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5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5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195"/>
  </p:notesMasterIdLst>
  <p:sldIdLst>
    <p:sldId id="280" r:id="rId2"/>
    <p:sldId id="278" r:id="rId3"/>
    <p:sldId id="451" r:id="rId4"/>
    <p:sldId id="452" r:id="rId5"/>
    <p:sldId id="454"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279" r:id="rId31"/>
    <p:sldId id="267" r:id="rId32"/>
    <p:sldId id="268" r:id="rId33"/>
    <p:sldId id="269" r:id="rId34"/>
    <p:sldId id="270" r:id="rId35"/>
    <p:sldId id="271" r:id="rId36"/>
    <p:sldId id="272" r:id="rId37"/>
    <p:sldId id="273" r:id="rId38"/>
    <p:sldId id="274" r:id="rId39"/>
    <p:sldId id="275" r:id="rId40"/>
    <p:sldId id="276" r:id="rId41"/>
    <p:sldId id="450" r:id="rId42"/>
    <p:sldId id="256" r:id="rId43"/>
    <p:sldId id="264" r:id="rId44"/>
    <p:sldId id="265" r:id="rId45"/>
    <p:sldId id="263" r:id="rId46"/>
    <p:sldId id="257" r:id="rId47"/>
    <p:sldId id="258" r:id="rId48"/>
    <p:sldId id="259" r:id="rId49"/>
    <p:sldId id="260" r:id="rId50"/>
    <p:sldId id="261" r:id="rId51"/>
    <p:sldId id="262" r:id="rId52"/>
    <p:sldId id="266" r:id="rId53"/>
    <p:sldId id="281" r:id="rId54"/>
    <p:sldId id="282" r:id="rId55"/>
    <p:sldId id="28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83" r:id="rId74"/>
    <p:sldId id="384" r:id="rId75"/>
    <p:sldId id="385" r:id="rId76"/>
    <p:sldId id="386" r:id="rId77"/>
    <p:sldId id="387" r:id="rId78"/>
    <p:sldId id="388" r:id="rId79"/>
    <p:sldId id="389" r:id="rId80"/>
    <p:sldId id="390" r:id="rId81"/>
    <p:sldId id="391" r:id="rId82"/>
    <p:sldId id="392" r:id="rId83"/>
    <p:sldId id="393" r:id="rId84"/>
    <p:sldId id="394" r:id="rId85"/>
    <p:sldId id="395" r:id="rId86"/>
    <p:sldId id="396" r:id="rId87"/>
    <p:sldId id="397" r:id="rId88"/>
    <p:sldId id="398" r:id="rId89"/>
    <p:sldId id="399" r:id="rId90"/>
    <p:sldId id="400" r:id="rId91"/>
    <p:sldId id="401" r:id="rId92"/>
    <p:sldId id="402" r:id="rId93"/>
    <p:sldId id="403" r:id="rId94"/>
    <p:sldId id="404" r:id="rId95"/>
    <p:sldId id="405" r:id="rId96"/>
    <p:sldId id="406" r:id="rId97"/>
    <p:sldId id="407" r:id="rId98"/>
    <p:sldId id="408" r:id="rId99"/>
    <p:sldId id="409" r:id="rId100"/>
    <p:sldId id="410" r:id="rId101"/>
    <p:sldId id="411" r:id="rId102"/>
    <p:sldId id="412" r:id="rId103"/>
    <p:sldId id="413" r:id="rId104"/>
    <p:sldId id="414" r:id="rId105"/>
    <p:sldId id="415" r:id="rId106"/>
    <p:sldId id="416" r:id="rId107"/>
    <p:sldId id="417" r:id="rId108"/>
    <p:sldId id="418" r:id="rId109"/>
    <p:sldId id="419" r:id="rId110"/>
    <p:sldId id="420" r:id="rId111"/>
    <p:sldId id="421" r:id="rId112"/>
    <p:sldId id="422" r:id="rId113"/>
    <p:sldId id="423" r:id="rId114"/>
    <p:sldId id="424" r:id="rId115"/>
    <p:sldId id="301" r:id="rId116"/>
    <p:sldId id="302" r:id="rId117"/>
    <p:sldId id="303" r:id="rId118"/>
    <p:sldId id="304" r:id="rId119"/>
    <p:sldId id="305" r:id="rId120"/>
    <p:sldId id="306" r:id="rId121"/>
    <p:sldId id="307" r:id="rId122"/>
    <p:sldId id="308" r:id="rId123"/>
    <p:sldId id="309" r:id="rId124"/>
    <p:sldId id="310" r:id="rId125"/>
    <p:sldId id="311" r:id="rId126"/>
    <p:sldId id="312" r:id="rId127"/>
    <p:sldId id="313" r:id="rId128"/>
    <p:sldId id="314" r:id="rId129"/>
    <p:sldId id="315" r:id="rId130"/>
    <p:sldId id="316" r:id="rId131"/>
    <p:sldId id="317" r:id="rId132"/>
    <p:sldId id="318" r:id="rId133"/>
    <p:sldId id="319" r:id="rId134"/>
    <p:sldId id="320" r:id="rId135"/>
    <p:sldId id="321" r:id="rId136"/>
    <p:sldId id="322" r:id="rId137"/>
    <p:sldId id="323" r:id="rId138"/>
    <p:sldId id="324" r:id="rId139"/>
    <p:sldId id="325" r:id="rId140"/>
    <p:sldId id="326" r:id="rId141"/>
    <p:sldId id="277" r:id="rId142"/>
    <p:sldId id="327" r:id="rId143"/>
    <p:sldId id="328" r:id="rId144"/>
    <p:sldId id="329" r:id="rId145"/>
    <p:sldId id="330" r:id="rId146"/>
    <p:sldId id="331" r:id="rId147"/>
    <p:sldId id="332" r:id="rId148"/>
    <p:sldId id="333" r:id="rId149"/>
    <p:sldId id="334" r:id="rId150"/>
    <p:sldId id="335" r:id="rId151"/>
    <p:sldId id="336" r:id="rId152"/>
    <p:sldId id="337" r:id="rId153"/>
    <p:sldId id="338" r:id="rId154"/>
    <p:sldId id="339" r:id="rId155"/>
    <p:sldId id="340" r:id="rId156"/>
    <p:sldId id="341" r:id="rId157"/>
    <p:sldId id="342" r:id="rId158"/>
    <p:sldId id="343" r:id="rId159"/>
    <p:sldId id="344" r:id="rId160"/>
    <p:sldId id="345" r:id="rId161"/>
    <p:sldId id="346" r:id="rId162"/>
    <p:sldId id="347" r:id="rId163"/>
    <p:sldId id="348" r:id="rId164"/>
    <p:sldId id="349" r:id="rId165"/>
    <p:sldId id="350" r:id="rId166"/>
    <p:sldId id="351" r:id="rId167"/>
    <p:sldId id="352" r:id="rId168"/>
    <p:sldId id="353" r:id="rId169"/>
    <p:sldId id="354" r:id="rId170"/>
    <p:sldId id="355" r:id="rId171"/>
    <p:sldId id="356" r:id="rId172"/>
    <p:sldId id="357" r:id="rId173"/>
    <p:sldId id="358" r:id="rId174"/>
    <p:sldId id="359" r:id="rId175"/>
    <p:sldId id="360" r:id="rId176"/>
    <p:sldId id="361" r:id="rId177"/>
    <p:sldId id="362" r:id="rId178"/>
    <p:sldId id="363" r:id="rId179"/>
    <p:sldId id="364" r:id="rId180"/>
    <p:sldId id="365" r:id="rId181"/>
    <p:sldId id="366" r:id="rId182"/>
    <p:sldId id="367" r:id="rId183"/>
    <p:sldId id="368" r:id="rId184"/>
    <p:sldId id="369" r:id="rId185"/>
    <p:sldId id="370" r:id="rId186"/>
    <p:sldId id="371" r:id="rId187"/>
    <p:sldId id="372" r:id="rId188"/>
    <p:sldId id="373" r:id="rId189"/>
    <p:sldId id="374" r:id="rId190"/>
    <p:sldId id="375" r:id="rId191"/>
    <p:sldId id="376" r:id="rId192"/>
    <p:sldId id="377" r:id="rId193"/>
    <p:sldId id="382" r:id="rId194"/>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82ZgVTGMIOkwI478Nemx+g==" hashData="Rgv4+s2wHruIXEkhobCvIeibdJLKKDbsDVrsNqyqhRS9qqDzHbg7zReWxhIboXqcxLy/RGX/qMsyov5TGEqBr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660"/>
  </p:normalViewPr>
  <p:slideViewPr>
    <p:cSldViewPr>
      <p:cViewPr varScale="1">
        <p:scale>
          <a:sx n="214" d="100"/>
          <a:sy n="214" d="100"/>
        </p:scale>
        <p:origin x="37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8C169-1F4C-4F7F-8B4C-3311C34D7A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966964E1-4477-4CA4-B860-01ECFD34AAB0}">
      <dgm:prSet/>
      <dgm:spPr>
        <a:solidFill>
          <a:srgbClr val="0070C0"/>
        </a:solidFill>
      </dgm:spPr>
      <dgm:t>
        <a:bodyPr/>
        <a:lstStyle/>
        <a:p>
          <a:pPr rtl="0"/>
          <a:r>
            <a:rPr lang="es-ES_tradnl" b="1" dirty="0"/>
            <a:t>Ciò da cui si deduce la dottrina teologica riguardante la vita morale</a:t>
          </a:r>
          <a:endParaRPr lang="it-IT" b="1" dirty="0"/>
        </a:p>
      </dgm:t>
    </dgm:pt>
    <dgm:pt modelId="{0A672576-C206-4D6D-8C6C-5D1897BB4807}" type="parTrans" cxnId="{B697FA38-089C-43EC-B1EA-F59B111C4BAF}">
      <dgm:prSet/>
      <dgm:spPr/>
      <dgm:t>
        <a:bodyPr/>
        <a:lstStyle/>
        <a:p>
          <a:endParaRPr lang="it-IT"/>
        </a:p>
      </dgm:t>
    </dgm:pt>
    <dgm:pt modelId="{FF454391-68AF-48B5-B221-FDB2CA99E15A}" type="sibTrans" cxnId="{B697FA38-089C-43EC-B1EA-F59B111C4BAF}">
      <dgm:prSet/>
      <dgm:spPr/>
      <dgm:t>
        <a:bodyPr/>
        <a:lstStyle/>
        <a:p>
          <a:endParaRPr lang="it-IT"/>
        </a:p>
      </dgm:t>
    </dgm:pt>
    <dgm:pt modelId="{C37DC341-0281-48DB-A819-C2A3C6517BFC}">
      <dgm:prSet custT="1"/>
      <dgm:spPr/>
      <dgm:t>
        <a:bodyPr/>
        <a:lstStyle/>
        <a:p>
          <a:r>
            <a:rPr lang="it-IT" sz="4800" b="1" dirty="0">
              <a:solidFill>
                <a:srgbClr val="FF0000"/>
              </a:solidFill>
            </a:rPr>
            <a:t>Sacra Scrittura</a:t>
          </a:r>
        </a:p>
      </dgm:t>
    </dgm:pt>
    <dgm:pt modelId="{D0596641-E26F-4DBE-A3BD-D296A71AB991}" type="parTrans" cxnId="{FEAF3794-380E-451D-9CD3-E18EF330C19C}">
      <dgm:prSet/>
      <dgm:spPr/>
      <dgm:t>
        <a:bodyPr/>
        <a:lstStyle/>
        <a:p>
          <a:endParaRPr lang="it-IT"/>
        </a:p>
      </dgm:t>
    </dgm:pt>
    <dgm:pt modelId="{9244BD37-45CE-4803-9A97-9716E707A8F9}" type="sibTrans" cxnId="{FEAF3794-380E-451D-9CD3-E18EF330C19C}">
      <dgm:prSet/>
      <dgm:spPr/>
      <dgm:t>
        <a:bodyPr/>
        <a:lstStyle/>
        <a:p>
          <a:endParaRPr lang="it-IT"/>
        </a:p>
      </dgm:t>
    </dgm:pt>
    <dgm:pt modelId="{04AE605C-612E-4375-90F9-5BA28CBDBD6C}">
      <dgm:prSet custT="1"/>
      <dgm:spPr/>
      <dgm:t>
        <a:bodyPr/>
        <a:lstStyle/>
        <a:p>
          <a:r>
            <a:rPr lang="it-IT" sz="4800" b="1" dirty="0">
              <a:solidFill>
                <a:srgbClr val="FF0000"/>
              </a:solidFill>
            </a:rPr>
            <a:t>Tradizione</a:t>
          </a:r>
        </a:p>
      </dgm:t>
    </dgm:pt>
    <dgm:pt modelId="{F8DE6090-2573-49C9-94C1-9EEAFE778F85}" type="parTrans" cxnId="{88949961-E075-41E8-B0E5-36AE361869F5}">
      <dgm:prSet/>
      <dgm:spPr/>
      <dgm:t>
        <a:bodyPr/>
        <a:lstStyle/>
        <a:p>
          <a:endParaRPr lang="it-IT"/>
        </a:p>
      </dgm:t>
    </dgm:pt>
    <dgm:pt modelId="{19A189CC-9D62-462B-A1D1-C1E28FFDC0C9}" type="sibTrans" cxnId="{88949961-E075-41E8-B0E5-36AE361869F5}">
      <dgm:prSet/>
      <dgm:spPr/>
      <dgm:t>
        <a:bodyPr/>
        <a:lstStyle/>
        <a:p>
          <a:endParaRPr lang="it-IT"/>
        </a:p>
      </dgm:t>
    </dgm:pt>
    <dgm:pt modelId="{2B3ED8C8-FA39-4A7B-83D4-973F250F5046}">
      <dgm:prSet custT="1"/>
      <dgm:spPr/>
      <dgm:t>
        <a:bodyPr/>
        <a:lstStyle/>
        <a:p>
          <a:r>
            <a:rPr lang="it-IT" sz="4800" b="1" dirty="0">
              <a:solidFill>
                <a:srgbClr val="FF0000"/>
              </a:solidFill>
            </a:rPr>
            <a:t>Magistero</a:t>
          </a:r>
        </a:p>
      </dgm:t>
    </dgm:pt>
    <dgm:pt modelId="{07BE1E7D-A85B-4B53-8782-57FEB97950CA}" type="parTrans" cxnId="{B8219489-4F3E-4B6F-B3C3-27508F717EDF}">
      <dgm:prSet/>
      <dgm:spPr/>
      <dgm:t>
        <a:bodyPr/>
        <a:lstStyle/>
        <a:p>
          <a:endParaRPr lang="it-IT"/>
        </a:p>
      </dgm:t>
    </dgm:pt>
    <dgm:pt modelId="{9D3657E6-D90D-4412-A2BA-CE9563A2DF75}" type="sibTrans" cxnId="{B8219489-4F3E-4B6F-B3C3-27508F717EDF}">
      <dgm:prSet/>
      <dgm:spPr/>
      <dgm:t>
        <a:bodyPr/>
        <a:lstStyle/>
        <a:p>
          <a:endParaRPr lang="it-IT"/>
        </a:p>
      </dgm:t>
    </dgm:pt>
    <dgm:pt modelId="{F562131B-8514-4966-B40F-69BC65A03C2C}" type="pres">
      <dgm:prSet presAssocID="{4E48C169-1F4C-4F7F-8B4C-3311C34D7A58}" presName="linearFlow" presStyleCnt="0">
        <dgm:presLayoutVars>
          <dgm:dir/>
          <dgm:animLvl val="lvl"/>
          <dgm:resizeHandles val="exact"/>
        </dgm:presLayoutVars>
      </dgm:prSet>
      <dgm:spPr/>
    </dgm:pt>
    <dgm:pt modelId="{14C853E9-FBB9-469E-8D3C-928F3A7FACAE}" type="pres">
      <dgm:prSet presAssocID="{966964E1-4477-4CA4-B860-01ECFD34AAB0}" presName="composite" presStyleCnt="0"/>
      <dgm:spPr/>
    </dgm:pt>
    <dgm:pt modelId="{7AE6AAF6-869B-4D1D-BA1D-4A5363645CC4}" type="pres">
      <dgm:prSet presAssocID="{966964E1-4477-4CA4-B860-01ECFD34AAB0}" presName="parentText" presStyleLbl="alignNode1" presStyleIdx="0" presStyleCnt="1">
        <dgm:presLayoutVars>
          <dgm:chMax val="1"/>
          <dgm:bulletEnabled val="1"/>
        </dgm:presLayoutVars>
      </dgm:prSet>
      <dgm:spPr/>
    </dgm:pt>
    <dgm:pt modelId="{99585CCB-4813-41C6-9A7C-FF58996BBEB7}" type="pres">
      <dgm:prSet presAssocID="{966964E1-4477-4CA4-B860-01ECFD34AAB0}" presName="descendantText" presStyleLbl="alignAcc1" presStyleIdx="0" presStyleCnt="1" custScaleY="144590">
        <dgm:presLayoutVars>
          <dgm:bulletEnabled val="1"/>
        </dgm:presLayoutVars>
      </dgm:prSet>
      <dgm:spPr/>
    </dgm:pt>
  </dgm:ptLst>
  <dgm:cxnLst>
    <dgm:cxn modelId="{C2932F00-807C-494D-8DF2-BD1CD6D16200}" type="presOf" srcId="{966964E1-4477-4CA4-B860-01ECFD34AAB0}" destId="{7AE6AAF6-869B-4D1D-BA1D-4A5363645CC4}" srcOrd="0" destOrd="0" presId="urn:microsoft.com/office/officeart/2005/8/layout/chevron2"/>
    <dgm:cxn modelId="{CA15ED15-4BE0-4A45-8754-5422A35012F9}" type="presOf" srcId="{C37DC341-0281-48DB-A819-C2A3C6517BFC}" destId="{99585CCB-4813-41C6-9A7C-FF58996BBEB7}" srcOrd="0" destOrd="0" presId="urn:microsoft.com/office/officeart/2005/8/layout/chevron2"/>
    <dgm:cxn modelId="{B697FA38-089C-43EC-B1EA-F59B111C4BAF}" srcId="{4E48C169-1F4C-4F7F-8B4C-3311C34D7A58}" destId="{966964E1-4477-4CA4-B860-01ECFD34AAB0}" srcOrd="0" destOrd="0" parTransId="{0A672576-C206-4D6D-8C6C-5D1897BB4807}" sibTransId="{FF454391-68AF-48B5-B221-FDB2CA99E15A}"/>
    <dgm:cxn modelId="{065C6E59-A1A5-48C8-A7CB-A539AA178000}" type="presOf" srcId="{4E48C169-1F4C-4F7F-8B4C-3311C34D7A58}" destId="{F562131B-8514-4966-B40F-69BC65A03C2C}" srcOrd="0" destOrd="0" presId="urn:microsoft.com/office/officeart/2005/8/layout/chevron2"/>
    <dgm:cxn modelId="{88949961-E075-41E8-B0E5-36AE361869F5}" srcId="{966964E1-4477-4CA4-B860-01ECFD34AAB0}" destId="{04AE605C-612E-4375-90F9-5BA28CBDBD6C}" srcOrd="1" destOrd="0" parTransId="{F8DE6090-2573-49C9-94C1-9EEAFE778F85}" sibTransId="{19A189CC-9D62-462B-A1D1-C1E28FFDC0C9}"/>
    <dgm:cxn modelId="{B8219489-4F3E-4B6F-B3C3-27508F717EDF}" srcId="{966964E1-4477-4CA4-B860-01ECFD34AAB0}" destId="{2B3ED8C8-FA39-4A7B-83D4-973F250F5046}" srcOrd="2" destOrd="0" parTransId="{07BE1E7D-A85B-4B53-8782-57FEB97950CA}" sibTransId="{9D3657E6-D90D-4412-A2BA-CE9563A2DF75}"/>
    <dgm:cxn modelId="{FEAF3794-380E-451D-9CD3-E18EF330C19C}" srcId="{966964E1-4477-4CA4-B860-01ECFD34AAB0}" destId="{C37DC341-0281-48DB-A819-C2A3C6517BFC}" srcOrd="0" destOrd="0" parTransId="{D0596641-E26F-4DBE-A3BD-D296A71AB991}" sibTransId="{9244BD37-45CE-4803-9A97-9716E707A8F9}"/>
    <dgm:cxn modelId="{72C67AE7-CFE4-420D-82CE-4B61AD63F0ED}" type="presOf" srcId="{2B3ED8C8-FA39-4A7B-83D4-973F250F5046}" destId="{99585CCB-4813-41C6-9A7C-FF58996BBEB7}" srcOrd="0" destOrd="2" presId="urn:microsoft.com/office/officeart/2005/8/layout/chevron2"/>
    <dgm:cxn modelId="{4FDBD2EE-1CD2-4492-AE8A-85D5552D9965}" type="presOf" srcId="{04AE605C-612E-4375-90F9-5BA28CBDBD6C}" destId="{99585CCB-4813-41C6-9A7C-FF58996BBEB7}" srcOrd="0" destOrd="1" presId="urn:microsoft.com/office/officeart/2005/8/layout/chevron2"/>
    <dgm:cxn modelId="{ED163086-0D65-4EBA-83D5-4B32FB1B951A}" type="presParOf" srcId="{F562131B-8514-4966-B40F-69BC65A03C2C}" destId="{14C853E9-FBB9-469E-8D3C-928F3A7FACAE}" srcOrd="0" destOrd="0" presId="urn:microsoft.com/office/officeart/2005/8/layout/chevron2"/>
    <dgm:cxn modelId="{2DE099E3-D164-4298-9168-ECA05B973752}" type="presParOf" srcId="{14C853E9-FBB9-469E-8D3C-928F3A7FACAE}" destId="{7AE6AAF6-869B-4D1D-BA1D-4A5363645CC4}" srcOrd="0" destOrd="0" presId="urn:microsoft.com/office/officeart/2005/8/layout/chevron2"/>
    <dgm:cxn modelId="{803BD6CC-5300-4E52-97C8-C7A1F04DAED1}" type="presParOf" srcId="{14C853E9-FBB9-469E-8D3C-928F3A7FACAE}" destId="{99585CCB-4813-41C6-9A7C-FF58996BBE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4AD8A-672F-4303-BDF2-5CF31CAE05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503FB12-158D-4067-BD71-81F3C9BF56C1}">
      <dgm:prSet phldrT="[Testo]" custT="1"/>
      <dgm:spPr/>
      <dgm:t>
        <a:bodyPr/>
        <a:lstStyle/>
        <a:p>
          <a:r>
            <a:rPr lang="it-IT" sz="1800" b="1" dirty="0">
              <a:solidFill>
                <a:schemeClr val="bg1"/>
              </a:solidFill>
            </a:rPr>
            <a:t>Esseri inorganici</a:t>
          </a:r>
        </a:p>
      </dgm:t>
    </dgm:pt>
    <dgm:pt modelId="{8E44F199-571C-4285-8465-7C5E6A43066A}" type="parTrans" cxnId="{EC2E4A7E-FA49-427D-9E8A-A9C8B901187F}">
      <dgm:prSet/>
      <dgm:spPr/>
      <dgm:t>
        <a:bodyPr/>
        <a:lstStyle/>
        <a:p>
          <a:endParaRPr lang="it-IT"/>
        </a:p>
      </dgm:t>
    </dgm:pt>
    <dgm:pt modelId="{4FF5F799-EB1F-462F-A2EC-236D30A45782}" type="sibTrans" cxnId="{EC2E4A7E-FA49-427D-9E8A-A9C8B901187F}">
      <dgm:prSet/>
      <dgm:spPr/>
      <dgm:t>
        <a:bodyPr/>
        <a:lstStyle/>
        <a:p>
          <a:endParaRPr lang="it-IT"/>
        </a:p>
      </dgm:t>
    </dgm:pt>
    <dgm:pt modelId="{122ABCE7-3782-43A4-9898-4E585EFBFD76}">
      <dgm:prSet phldrT="[Testo]" custT="1"/>
      <dgm:spPr/>
      <dgm:t>
        <a:bodyPr/>
        <a:lstStyle/>
        <a:p>
          <a:pPr algn="l"/>
          <a:r>
            <a:rPr lang="it-IT" sz="1800" dirty="0"/>
            <a:t>sono </a:t>
          </a:r>
          <a:r>
            <a:rPr lang="it-IT" sz="1800" b="1" dirty="0">
              <a:solidFill>
                <a:schemeClr val="accent6">
                  <a:lumMod val="75000"/>
                </a:schemeClr>
              </a:solidFill>
            </a:rPr>
            <a:t>guidati</a:t>
          </a:r>
          <a:r>
            <a:rPr lang="it-IT" sz="1800" dirty="0"/>
            <a:t> matematicamente </a:t>
          </a:r>
          <a:r>
            <a:rPr lang="it-IT" sz="1800" b="1" dirty="0">
              <a:solidFill>
                <a:schemeClr val="accent6">
                  <a:lumMod val="75000"/>
                </a:schemeClr>
              </a:solidFill>
            </a:rPr>
            <a:t>dalle leggi che reggono la materia</a:t>
          </a:r>
        </a:p>
      </dgm:t>
    </dgm:pt>
    <dgm:pt modelId="{58FF3B14-6767-4C21-B8D4-7F885F04DACD}" type="parTrans" cxnId="{241D9264-07EA-41CF-9F67-57DC609338E0}">
      <dgm:prSet/>
      <dgm:spPr/>
      <dgm:t>
        <a:bodyPr/>
        <a:lstStyle/>
        <a:p>
          <a:endParaRPr lang="it-IT"/>
        </a:p>
      </dgm:t>
    </dgm:pt>
    <dgm:pt modelId="{21C2ACC0-9159-43F4-89F8-D2542939A56F}" type="sibTrans" cxnId="{241D9264-07EA-41CF-9F67-57DC609338E0}">
      <dgm:prSet/>
      <dgm:spPr/>
      <dgm:t>
        <a:bodyPr/>
        <a:lstStyle/>
        <a:p>
          <a:endParaRPr lang="it-IT"/>
        </a:p>
      </dgm:t>
    </dgm:pt>
    <dgm:pt modelId="{88A8AC99-36FA-4EAC-9FD4-BF49C0DFB78E}">
      <dgm:prSet phldrT="[Testo]" custT="1"/>
      <dgm:spPr/>
      <dgm:t>
        <a:bodyPr/>
        <a:lstStyle/>
        <a:p>
          <a:pPr algn="l"/>
          <a:r>
            <a:rPr lang="it-IT" sz="1800" dirty="0"/>
            <a:t>Per esempio, la legge di gravità si compie inesorabilmente ogni volta che lanciamo una pietra nello spazio</a:t>
          </a:r>
        </a:p>
      </dgm:t>
    </dgm:pt>
    <dgm:pt modelId="{FAE4D007-D2F9-4068-B58A-3CDEFAA115BE}" type="parTrans" cxnId="{08E0E965-053A-40A8-88B6-A5E33DBA6EF8}">
      <dgm:prSet/>
      <dgm:spPr/>
      <dgm:t>
        <a:bodyPr/>
        <a:lstStyle/>
        <a:p>
          <a:endParaRPr lang="it-IT"/>
        </a:p>
      </dgm:t>
    </dgm:pt>
    <dgm:pt modelId="{3F97F0A2-393E-4373-B9C4-AD10FAD9ABF5}" type="sibTrans" cxnId="{08E0E965-053A-40A8-88B6-A5E33DBA6EF8}">
      <dgm:prSet/>
      <dgm:spPr/>
      <dgm:t>
        <a:bodyPr/>
        <a:lstStyle/>
        <a:p>
          <a:endParaRPr lang="it-IT"/>
        </a:p>
      </dgm:t>
    </dgm:pt>
    <dgm:pt modelId="{EF70AE6B-4BC0-4286-9190-F59B26A9EB5D}">
      <dgm:prSet phldrT="[Testo]" custT="1"/>
      <dgm:spPr/>
      <dgm:t>
        <a:bodyPr/>
        <a:lstStyle/>
        <a:p>
          <a:r>
            <a:rPr lang="it-IT" sz="1800" b="1" dirty="0"/>
            <a:t>Esseri viventi</a:t>
          </a:r>
        </a:p>
      </dgm:t>
    </dgm:pt>
    <dgm:pt modelId="{8CD1D8D2-8FF4-4C09-88A9-743939505C21}" type="parTrans" cxnId="{0444C75B-58DC-4CAE-B898-22A741F71803}">
      <dgm:prSet/>
      <dgm:spPr/>
      <dgm:t>
        <a:bodyPr/>
        <a:lstStyle/>
        <a:p>
          <a:endParaRPr lang="it-IT"/>
        </a:p>
      </dgm:t>
    </dgm:pt>
    <dgm:pt modelId="{613D568F-E19A-4B2E-A006-B75662616F62}" type="sibTrans" cxnId="{0444C75B-58DC-4CAE-B898-22A741F71803}">
      <dgm:prSet/>
      <dgm:spPr/>
      <dgm:t>
        <a:bodyPr/>
        <a:lstStyle/>
        <a:p>
          <a:endParaRPr lang="it-IT"/>
        </a:p>
      </dgm:t>
    </dgm:pt>
    <dgm:pt modelId="{CAC81138-49D0-47BD-BBEE-C3A23B3C089D}">
      <dgm:prSet phldrT="[Testo]" custT="1"/>
      <dgm:spPr/>
      <dgm:t>
        <a:bodyPr/>
        <a:lstStyle/>
        <a:p>
          <a:r>
            <a:rPr lang="it-IT" sz="1800" b="1" dirty="0">
              <a:solidFill>
                <a:srgbClr val="FF0000"/>
              </a:solidFill>
            </a:rPr>
            <a:t>agiscono in modo conforme alle loro leggi biologiche</a:t>
          </a:r>
        </a:p>
      </dgm:t>
    </dgm:pt>
    <dgm:pt modelId="{9C7F64C7-077F-4EA5-936F-8375ED857BB7}" type="parTrans" cxnId="{02ACAA28-FDF5-4AE4-912A-9F256F5D4A6F}">
      <dgm:prSet/>
      <dgm:spPr/>
      <dgm:t>
        <a:bodyPr/>
        <a:lstStyle/>
        <a:p>
          <a:endParaRPr lang="it-IT"/>
        </a:p>
      </dgm:t>
    </dgm:pt>
    <dgm:pt modelId="{BE041B4E-5901-4336-95C1-5ED6B623A071}" type="sibTrans" cxnId="{02ACAA28-FDF5-4AE4-912A-9F256F5D4A6F}">
      <dgm:prSet/>
      <dgm:spPr/>
      <dgm:t>
        <a:bodyPr/>
        <a:lstStyle/>
        <a:p>
          <a:endParaRPr lang="it-IT"/>
        </a:p>
      </dgm:t>
    </dgm:pt>
    <dgm:pt modelId="{31B5C7BA-810A-4AB2-8FDE-05AE5860AC32}">
      <dgm:prSet phldrT="[Testo]" custT="1"/>
      <dgm:spPr/>
      <dgm:t>
        <a:bodyPr/>
        <a:lstStyle/>
        <a:p>
          <a:r>
            <a:rPr lang="it-IT" sz="1800" b="1" dirty="0">
              <a:solidFill>
                <a:schemeClr val="accent6">
                  <a:lumMod val="75000"/>
                </a:schemeClr>
              </a:solidFill>
            </a:rPr>
            <a:t>vegetali</a:t>
          </a:r>
          <a:r>
            <a:rPr lang="it-IT" sz="1800" dirty="0"/>
            <a:t> procedono (nascono, crescono e muoiono) seguendo alcune leggi che configurano le loro specie</a:t>
          </a:r>
        </a:p>
      </dgm:t>
    </dgm:pt>
    <dgm:pt modelId="{89D91169-9FC6-4827-963B-78A2BB4A2366}" type="parTrans" cxnId="{785C39D5-AC27-45D2-B9A2-85926359E005}">
      <dgm:prSet/>
      <dgm:spPr/>
      <dgm:t>
        <a:bodyPr/>
        <a:lstStyle/>
        <a:p>
          <a:endParaRPr lang="it-IT"/>
        </a:p>
      </dgm:t>
    </dgm:pt>
    <dgm:pt modelId="{2E474D55-08FA-468C-BC05-95579D23E69C}" type="sibTrans" cxnId="{785C39D5-AC27-45D2-B9A2-85926359E005}">
      <dgm:prSet/>
      <dgm:spPr/>
      <dgm:t>
        <a:bodyPr/>
        <a:lstStyle/>
        <a:p>
          <a:endParaRPr lang="it-IT"/>
        </a:p>
      </dgm:t>
    </dgm:pt>
    <dgm:pt modelId="{1B1ECEAE-A196-4107-AD36-E56A2556FCAF}">
      <dgm:prSet phldrT="[Testo]"/>
      <dgm:spPr/>
      <dgm:t>
        <a:bodyPr/>
        <a:lstStyle/>
        <a:p>
          <a:r>
            <a:rPr lang="it-IT" b="1" dirty="0"/>
            <a:t>Uomo</a:t>
          </a:r>
        </a:p>
      </dgm:t>
    </dgm:pt>
    <dgm:pt modelId="{6C76EF29-902F-4A8F-AF2B-A072375B6A56}" type="parTrans" cxnId="{1971731E-8652-467A-8AB3-557B02233B27}">
      <dgm:prSet/>
      <dgm:spPr/>
      <dgm:t>
        <a:bodyPr/>
        <a:lstStyle/>
        <a:p>
          <a:endParaRPr lang="it-IT"/>
        </a:p>
      </dgm:t>
    </dgm:pt>
    <dgm:pt modelId="{DE401223-A2FF-4364-A0DD-880A3CB706A7}" type="sibTrans" cxnId="{1971731E-8652-467A-8AB3-557B02233B27}">
      <dgm:prSet/>
      <dgm:spPr/>
      <dgm:t>
        <a:bodyPr/>
        <a:lstStyle/>
        <a:p>
          <a:endParaRPr lang="it-IT"/>
        </a:p>
      </dgm:t>
    </dgm:pt>
    <dgm:pt modelId="{0A60388D-C1D9-40F2-B6A5-C0A07A67BEDE}">
      <dgm:prSet phldrT="[Testo]"/>
      <dgm:spPr/>
      <dgm:t>
        <a:bodyPr/>
        <a:lstStyle/>
        <a:p>
          <a:pPr algn="just"/>
          <a:r>
            <a:rPr lang="it-IT" b="1" dirty="0">
              <a:solidFill>
                <a:schemeClr val="accent6">
                  <a:lumMod val="75000"/>
                </a:schemeClr>
              </a:solidFill>
            </a:rPr>
            <a:t>L’uomo</a:t>
          </a:r>
          <a:r>
            <a:rPr lang="it-IT" dirty="0"/>
            <a:t> può intervenire direttamente nel processo del proprio agire: si decide o si astiene, interrompe quello che aveva deciso o sceglie tra varie possibilità, decide di continuare o di sospendere una data azione, può anche optare per il suo contrario ecc. </a:t>
          </a:r>
        </a:p>
      </dgm:t>
    </dgm:pt>
    <dgm:pt modelId="{B5FB5090-D038-47A3-8362-6DF011E73BE7}" type="parTrans" cxnId="{02C18C43-0098-49A2-8758-42D839487A72}">
      <dgm:prSet/>
      <dgm:spPr/>
      <dgm:t>
        <a:bodyPr/>
        <a:lstStyle/>
        <a:p>
          <a:endParaRPr lang="it-IT"/>
        </a:p>
      </dgm:t>
    </dgm:pt>
    <dgm:pt modelId="{B5869F18-BED8-4616-8676-2C313572DBB3}" type="sibTrans" cxnId="{02C18C43-0098-49A2-8758-42D839487A72}">
      <dgm:prSet/>
      <dgm:spPr/>
      <dgm:t>
        <a:bodyPr/>
        <a:lstStyle/>
        <a:p>
          <a:endParaRPr lang="it-IT"/>
        </a:p>
      </dgm:t>
    </dgm:pt>
    <dgm:pt modelId="{D648E7BF-1703-4590-B4B5-D47B174335DD}">
      <dgm:prSet phldrT="[Testo]" custT="1"/>
      <dgm:spPr/>
      <dgm:t>
        <a:bodyPr/>
        <a:lstStyle/>
        <a:p>
          <a:r>
            <a:rPr lang="it-IT" sz="1800" b="1" dirty="0">
              <a:solidFill>
                <a:schemeClr val="accent6">
                  <a:lumMod val="75000"/>
                </a:schemeClr>
              </a:solidFill>
            </a:rPr>
            <a:t>animali</a:t>
          </a:r>
          <a:r>
            <a:rPr lang="it-IT" sz="1800" dirty="0"/>
            <a:t> si comportano secondo gli istinti delle loro rispettive specie, (incisi nei loro geni). L’animale agisce automaticamente, sempre allo stesso modo, seguendo il proprio impulso istintivo</a:t>
          </a:r>
        </a:p>
      </dgm:t>
    </dgm:pt>
    <dgm:pt modelId="{8CC6A600-ECC3-4360-926E-C2A28FE80A85}" type="parTrans" cxnId="{A14906F7-D0D0-42CC-A3B5-35F188220BC3}">
      <dgm:prSet/>
      <dgm:spPr/>
      <dgm:t>
        <a:bodyPr/>
        <a:lstStyle/>
        <a:p>
          <a:endParaRPr lang="it-IT"/>
        </a:p>
      </dgm:t>
    </dgm:pt>
    <dgm:pt modelId="{CFFFE9A1-3C79-4734-9224-1A8DC29C1BBF}" type="sibTrans" cxnId="{A14906F7-D0D0-42CC-A3B5-35F188220BC3}">
      <dgm:prSet/>
      <dgm:spPr/>
      <dgm:t>
        <a:bodyPr/>
        <a:lstStyle/>
        <a:p>
          <a:endParaRPr lang="it-IT"/>
        </a:p>
      </dgm:t>
    </dgm:pt>
    <dgm:pt modelId="{F5A7E469-3628-4975-B5BA-8B9B4C51501A}" type="pres">
      <dgm:prSet presAssocID="{1C64AD8A-672F-4303-BDF2-5CF31CAE055A}" presName="linearFlow" presStyleCnt="0">
        <dgm:presLayoutVars>
          <dgm:dir/>
          <dgm:animLvl val="lvl"/>
          <dgm:resizeHandles val="exact"/>
        </dgm:presLayoutVars>
      </dgm:prSet>
      <dgm:spPr/>
    </dgm:pt>
    <dgm:pt modelId="{8ED5FA7F-061B-4859-8C62-19CFE5D95117}" type="pres">
      <dgm:prSet presAssocID="{2503FB12-158D-4067-BD71-81F3C9BF56C1}" presName="composite" presStyleCnt="0"/>
      <dgm:spPr/>
    </dgm:pt>
    <dgm:pt modelId="{FF642B75-848D-463A-A1F4-4FB801FB7020}" type="pres">
      <dgm:prSet presAssocID="{2503FB12-158D-4067-BD71-81F3C9BF56C1}" presName="parentText" presStyleLbl="alignNode1" presStyleIdx="0" presStyleCnt="3">
        <dgm:presLayoutVars>
          <dgm:chMax val="1"/>
          <dgm:bulletEnabled val="1"/>
        </dgm:presLayoutVars>
      </dgm:prSet>
      <dgm:spPr/>
    </dgm:pt>
    <dgm:pt modelId="{55012287-1B5D-47A1-A334-8A7CD6E9F6ED}" type="pres">
      <dgm:prSet presAssocID="{2503FB12-158D-4067-BD71-81F3C9BF56C1}" presName="descendantText" presStyleLbl="alignAcc1" presStyleIdx="0" presStyleCnt="3">
        <dgm:presLayoutVars>
          <dgm:bulletEnabled val="1"/>
        </dgm:presLayoutVars>
      </dgm:prSet>
      <dgm:spPr/>
    </dgm:pt>
    <dgm:pt modelId="{A012C309-7E1A-423D-B65F-5BAD9E180E5A}" type="pres">
      <dgm:prSet presAssocID="{4FF5F799-EB1F-462F-A2EC-236D30A45782}" presName="sp" presStyleCnt="0"/>
      <dgm:spPr/>
    </dgm:pt>
    <dgm:pt modelId="{759FBDFB-6F34-4C08-A0DB-5BE93CA38254}" type="pres">
      <dgm:prSet presAssocID="{EF70AE6B-4BC0-4286-9190-F59B26A9EB5D}" presName="composite" presStyleCnt="0"/>
      <dgm:spPr/>
    </dgm:pt>
    <dgm:pt modelId="{46C09945-2DEF-42D0-B49F-10DD309630EA}" type="pres">
      <dgm:prSet presAssocID="{EF70AE6B-4BC0-4286-9190-F59B26A9EB5D}" presName="parentText" presStyleLbl="alignNode1" presStyleIdx="1" presStyleCnt="3" custLinFactNeighborY="-13272">
        <dgm:presLayoutVars>
          <dgm:chMax val="1"/>
          <dgm:bulletEnabled val="1"/>
        </dgm:presLayoutVars>
      </dgm:prSet>
      <dgm:spPr/>
    </dgm:pt>
    <dgm:pt modelId="{B0AF618B-2810-4551-8209-4704A1A3C5BE}" type="pres">
      <dgm:prSet presAssocID="{EF70AE6B-4BC0-4286-9190-F59B26A9EB5D}" presName="descendantText" presStyleLbl="alignAcc1" presStyleIdx="1" presStyleCnt="3" custScaleY="150805" custLinFactNeighborY="-14549">
        <dgm:presLayoutVars>
          <dgm:bulletEnabled val="1"/>
        </dgm:presLayoutVars>
      </dgm:prSet>
      <dgm:spPr/>
    </dgm:pt>
    <dgm:pt modelId="{286EAF85-B359-4C08-ABF7-0E98CFA6E41B}" type="pres">
      <dgm:prSet presAssocID="{613D568F-E19A-4B2E-A006-B75662616F62}" presName="sp" presStyleCnt="0"/>
      <dgm:spPr/>
    </dgm:pt>
    <dgm:pt modelId="{FC077F93-19EB-4B48-A0ED-9C13D6FB149D}" type="pres">
      <dgm:prSet presAssocID="{1B1ECEAE-A196-4107-AD36-E56A2556FCAF}" presName="composite" presStyleCnt="0"/>
      <dgm:spPr/>
    </dgm:pt>
    <dgm:pt modelId="{EEF94C1F-39FA-48F5-91D9-993FC094081F}" type="pres">
      <dgm:prSet presAssocID="{1B1ECEAE-A196-4107-AD36-E56A2556FCAF}" presName="parentText" presStyleLbl="alignNode1" presStyleIdx="2" presStyleCnt="3">
        <dgm:presLayoutVars>
          <dgm:chMax val="1"/>
          <dgm:bulletEnabled val="1"/>
        </dgm:presLayoutVars>
      </dgm:prSet>
      <dgm:spPr/>
    </dgm:pt>
    <dgm:pt modelId="{3D0CCBCE-B2D2-4717-96C6-C3FB67F0878C}" type="pres">
      <dgm:prSet presAssocID="{1B1ECEAE-A196-4107-AD36-E56A2556FCAF}" presName="descendantText" presStyleLbl="alignAcc1" presStyleIdx="2" presStyleCnt="3">
        <dgm:presLayoutVars>
          <dgm:bulletEnabled val="1"/>
        </dgm:presLayoutVars>
      </dgm:prSet>
      <dgm:spPr/>
    </dgm:pt>
  </dgm:ptLst>
  <dgm:cxnLst>
    <dgm:cxn modelId="{A2D9040F-4094-4A70-90FD-2C124D741024}" type="presOf" srcId="{CAC81138-49D0-47BD-BBEE-C3A23B3C089D}" destId="{B0AF618B-2810-4551-8209-4704A1A3C5BE}" srcOrd="0" destOrd="0" presId="urn:microsoft.com/office/officeart/2005/8/layout/chevron2"/>
    <dgm:cxn modelId="{1971731E-8652-467A-8AB3-557B02233B27}" srcId="{1C64AD8A-672F-4303-BDF2-5CF31CAE055A}" destId="{1B1ECEAE-A196-4107-AD36-E56A2556FCAF}" srcOrd="2" destOrd="0" parTransId="{6C76EF29-902F-4A8F-AF2B-A072375B6A56}" sibTransId="{DE401223-A2FF-4364-A0DD-880A3CB706A7}"/>
    <dgm:cxn modelId="{02ACAA28-FDF5-4AE4-912A-9F256F5D4A6F}" srcId="{EF70AE6B-4BC0-4286-9190-F59B26A9EB5D}" destId="{CAC81138-49D0-47BD-BBEE-C3A23B3C089D}" srcOrd="0" destOrd="0" parTransId="{9C7F64C7-077F-4EA5-936F-8375ED857BB7}" sibTransId="{BE041B4E-5901-4336-95C1-5ED6B623A071}"/>
    <dgm:cxn modelId="{02C18C43-0098-49A2-8758-42D839487A72}" srcId="{1B1ECEAE-A196-4107-AD36-E56A2556FCAF}" destId="{0A60388D-C1D9-40F2-B6A5-C0A07A67BEDE}" srcOrd="0" destOrd="0" parTransId="{B5FB5090-D038-47A3-8362-6DF011E73BE7}" sibTransId="{B5869F18-BED8-4616-8676-2C313572DBB3}"/>
    <dgm:cxn modelId="{0444C75B-58DC-4CAE-B898-22A741F71803}" srcId="{1C64AD8A-672F-4303-BDF2-5CF31CAE055A}" destId="{EF70AE6B-4BC0-4286-9190-F59B26A9EB5D}" srcOrd="1" destOrd="0" parTransId="{8CD1D8D2-8FF4-4C09-88A9-743939505C21}" sibTransId="{613D568F-E19A-4B2E-A006-B75662616F62}"/>
    <dgm:cxn modelId="{D9CE7662-9E25-464E-A32C-B22D8F948D90}" type="presOf" srcId="{EF70AE6B-4BC0-4286-9190-F59B26A9EB5D}" destId="{46C09945-2DEF-42D0-B49F-10DD309630EA}" srcOrd="0" destOrd="0" presId="urn:microsoft.com/office/officeart/2005/8/layout/chevron2"/>
    <dgm:cxn modelId="{6B012364-55EE-4CE3-851B-BCC029EB00A1}" type="presOf" srcId="{1B1ECEAE-A196-4107-AD36-E56A2556FCAF}" destId="{EEF94C1F-39FA-48F5-91D9-993FC094081F}" srcOrd="0" destOrd="0" presId="urn:microsoft.com/office/officeart/2005/8/layout/chevron2"/>
    <dgm:cxn modelId="{241D9264-07EA-41CF-9F67-57DC609338E0}" srcId="{2503FB12-158D-4067-BD71-81F3C9BF56C1}" destId="{122ABCE7-3782-43A4-9898-4E585EFBFD76}" srcOrd="0" destOrd="0" parTransId="{58FF3B14-6767-4C21-B8D4-7F885F04DACD}" sibTransId="{21C2ACC0-9159-43F4-89F8-D2542939A56F}"/>
    <dgm:cxn modelId="{08E0E965-053A-40A8-88B6-A5E33DBA6EF8}" srcId="{2503FB12-158D-4067-BD71-81F3C9BF56C1}" destId="{88A8AC99-36FA-4EAC-9FD4-BF49C0DFB78E}" srcOrd="1" destOrd="0" parTransId="{FAE4D007-D2F9-4068-B58A-3CDEFAA115BE}" sibTransId="{3F97F0A2-393E-4373-B9C4-AD10FAD9ABF5}"/>
    <dgm:cxn modelId="{6E72AE79-5CC7-4300-A343-E752316E9E6A}" type="presOf" srcId="{88A8AC99-36FA-4EAC-9FD4-BF49C0DFB78E}" destId="{55012287-1B5D-47A1-A334-8A7CD6E9F6ED}" srcOrd="0" destOrd="1" presId="urn:microsoft.com/office/officeart/2005/8/layout/chevron2"/>
    <dgm:cxn modelId="{EC2E4A7E-FA49-427D-9E8A-A9C8B901187F}" srcId="{1C64AD8A-672F-4303-BDF2-5CF31CAE055A}" destId="{2503FB12-158D-4067-BD71-81F3C9BF56C1}" srcOrd="0" destOrd="0" parTransId="{8E44F199-571C-4285-8465-7C5E6A43066A}" sibTransId="{4FF5F799-EB1F-462F-A2EC-236D30A45782}"/>
    <dgm:cxn modelId="{1584B58E-9F39-40C1-9822-990A6B8698F8}" type="presOf" srcId="{122ABCE7-3782-43A4-9898-4E585EFBFD76}" destId="{55012287-1B5D-47A1-A334-8A7CD6E9F6ED}" srcOrd="0" destOrd="0" presId="urn:microsoft.com/office/officeart/2005/8/layout/chevron2"/>
    <dgm:cxn modelId="{6B8C25C0-7303-42D9-B316-64A1E0B09AC9}" type="presOf" srcId="{31B5C7BA-810A-4AB2-8FDE-05AE5860AC32}" destId="{B0AF618B-2810-4551-8209-4704A1A3C5BE}" srcOrd="0" destOrd="1" presId="urn:microsoft.com/office/officeart/2005/8/layout/chevron2"/>
    <dgm:cxn modelId="{D6FA97D2-AF13-4F35-8A89-E807E6EC19EE}" type="presOf" srcId="{2503FB12-158D-4067-BD71-81F3C9BF56C1}" destId="{FF642B75-848D-463A-A1F4-4FB801FB7020}" srcOrd="0" destOrd="0" presId="urn:microsoft.com/office/officeart/2005/8/layout/chevron2"/>
    <dgm:cxn modelId="{785C39D5-AC27-45D2-B9A2-85926359E005}" srcId="{EF70AE6B-4BC0-4286-9190-F59B26A9EB5D}" destId="{31B5C7BA-810A-4AB2-8FDE-05AE5860AC32}" srcOrd="1" destOrd="0" parTransId="{89D91169-9FC6-4827-963B-78A2BB4A2366}" sibTransId="{2E474D55-08FA-468C-BC05-95579D23E69C}"/>
    <dgm:cxn modelId="{94DCC5DC-F7E7-43FA-B992-396F3776E1B2}" type="presOf" srcId="{1C64AD8A-672F-4303-BDF2-5CF31CAE055A}" destId="{F5A7E469-3628-4975-B5BA-8B9B4C51501A}" srcOrd="0" destOrd="0" presId="urn:microsoft.com/office/officeart/2005/8/layout/chevron2"/>
    <dgm:cxn modelId="{AE188FEA-E24F-4C8C-ADF0-D9678209DAEB}" type="presOf" srcId="{D648E7BF-1703-4590-B4B5-D47B174335DD}" destId="{B0AF618B-2810-4551-8209-4704A1A3C5BE}" srcOrd="0" destOrd="2" presId="urn:microsoft.com/office/officeart/2005/8/layout/chevron2"/>
    <dgm:cxn modelId="{5DC444F4-E6D4-4CE5-A640-A0E6A391334A}" type="presOf" srcId="{0A60388D-C1D9-40F2-B6A5-C0A07A67BEDE}" destId="{3D0CCBCE-B2D2-4717-96C6-C3FB67F0878C}" srcOrd="0" destOrd="0" presId="urn:microsoft.com/office/officeart/2005/8/layout/chevron2"/>
    <dgm:cxn modelId="{A14906F7-D0D0-42CC-A3B5-35F188220BC3}" srcId="{EF70AE6B-4BC0-4286-9190-F59B26A9EB5D}" destId="{D648E7BF-1703-4590-B4B5-D47B174335DD}" srcOrd="2" destOrd="0" parTransId="{8CC6A600-ECC3-4360-926E-C2A28FE80A85}" sibTransId="{CFFFE9A1-3C79-4734-9224-1A8DC29C1BBF}"/>
    <dgm:cxn modelId="{057EF788-E13E-431C-BC30-9AEAF808E2A2}" type="presParOf" srcId="{F5A7E469-3628-4975-B5BA-8B9B4C51501A}" destId="{8ED5FA7F-061B-4859-8C62-19CFE5D95117}" srcOrd="0" destOrd="0" presId="urn:microsoft.com/office/officeart/2005/8/layout/chevron2"/>
    <dgm:cxn modelId="{D8ACF2EB-068E-403A-9556-E3769613D237}" type="presParOf" srcId="{8ED5FA7F-061B-4859-8C62-19CFE5D95117}" destId="{FF642B75-848D-463A-A1F4-4FB801FB7020}" srcOrd="0" destOrd="0" presId="urn:microsoft.com/office/officeart/2005/8/layout/chevron2"/>
    <dgm:cxn modelId="{77967713-4706-430E-8BB6-80E73FEB1CF2}" type="presParOf" srcId="{8ED5FA7F-061B-4859-8C62-19CFE5D95117}" destId="{55012287-1B5D-47A1-A334-8A7CD6E9F6ED}" srcOrd="1" destOrd="0" presId="urn:microsoft.com/office/officeart/2005/8/layout/chevron2"/>
    <dgm:cxn modelId="{204B35FA-EE59-4C79-A8D4-1D8F47A9BD82}" type="presParOf" srcId="{F5A7E469-3628-4975-B5BA-8B9B4C51501A}" destId="{A012C309-7E1A-423D-B65F-5BAD9E180E5A}" srcOrd="1" destOrd="0" presId="urn:microsoft.com/office/officeart/2005/8/layout/chevron2"/>
    <dgm:cxn modelId="{557CFB7A-AC6C-4F13-AE3D-83411BAFD9CA}" type="presParOf" srcId="{F5A7E469-3628-4975-B5BA-8B9B4C51501A}" destId="{759FBDFB-6F34-4C08-A0DB-5BE93CA38254}" srcOrd="2" destOrd="0" presId="urn:microsoft.com/office/officeart/2005/8/layout/chevron2"/>
    <dgm:cxn modelId="{ABAC216E-07B4-4057-AD5D-047F831E7C72}" type="presParOf" srcId="{759FBDFB-6F34-4C08-A0DB-5BE93CA38254}" destId="{46C09945-2DEF-42D0-B49F-10DD309630EA}" srcOrd="0" destOrd="0" presId="urn:microsoft.com/office/officeart/2005/8/layout/chevron2"/>
    <dgm:cxn modelId="{C1B4A200-92E1-437A-AE5C-A8D36CD0C9ED}" type="presParOf" srcId="{759FBDFB-6F34-4C08-A0DB-5BE93CA38254}" destId="{B0AF618B-2810-4551-8209-4704A1A3C5BE}" srcOrd="1" destOrd="0" presId="urn:microsoft.com/office/officeart/2005/8/layout/chevron2"/>
    <dgm:cxn modelId="{04DD0AFF-7D49-45E9-8723-236997F37EC7}" type="presParOf" srcId="{F5A7E469-3628-4975-B5BA-8B9B4C51501A}" destId="{286EAF85-B359-4C08-ABF7-0E98CFA6E41B}" srcOrd="3" destOrd="0" presId="urn:microsoft.com/office/officeart/2005/8/layout/chevron2"/>
    <dgm:cxn modelId="{A8839089-BB7D-4FC4-BC45-208398533DED}" type="presParOf" srcId="{F5A7E469-3628-4975-B5BA-8B9B4C51501A}" destId="{FC077F93-19EB-4B48-A0ED-9C13D6FB149D}" srcOrd="4" destOrd="0" presId="urn:microsoft.com/office/officeart/2005/8/layout/chevron2"/>
    <dgm:cxn modelId="{B2D3E03D-6418-47E3-8F77-C98AD78269B2}" type="presParOf" srcId="{FC077F93-19EB-4B48-A0ED-9C13D6FB149D}" destId="{EEF94C1F-39FA-48F5-91D9-993FC094081F}" srcOrd="0" destOrd="0" presId="urn:microsoft.com/office/officeart/2005/8/layout/chevron2"/>
    <dgm:cxn modelId="{01107D9E-8C22-41DB-AFA4-E08CA4389A37}" type="presParOf" srcId="{FC077F93-19EB-4B48-A0ED-9C13D6FB149D}" destId="{3D0CCBCE-B2D2-4717-96C6-C3FB67F087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5CB637-D3B8-4A51-939F-482D74F5D54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t-IT"/>
        </a:p>
      </dgm:t>
    </dgm:pt>
    <dgm:pt modelId="{D2F9E91B-08C0-4EFF-8E5D-FA77AE13D15A}">
      <dgm:prSet custT="1"/>
      <dgm:spPr/>
      <dgm:t>
        <a:bodyPr/>
        <a:lstStyle/>
        <a:p>
          <a:pPr rtl="0"/>
          <a:r>
            <a:rPr lang="es-ES_tradnl" sz="2500" b="1" u="sng" dirty="0">
              <a:solidFill>
                <a:schemeClr val="bg1"/>
              </a:solidFill>
            </a:rPr>
            <a:t>Veritatis splendor 35</a:t>
          </a:r>
          <a:r>
            <a:rPr lang="es-ES_tradnl" sz="2500" dirty="0">
              <a:solidFill>
                <a:schemeClr val="bg1"/>
              </a:solidFill>
            </a:rPr>
            <a:t>: “alcune </a:t>
          </a:r>
          <a:r>
            <a:rPr lang="es-ES_tradnl" sz="2500" b="1" dirty="0">
              <a:solidFill>
                <a:schemeClr val="bg1"/>
              </a:solidFill>
            </a:rPr>
            <a:t>tendenze culturali odierne </a:t>
          </a:r>
          <a:r>
            <a:rPr lang="it-IT" sz="2500" dirty="0">
              <a:solidFill>
                <a:schemeClr val="bg1"/>
              </a:solidFill>
            </a:rPr>
            <a:t>sono all'origine di non pochi orientamenti etici che pongono al centro del loro pensiero</a:t>
          </a:r>
          <a:r>
            <a:rPr lang="es-ES_tradnl" sz="2500" dirty="0">
              <a:solidFill>
                <a:schemeClr val="bg1"/>
              </a:solidFill>
            </a:rPr>
            <a:t> </a:t>
          </a:r>
          <a:r>
            <a:rPr lang="it-IT" sz="2500" i="1" dirty="0">
              <a:solidFill>
                <a:schemeClr val="bg1"/>
              </a:solidFill>
            </a:rPr>
            <a:t>un presunto </a:t>
          </a:r>
          <a:r>
            <a:rPr lang="it-IT" sz="2500" b="1" i="1" dirty="0">
              <a:solidFill>
                <a:schemeClr val="bg1"/>
              </a:solidFill>
            </a:rPr>
            <a:t>conflitto</a:t>
          </a:r>
          <a:r>
            <a:rPr lang="it-IT" sz="2500" i="1" dirty="0">
              <a:solidFill>
                <a:schemeClr val="bg1"/>
              </a:solidFill>
            </a:rPr>
            <a:t> tra la </a:t>
          </a:r>
          <a:r>
            <a:rPr lang="it-IT" sz="2500" b="1" i="1" dirty="0">
              <a:solidFill>
                <a:schemeClr val="bg1"/>
              </a:solidFill>
            </a:rPr>
            <a:t>libertà</a:t>
          </a:r>
          <a:r>
            <a:rPr lang="it-IT" sz="2500" i="1" dirty="0">
              <a:solidFill>
                <a:schemeClr val="bg1"/>
              </a:solidFill>
            </a:rPr>
            <a:t> e la </a:t>
          </a:r>
          <a:r>
            <a:rPr lang="it-IT" sz="2500" b="1" i="1" dirty="0">
              <a:solidFill>
                <a:schemeClr val="bg1"/>
              </a:solidFill>
            </a:rPr>
            <a:t>legge</a:t>
          </a:r>
          <a:r>
            <a:rPr lang="it-IT" sz="2500" i="1" dirty="0">
              <a:solidFill>
                <a:schemeClr val="bg1"/>
              </a:solidFill>
            </a:rPr>
            <a:t>. </a:t>
          </a:r>
          <a:r>
            <a:rPr lang="it-IT" sz="2500" dirty="0">
              <a:solidFill>
                <a:schemeClr val="bg1"/>
              </a:solidFill>
            </a:rPr>
            <a:t>Tali sono le dottrine che attribuiscono ai singoli individui o ai gruppi sociali la facoltà di</a:t>
          </a:r>
          <a:r>
            <a:rPr lang="es-ES_tradnl" sz="2500" dirty="0">
              <a:solidFill>
                <a:schemeClr val="bg1"/>
              </a:solidFill>
            </a:rPr>
            <a:t> </a:t>
          </a:r>
          <a:r>
            <a:rPr lang="es-ES_tradnl" sz="2500" b="1" dirty="0">
              <a:solidFill>
                <a:schemeClr val="bg1"/>
              </a:solidFill>
            </a:rPr>
            <a:t>decidere del bene e del male</a:t>
          </a:r>
          <a:r>
            <a:rPr lang="es-ES_tradnl" sz="2500" dirty="0">
              <a:solidFill>
                <a:schemeClr val="bg1"/>
              </a:solidFill>
            </a:rPr>
            <a:t>: </a:t>
          </a:r>
          <a:r>
            <a:rPr lang="it-IT" sz="2500" dirty="0">
              <a:solidFill>
                <a:schemeClr val="bg1"/>
              </a:solidFill>
            </a:rPr>
            <a:t>la libertà umana potrebbe «</a:t>
          </a:r>
          <a:r>
            <a:rPr lang="it-IT" sz="2500" b="1" dirty="0">
              <a:solidFill>
                <a:schemeClr val="bg1"/>
              </a:solidFill>
            </a:rPr>
            <a:t>creare i valori</a:t>
          </a:r>
          <a:r>
            <a:rPr lang="it-IT" sz="2500" dirty="0">
              <a:solidFill>
                <a:schemeClr val="bg1"/>
              </a:solidFill>
            </a:rPr>
            <a:t>» e godrebbe di un </a:t>
          </a:r>
          <a:r>
            <a:rPr lang="it-IT" sz="2500" b="1" dirty="0">
              <a:solidFill>
                <a:schemeClr val="bg1"/>
              </a:solidFill>
            </a:rPr>
            <a:t>primato sulla verità</a:t>
          </a:r>
          <a:r>
            <a:rPr lang="it-IT" sz="2500" dirty="0">
              <a:solidFill>
                <a:schemeClr val="bg1"/>
              </a:solidFill>
            </a:rPr>
            <a:t>, al punto che la verità stessa sarebbe considerata una </a:t>
          </a:r>
          <a:r>
            <a:rPr lang="it-IT" sz="2500" b="1" dirty="0">
              <a:solidFill>
                <a:schemeClr val="bg1"/>
              </a:solidFill>
            </a:rPr>
            <a:t>creazione</a:t>
          </a:r>
          <a:r>
            <a:rPr lang="it-IT" sz="2500" dirty="0">
              <a:solidFill>
                <a:schemeClr val="bg1"/>
              </a:solidFill>
            </a:rPr>
            <a:t> della libertà</a:t>
          </a:r>
          <a:r>
            <a:rPr lang="es-ES_tradnl" sz="2500" dirty="0">
              <a:solidFill>
                <a:schemeClr val="bg1"/>
              </a:solidFill>
            </a:rPr>
            <a:t>”.</a:t>
          </a:r>
          <a:endParaRPr lang="it-IT" sz="2500" dirty="0">
            <a:solidFill>
              <a:schemeClr val="bg1"/>
            </a:solidFill>
          </a:endParaRPr>
        </a:p>
      </dgm:t>
    </dgm:pt>
    <dgm:pt modelId="{0D3A066B-F1C9-4ED9-BB42-17BB59B6F184}" type="parTrans" cxnId="{40A4CFD8-9AF5-4982-9AD9-27112E704CDD}">
      <dgm:prSet/>
      <dgm:spPr/>
      <dgm:t>
        <a:bodyPr/>
        <a:lstStyle/>
        <a:p>
          <a:endParaRPr lang="it-IT"/>
        </a:p>
      </dgm:t>
    </dgm:pt>
    <dgm:pt modelId="{89D9479C-7F24-4F87-BA18-5E2C95156A5E}" type="sibTrans" cxnId="{40A4CFD8-9AF5-4982-9AD9-27112E704CDD}">
      <dgm:prSet/>
      <dgm:spPr/>
      <dgm:t>
        <a:bodyPr/>
        <a:lstStyle/>
        <a:p>
          <a:endParaRPr lang="it-IT"/>
        </a:p>
      </dgm:t>
    </dgm:pt>
    <dgm:pt modelId="{8CC814EA-D266-4E91-AA6D-7C3B08A4A050}" type="pres">
      <dgm:prSet presAssocID="{6D5CB637-D3B8-4A51-939F-482D74F5D543}" presName="compositeShape" presStyleCnt="0">
        <dgm:presLayoutVars>
          <dgm:chMax val="7"/>
          <dgm:dir/>
          <dgm:resizeHandles val="exact"/>
        </dgm:presLayoutVars>
      </dgm:prSet>
      <dgm:spPr/>
    </dgm:pt>
    <dgm:pt modelId="{189D275C-4D5B-4121-B99A-A3E368B19D08}" type="pres">
      <dgm:prSet presAssocID="{D2F9E91B-08C0-4EFF-8E5D-FA77AE13D15A}" presName="circ1TxSh" presStyleLbl="vennNode1" presStyleIdx="0" presStyleCnt="1" custAng="0" custScaleX="145946" custLinFactNeighborX="1351"/>
      <dgm:spPr/>
    </dgm:pt>
  </dgm:ptLst>
  <dgm:cxnLst>
    <dgm:cxn modelId="{A443C982-AB01-405C-A0BC-D2A2AB6BB997}" type="presOf" srcId="{D2F9E91B-08C0-4EFF-8E5D-FA77AE13D15A}" destId="{189D275C-4D5B-4121-B99A-A3E368B19D08}" srcOrd="0" destOrd="0" presId="urn:microsoft.com/office/officeart/2005/8/layout/venn1"/>
    <dgm:cxn modelId="{ED0F84D7-885B-4615-930E-8F5DDC8A67DA}" type="presOf" srcId="{6D5CB637-D3B8-4A51-939F-482D74F5D543}" destId="{8CC814EA-D266-4E91-AA6D-7C3B08A4A050}" srcOrd="0" destOrd="0" presId="urn:microsoft.com/office/officeart/2005/8/layout/venn1"/>
    <dgm:cxn modelId="{40A4CFD8-9AF5-4982-9AD9-27112E704CDD}" srcId="{6D5CB637-D3B8-4A51-939F-482D74F5D543}" destId="{D2F9E91B-08C0-4EFF-8E5D-FA77AE13D15A}" srcOrd="0" destOrd="0" parTransId="{0D3A066B-F1C9-4ED9-BB42-17BB59B6F184}" sibTransId="{89D9479C-7F24-4F87-BA18-5E2C95156A5E}"/>
    <dgm:cxn modelId="{8801D0D6-9CFF-4540-9702-28087F8E4897}" type="presParOf" srcId="{8CC814EA-D266-4E91-AA6D-7C3B08A4A050}" destId="{189D275C-4D5B-4121-B99A-A3E368B19D08}" srcOrd="0" destOrd="0" presId="urn:microsoft.com/office/officeart/2005/8/layout/venn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9192E7-BD53-4D85-BBBC-4A08037F828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it-IT"/>
        </a:p>
      </dgm:t>
    </dgm:pt>
    <dgm:pt modelId="{E7C631C6-5A1E-4947-AB5F-19CB8DA0CA12}">
      <dgm:prSet phldrT="[Testo]" custT="1"/>
      <dgm:spPr/>
      <dgm:t>
        <a:bodyPr/>
        <a:lstStyle/>
        <a:p>
          <a:r>
            <a:rPr lang="it-IT" sz="2800" b="1" dirty="0"/>
            <a:t>Di fatto</a:t>
          </a:r>
        </a:p>
      </dgm:t>
    </dgm:pt>
    <dgm:pt modelId="{49F62820-514C-44CF-83C3-6F40AC8A44C5}" type="parTrans" cxnId="{17E9E316-7FE7-4B52-BDBC-ACFFBB60A8E0}">
      <dgm:prSet/>
      <dgm:spPr/>
      <dgm:t>
        <a:bodyPr/>
        <a:lstStyle/>
        <a:p>
          <a:endParaRPr lang="it-IT"/>
        </a:p>
      </dgm:t>
    </dgm:pt>
    <dgm:pt modelId="{FFA7D37D-DF24-4FD7-917C-3447EBDC0E89}" type="sibTrans" cxnId="{17E9E316-7FE7-4B52-BDBC-ACFFBB60A8E0}">
      <dgm:prSet/>
      <dgm:spPr/>
      <dgm:t>
        <a:bodyPr/>
        <a:lstStyle/>
        <a:p>
          <a:endParaRPr lang="it-IT"/>
        </a:p>
      </dgm:t>
    </dgm:pt>
    <dgm:pt modelId="{E68085F9-15E4-4ADE-9F1A-7963FA07FB7E}">
      <dgm:prSet phldrT="[Testo]" custT="1"/>
      <dgm:spPr>
        <a:ln>
          <a:solidFill>
            <a:schemeClr val="tx1">
              <a:alpha val="90000"/>
            </a:schemeClr>
          </a:solidFill>
        </a:ln>
      </dgm:spPr>
      <dgm:t>
        <a:bodyPr/>
        <a:lstStyle/>
        <a:p>
          <a:r>
            <a:rPr lang="it-IT" sz="1800" dirty="0"/>
            <a:t>quando si ignora se un dato atto è o no proibito</a:t>
          </a:r>
        </a:p>
      </dgm:t>
    </dgm:pt>
    <dgm:pt modelId="{46306CA5-F122-4DDF-A536-A6D0DCC9A651}" type="parTrans" cxnId="{78EAD158-9E76-48DC-92FD-E09244B0F3EE}">
      <dgm:prSet/>
      <dgm:spPr/>
      <dgm:t>
        <a:bodyPr/>
        <a:lstStyle/>
        <a:p>
          <a:endParaRPr lang="it-IT"/>
        </a:p>
      </dgm:t>
    </dgm:pt>
    <dgm:pt modelId="{33616C1B-0930-462D-B8DA-D7042AC74E92}" type="sibTrans" cxnId="{78EAD158-9E76-48DC-92FD-E09244B0F3EE}">
      <dgm:prSet/>
      <dgm:spPr/>
      <dgm:t>
        <a:bodyPr/>
        <a:lstStyle/>
        <a:p>
          <a:endParaRPr lang="it-IT"/>
        </a:p>
      </dgm:t>
    </dgm:pt>
    <dgm:pt modelId="{06B8B91B-911D-4533-A060-FA11905DFC69}">
      <dgm:prSet phldrT="[Testo]" custT="1"/>
      <dgm:spPr/>
      <dgm:t>
        <a:bodyPr/>
        <a:lstStyle/>
        <a:p>
          <a:r>
            <a:rPr lang="it-IT" sz="2800" b="1" dirty="0"/>
            <a:t>Di diritto</a:t>
          </a:r>
        </a:p>
      </dgm:t>
    </dgm:pt>
    <dgm:pt modelId="{0668A22B-1555-4B9D-977E-E1862170AE26}" type="parTrans" cxnId="{C817E1AC-E980-455A-8B0A-3EA06371EBEF}">
      <dgm:prSet/>
      <dgm:spPr/>
      <dgm:t>
        <a:bodyPr/>
        <a:lstStyle/>
        <a:p>
          <a:endParaRPr lang="it-IT"/>
        </a:p>
      </dgm:t>
    </dgm:pt>
    <dgm:pt modelId="{9A11DC1D-1BC2-4966-85AE-28B9C4427CCB}" type="sibTrans" cxnId="{C817E1AC-E980-455A-8B0A-3EA06371EBEF}">
      <dgm:prSet/>
      <dgm:spPr/>
      <dgm:t>
        <a:bodyPr/>
        <a:lstStyle/>
        <a:p>
          <a:endParaRPr lang="it-IT"/>
        </a:p>
      </dgm:t>
    </dgm:pt>
    <dgm:pt modelId="{BB49FA30-D4E1-4F69-A975-EABC4B5B3F80}">
      <dgm:prSet phldrT="[Testo]" custT="1"/>
      <dgm:spPr>
        <a:ln>
          <a:solidFill>
            <a:schemeClr val="tx1">
              <a:alpha val="90000"/>
            </a:schemeClr>
          </a:solidFill>
        </a:ln>
      </dgm:spPr>
      <dgm:t>
        <a:bodyPr/>
        <a:lstStyle/>
        <a:p>
          <a:r>
            <a:rPr lang="it-IT" sz="1800" dirty="0"/>
            <a:t>se si ignora l’esistenza di una legge morale</a:t>
          </a:r>
        </a:p>
      </dgm:t>
    </dgm:pt>
    <dgm:pt modelId="{D1EC56B2-63D6-4965-BA2F-C7D027F868B5}" type="parTrans" cxnId="{6A540210-7106-4ED4-A56A-CD992ACCDC0A}">
      <dgm:prSet/>
      <dgm:spPr/>
      <dgm:t>
        <a:bodyPr/>
        <a:lstStyle/>
        <a:p>
          <a:endParaRPr lang="it-IT"/>
        </a:p>
      </dgm:t>
    </dgm:pt>
    <dgm:pt modelId="{2BD7EE67-C70E-4463-9ADC-EA02A074CE82}" type="sibTrans" cxnId="{6A540210-7106-4ED4-A56A-CD992ACCDC0A}">
      <dgm:prSet/>
      <dgm:spPr/>
      <dgm:t>
        <a:bodyPr/>
        <a:lstStyle/>
        <a:p>
          <a:endParaRPr lang="it-IT"/>
        </a:p>
      </dgm:t>
    </dgm:pt>
    <dgm:pt modelId="{94FB5D7E-9660-46CA-9B74-7579E0993BB7}">
      <dgm:prSet phldrT="[Testo]" custT="1"/>
      <dgm:spPr/>
      <dgm:t>
        <a:bodyPr/>
        <a:lstStyle/>
        <a:p>
          <a:r>
            <a:rPr lang="it-IT" sz="2800" b="1" dirty="0"/>
            <a:t>Vincibile</a:t>
          </a:r>
        </a:p>
      </dgm:t>
    </dgm:pt>
    <dgm:pt modelId="{D4A3CD8F-1018-4988-8B7A-7BEF37A8938A}" type="parTrans" cxnId="{DE2251B2-38DA-4069-B1E4-780BBCDB0B07}">
      <dgm:prSet/>
      <dgm:spPr/>
      <dgm:t>
        <a:bodyPr/>
        <a:lstStyle/>
        <a:p>
          <a:endParaRPr lang="it-IT"/>
        </a:p>
      </dgm:t>
    </dgm:pt>
    <dgm:pt modelId="{D4576151-377A-4677-A9C7-111A700BCE6C}" type="sibTrans" cxnId="{DE2251B2-38DA-4069-B1E4-780BBCDB0B07}">
      <dgm:prSet/>
      <dgm:spPr/>
      <dgm:t>
        <a:bodyPr/>
        <a:lstStyle/>
        <a:p>
          <a:endParaRPr lang="it-IT"/>
        </a:p>
      </dgm:t>
    </dgm:pt>
    <dgm:pt modelId="{F1B4FAD3-BDA9-430E-9510-18D16C771B4A}">
      <dgm:prSet phldrT="[Testo]" custT="1"/>
      <dgm:spPr>
        <a:ln>
          <a:solidFill>
            <a:schemeClr val="tx1">
              <a:alpha val="90000"/>
            </a:schemeClr>
          </a:solidFill>
        </a:ln>
      </dgm:spPr>
      <dgm:t>
        <a:bodyPr/>
        <a:lstStyle/>
        <a:p>
          <a:r>
            <a:rPr lang="it-IT" sz="1700" dirty="0"/>
            <a:t>quando è possibile venir fuori dall’ignoranza</a:t>
          </a:r>
        </a:p>
      </dgm:t>
    </dgm:pt>
    <dgm:pt modelId="{C2C23C8B-76E4-46B1-B5D8-8F627DF91C08}" type="parTrans" cxnId="{D67736E3-E756-44D2-90E7-0827AF89885D}">
      <dgm:prSet/>
      <dgm:spPr/>
      <dgm:t>
        <a:bodyPr/>
        <a:lstStyle/>
        <a:p>
          <a:endParaRPr lang="it-IT"/>
        </a:p>
      </dgm:t>
    </dgm:pt>
    <dgm:pt modelId="{763B984B-332F-422A-9914-7D8B2BC73B96}" type="sibTrans" cxnId="{D67736E3-E756-44D2-90E7-0827AF89885D}">
      <dgm:prSet/>
      <dgm:spPr/>
      <dgm:t>
        <a:bodyPr/>
        <a:lstStyle/>
        <a:p>
          <a:endParaRPr lang="it-IT"/>
        </a:p>
      </dgm:t>
    </dgm:pt>
    <dgm:pt modelId="{12B9F315-0A20-43A2-9457-6BC10E6A5522}">
      <dgm:prSet phldrT="[Testo]" custT="1"/>
      <dgm:spPr>
        <a:ln>
          <a:solidFill>
            <a:schemeClr val="tx1">
              <a:alpha val="90000"/>
            </a:schemeClr>
          </a:solidFill>
        </a:ln>
      </dgm:spPr>
      <dgm:t>
        <a:bodyPr/>
        <a:lstStyle/>
        <a:p>
          <a:r>
            <a:rPr lang="es-ES_tradnl" sz="1700" dirty="0">
              <a:latin typeface="Times New Roman"/>
            </a:rPr>
            <a:t>la </a:t>
          </a:r>
          <a:r>
            <a:rPr lang="es-ES_tradnl" sz="1700" b="1" dirty="0">
              <a:solidFill>
                <a:srgbClr val="008000"/>
              </a:solidFill>
              <a:latin typeface="Times New Roman"/>
            </a:rPr>
            <a:t>vincibile</a:t>
          </a:r>
          <a:r>
            <a:rPr lang="es-ES_tradnl" sz="1700" dirty="0">
              <a:latin typeface="Times New Roman"/>
            </a:rPr>
            <a:t> può </a:t>
          </a:r>
          <a:r>
            <a:rPr lang="es-ES_tradnl" sz="1700" b="1" dirty="0">
              <a:solidFill>
                <a:srgbClr val="008000"/>
              </a:solidFill>
              <a:latin typeface="Times New Roman"/>
            </a:rPr>
            <a:t>diminuire</a:t>
          </a:r>
          <a:r>
            <a:rPr lang="es-ES_tradnl" sz="1700" dirty="0">
              <a:latin typeface="Times New Roman"/>
            </a:rPr>
            <a:t> la volontarietà di un atto, però c’è l’</a:t>
          </a:r>
          <a:r>
            <a:rPr lang="es-ES_tradnl" sz="1700" b="1" dirty="0">
              <a:solidFill>
                <a:srgbClr val="008000"/>
              </a:solidFill>
              <a:latin typeface="Times New Roman"/>
            </a:rPr>
            <a:t>obbligo</a:t>
          </a:r>
          <a:r>
            <a:rPr lang="es-ES_tradnl" sz="1700" dirty="0">
              <a:latin typeface="Times New Roman"/>
            </a:rPr>
            <a:t> di mettere i mezzi per venirne fuori</a:t>
          </a:r>
          <a:endParaRPr lang="it-IT" sz="1700" dirty="0"/>
        </a:p>
      </dgm:t>
    </dgm:pt>
    <dgm:pt modelId="{802CC00B-B2EF-448B-9147-8CFA41CC2BDA}" type="parTrans" cxnId="{E0544516-CEDD-461F-8204-01F21115AEE6}">
      <dgm:prSet/>
      <dgm:spPr/>
      <dgm:t>
        <a:bodyPr/>
        <a:lstStyle/>
        <a:p>
          <a:endParaRPr lang="it-IT"/>
        </a:p>
      </dgm:t>
    </dgm:pt>
    <dgm:pt modelId="{D30F9189-5CA3-402C-BF97-BA1A8893E241}" type="sibTrans" cxnId="{E0544516-CEDD-461F-8204-01F21115AEE6}">
      <dgm:prSet/>
      <dgm:spPr/>
      <dgm:t>
        <a:bodyPr/>
        <a:lstStyle/>
        <a:p>
          <a:endParaRPr lang="it-IT"/>
        </a:p>
      </dgm:t>
    </dgm:pt>
    <dgm:pt modelId="{DA6383B6-8992-4D64-9122-816681AFE132}" type="pres">
      <dgm:prSet presAssocID="{2A9192E7-BD53-4D85-BBBC-4A08037F8282}" presName="Name0" presStyleCnt="0">
        <dgm:presLayoutVars>
          <dgm:dir/>
          <dgm:animLvl val="lvl"/>
          <dgm:resizeHandles val="exact"/>
        </dgm:presLayoutVars>
      </dgm:prSet>
      <dgm:spPr/>
    </dgm:pt>
    <dgm:pt modelId="{42172660-EBE9-40FA-B0A6-0668EA8B67E5}" type="pres">
      <dgm:prSet presAssocID="{E7C631C6-5A1E-4947-AB5F-19CB8DA0CA12}" presName="linNode" presStyleCnt="0"/>
      <dgm:spPr/>
    </dgm:pt>
    <dgm:pt modelId="{D8BDFDC1-BAE1-4937-A4AD-87CAD0D21E36}" type="pres">
      <dgm:prSet presAssocID="{E7C631C6-5A1E-4947-AB5F-19CB8DA0CA12}" presName="parentText" presStyleLbl="node1" presStyleIdx="0" presStyleCnt="3" custScaleY="54903">
        <dgm:presLayoutVars>
          <dgm:chMax val="1"/>
          <dgm:bulletEnabled val="1"/>
        </dgm:presLayoutVars>
      </dgm:prSet>
      <dgm:spPr/>
    </dgm:pt>
    <dgm:pt modelId="{942C0DF8-067F-4039-B813-B9421A8E72C6}" type="pres">
      <dgm:prSet presAssocID="{E7C631C6-5A1E-4947-AB5F-19CB8DA0CA12}" presName="descendantText" presStyleLbl="alignAccFollowNode1" presStyleIdx="0" presStyleCnt="3" custLinFactNeighborY="-265">
        <dgm:presLayoutVars>
          <dgm:bulletEnabled val="1"/>
        </dgm:presLayoutVars>
      </dgm:prSet>
      <dgm:spPr/>
    </dgm:pt>
    <dgm:pt modelId="{66316F95-7D60-445A-AB2D-BD4732471FA3}" type="pres">
      <dgm:prSet presAssocID="{FFA7D37D-DF24-4FD7-917C-3447EBDC0E89}" presName="sp" presStyleCnt="0"/>
      <dgm:spPr/>
    </dgm:pt>
    <dgm:pt modelId="{B88EB50E-92A2-4988-8775-8600E9D4825A}" type="pres">
      <dgm:prSet presAssocID="{06B8B91B-911D-4533-A060-FA11905DFC69}" presName="linNode" presStyleCnt="0"/>
      <dgm:spPr/>
    </dgm:pt>
    <dgm:pt modelId="{8A9B4114-2B43-4D67-BA5F-4B6F82F845FC}" type="pres">
      <dgm:prSet presAssocID="{06B8B91B-911D-4533-A060-FA11905DFC69}" presName="parentText" presStyleLbl="node1" presStyleIdx="1" presStyleCnt="3" custScaleY="61376">
        <dgm:presLayoutVars>
          <dgm:chMax val="1"/>
          <dgm:bulletEnabled val="1"/>
        </dgm:presLayoutVars>
      </dgm:prSet>
      <dgm:spPr/>
    </dgm:pt>
    <dgm:pt modelId="{87675364-D4F8-433F-9C74-F1B71EF9D216}" type="pres">
      <dgm:prSet presAssocID="{06B8B91B-911D-4533-A060-FA11905DFC69}" presName="descendantText" presStyleLbl="alignAccFollowNode1" presStyleIdx="1" presStyleCnt="3">
        <dgm:presLayoutVars>
          <dgm:bulletEnabled val="1"/>
        </dgm:presLayoutVars>
      </dgm:prSet>
      <dgm:spPr/>
    </dgm:pt>
    <dgm:pt modelId="{BC9BC498-F7B4-4E7D-85DD-75A5513945BA}" type="pres">
      <dgm:prSet presAssocID="{9A11DC1D-1BC2-4966-85AE-28B9C4427CCB}" presName="sp" presStyleCnt="0"/>
      <dgm:spPr/>
    </dgm:pt>
    <dgm:pt modelId="{39080B0A-DA0C-432C-9A88-DBF7DC7A511A}" type="pres">
      <dgm:prSet presAssocID="{94FB5D7E-9660-46CA-9B74-7579E0993BB7}" presName="linNode" presStyleCnt="0"/>
      <dgm:spPr/>
    </dgm:pt>
    <dgm:pt modelId="{1D3FB226-F84D-406B-BE5A-8CA304EF6EB6}" type="pres">
      <dgm:prSet presAssocID="{94FB5D7E-9660-46CA-9B74-7579E0993BB7}" presName="parentText" presStyleLbl="node1" presStyleIdx="2" presStyleCnt="3" custScaleY="57174">
        <dgm:presLayoutVars>
          <dgm:chMax val="1"/>
          <dgm:bulletEnabled val="1"/>
        </dgm:presLayoutVars>
      </dgm:prSet>
      <dgm:spPr/>
    </dgm:pt>
    <dgm:pt modelId="{CAAAB705-2EFB-4621-9CE6-7A343638153A}" type="pres">
      <dgm:prSet presAssocID="{94FB5D7E-9660-46CA-9B74-7579E0993BB7}" presName="descendantText" presStyleLbl="alignAccFollowNode1" presStyleIdx="2" presStyleCnt="3">
        <dgm:presLayoutVars>
          <dgm:bulletEnabled val="1"/>
        </dgm:presLayoutVars>
      </dgm:prSet>
      <dgm:spPr/>
    </dgm:pt>
  </dgm:ptLst>
  <dgm:cxnLst>
    <dgm:cxn modelId="{6A540210-7106-4ED4-A56A-CD992ACCDC0A}" srcId="{06B8B91B-911D-4533-A060-FA11905DFC69}" destId="{BB49FA30-D4E1-4F69-A975-EABC4B5B3F80}" srcOrd="0" destOrd="0" parTransId="{D1EC56B2-63D6-4965-BA2F-C7D027F868B5}" sibTransId="{2BD7EE67-C70E-4463-9ADC-EA02A074CE82}"/>
    <dgm:cxn modelId="{E0544516-CEDD-461F-8204-01F21115AEE6}" srcId="{94FB5D7E-9660-46CA-9B74-7579E0993BB7}" destId="{12B9F315-0A20-43A2-9457-6BC10E6A5522}" srcOrd="1" destOrd="0" parTransId="{802CC00B-B2EF-448B-9147-8CFA41CC2BDA}" sibTransId="{D30F9189-5CA3-402C-BF97-BA1A8893E241}"/>
    <dgm:cxn modelId="{17E9E316-7FE7-4B52-BDBC-ACFFBB60A8E0}" srcId="{2A9192E7-BD53-4D85-BBBC-4A08037F8282}" destId="{E7C631C6-5A1E-4947-AB5F-19CB8DA0CA12}" srcOrd="0" destOrd="0" parTransId="{49F62820-514C-44CF-83C3-6F40AC8A44C5}" sibTransId="{FFA7D37D-DF24-4FD7-917C-3447EBDC0E89}"/>
    <dgm:cxn modelId="{E17D472B-D7B7-4ABF-8131-B86D64F8BB58}" type="presOf" srcId="{E68085F9-15E4-4ADE-9F1A-7963FA07FB7E}" destId="{942C0DF8-067F-4039-B813-B9421A8E72C6}" srcOrd="0" destOrd="0" presId="urn:microsoft.com/office/officeart/2005/8/layout/vList5"/>
    <dgm:cxn modelId="{76D66742-8052-40F5-AFD4-912F7D799CB7}" type="presOf" srcId="{12B9F315-0A20-43A2-9457-6BC10E6A5522}" destId="{CAAAB705-2EFB-4621-9CE6-7A343638153A}" srcOrd="0" destOrd="1" presId="urn:microsoft.com/office/officeart/2005/8/layout/vList5"/>
    <dgm:cxn modelId="{78EAD158-9E76-48DC-92FD-E09244B0F3EE}" srcId="{E7C631C6-5A1E-4947-AB5F-19CB8DA0CA12}" destId="{E68085F9-15E4-4ADE-9F1A-7963FA07FB7E}" srcOrd="0" destOrd="0" parTransId="{46306CA5-F122-4DDF-A536-A6D0DCC9A651}" sibTransId="{33616C1B-0930-462D-B8DA-D7042AC74E92}"/>
    <dgm:cxn modelId="{BCFB3E60-82AF-45F7-92CC-802895357E4B}" type="presOf" srcId="{F1B4FAD3-BDA9-430E-9510-18D16C771B4A}" destId="{CAAAB705-2EFB-4621-9CE6-7A343638153A}" srcOrd="0" destOrd="0" presId="urn:microsoft.com/office/officeart/2005/8/layout/vList5"/>
    <dgm:cxn modelId="{682E6460-6D0E-42AD-BADA-A34FAD3E3B82}" type="presOf" srcId="{06B8B91B-911D-4533-A060-FA11905DFC69}" destId="{8A9B4114-2B43-4D67-BA5F-4B6F82F845FC}" srcOrd="0" destOrd="0" presId="urn:microsoft.com/office/officeart/2005/8/layout/vList5"/>
    <dgm:cxn modelId="{450AA0A0-1AA2-471D-90DB-F91DB777F3FA}" type="presOf" srcId="{E7C631C6-5A1E-4947-AB5F-19CB8DA0CA12}" destId="{D8BDFDC1-BAE1-4937-A4AD-87CAD0D21E36}" srcOrd="0" destOrd="0" presId="urn:microsoft.com/office/officeart/2005/8/layout/vList5"/>
    <dgm:cxn modelId="{C817E1AC-E980-455A-8B0A-3EA06371EBEF}" srcId="{2A9192E7-BD53-4D85-BBBC-4A08037F8282}" destId="{06B8B91B-911D-4533-A060-FA11905DFC69}" srcOrd="1" destOrd="0" parTransId="{0668A22B-1555-4B9D-977E-E1862170AE26}" sibTransId="{9A11DC1D-1BC2-4966-85AE-28B9C4427CCB}"/>
    <dgm:cxn modelId="{DE2251B2-38DA-4069-B1E4-780BBCDB0B07}" srcId="{2A9192E7-BD53-4D85-BBBC-4A08037F8282}" destId="{94FB5D7E-9660-46CA-9B74-7579E0993BB7}" srcOrd="2" destOrd="0" parTransId="{D4A3CD8F-1018-4988-8B7A-7BEF37A8938A}" sibTransId="{D4576151-377A-4677-A9C7-111A700BCE6C}"/>
    <dgm:cxn modelId="{9383C0CA-0AE1-44C9-A4B7-30FD03F1B3C3}" type="presOf" srcId="{BB49FA30-D4E1-4F69-A975-EABC4B5B3F80}" destId="{87675364-D4F8-433F-9C74-F1B71EF9D216}" srcOrd="0" destOrd="0" presId="urn:microsoft.com/office/officeart/2005/8/layout/vList5"/>
    <dgm:cxn modelId="{3D21EDD3-2867-408F-98EF-3CCB82438898}" type="presOf" srcId="{2A9192E7-BD53-4D85-BBBC-4A08037F8282}" destId="{DA6383B6-8992-4D64-9122-816681AFE132}" srcOrd="0" destOrd="0" presId="urn:microsoft.com/office/officeart/2005/8/layout/vList5"/>
    <dgm:cxn modelId="{D67736E3-E756-44D2-90E7-0827AF89885D}" srcId="{94FB5D7E-9660-46CA-9B74-7579E0993BB7}" destId="{F1B4FAD3-BDA9-430E-9510-18D16C771B4A}" srcOrd="0" destOrd="0" parTransId="{C2C23C8B-76E4-46B1-B5D8-8F627DF91C08}" sibTransId="{763B984B-332F-422A-9914-7D8B2BC73B96}"/>
    <dgm:cxn modelId="{1D6555F3-735E-4270-84B9-424B0EB1D922}" type="presOf" srcId="{94FB5D7E-9660-46CA-9B74-7579E0993BB7}" destId="{1D3FB226-F84D-406B-BE5A-8CA304EF6EB6}" srcOrd="0" destOrd="0" presId="urn:microsoft.com/office/officeart/2005/8/layout/vList5"/>
    <dgm:cxn modelId="{E91083EB-3A73-440F-A32F-57AAB3FEA980}" type="presParOf" srcId="{DA6383B6-8992-4D64-9122-816681AFE132}" destId="{42172660-EBE9-40FA-B0A6-0668EA8B67E5}" srcOrd="0" destOrd="0" presId="urn:microsoft.com/office/officeart/2005/8/layout/vList5"/>
    <dgm:cxn modelId="{73970E56-E9DE-402E-B395-491177B93F78}" type="presParOf" srcId="{42172660-EBE9-40FA-B0A6-0668EA8B67E5}" destId="{D8BDFDC1-BAE1-4937-A4AD-87CAD0D21E36}" srcOrd="0" destOrd="0" presId="urn:microsoft.com/office/officeart/2005/8/layout/vList5"/>
    <dgm:cxn modelId="{097F14EF-E902-4ABD-A3B4-9797769624DD}" type="presParOf" srcId="{42172660-EBE9-40FA-B0A6-0668EA8B67E5}" destId="{942C0DF8-067F-4039-B813-B9421A8E72C6}" srcOrd="1" destOrd="0" presId="urn:microsoft.com/office/officeart/2005/8/layout/vList5"/>
    <dgm:cxn modelId="{7E6E0762-DC76-416E-9AF4-FF4E5D734A0E}" type="presParOf" srcId="{DA6383B6-8992-4D64-9122-816681AFE132}" destId="{66316F95-7D60-445A-AB2D-BD4732471FA3}" srcOrd="1" destOrd="0" presId="urn:microsoft.com/office/officeart/2005/8/layout/vList5"/>
    <dgm:cxn modelId="{B3032694-4724-4DC5-BDEA-9D2C0B82DCFC}" type="presParOf" srcId="{DA6383B6-8992-4D64-9122-816681AFE132}" destId="{B88EB50E-92A2-4988-8775-8600E9D4825A}" srcOrd="2" destOrd="0" presId="urn:microsoft.com/office/officeart/2005/8/layout/vList5"/>
    <dgm:cxn modelId="{703368CC-9B0F-4680-9223-4EF30F41FB80}" type="presParOf" srcId="{B88EB50E-92A2-4988-8775-8600E9D4825A}" destId="{8A9B4114-2B43-4D67-BA5F-4B6F82F845FC}" srcOrd="0" destOrd="0" presId="urn:microsoft.com/office/officeart/2005/8/layout/vList5"/>
    <dgm:cxn modelId="{53004FB7-83B4-4D79-9F78-0258E8A3589F}" type="presParOf" srcId="{B88EB50E-92A2-4988-8775-8600E9D4825A}" destId="{87675364-D4F8-433F-9C74-F1B71EF9D216}" srcOrd="1" destOrd="0" presId="urn:microsoft.com/office/officeart/2005/8/layout/vList5"/>
    <dgm:cxn modelId="{5C1B9530-DCF9-4459-8D44-054094949AB6}" type="presParOf" srcId="{DA6383B6-8992-4D64-9122-816681AFE132}" destId="{BC9BC498-F7B4-4E7D-85DD-75A5513945BA}" srcOrd="3" destOrd="0" presId="urn:microsoft.com/office/officeart/2005/8/layout/vList5"/>
    <dgm:cxn modelId="{A512C0CB-1057-4D55-8F10-99FB2A487018}" type="presParOf" srcId="{DA6383B6-8992-4D64-9122-816681AFE132}" destId="{39080B0A-DA0C-432C-9A88-DBF7DC7A511A}" srcOrd="4" destOrd="0" presId="urn:microsoft.com/office/officeart/2005/8/layout/vList5"/>
    <dgm:cxn modelId="{2F8D8CDB-8E6E-4697-B407-7F4D6F2DC7A6}" type="presParOf" srcId="{39080B0A-DA0C-432C-9A88-DBF7DC7A511A}" destId="{1D3FB226-F84D-406B-BE5A-8CA304EF6EB6}" srcOrd="0" destOrd="0" presId="urn:microsoft.com/office/officeart/2005/8/layout/vList5"/>
    <dgm:cxn modelId="{14C5C044-BD80-4C47-8034-CA3212022064}" type="presParOf" srcId="{39080B0A-DA0C-432C-9A88-DBF7DC7A511A}" destId="{CAAAB705-2EFB-4621-9CE6-7A34363815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9192E7-BD53-4D85-BBBC-4A08037F828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it-IT"/>
        </a:p>
      </dgm:t>
    </dgm:pt>
    <dgm:pt modelId="{E7C631C6-5A1E-4947-AB5F-19CB8DA0CA12}">
      <dgm:prSet phldrT="[Testo]" custT="1"/>
      <dgm:spPr/>
      <dgm:t>
        <a:bodyPr/>
        <a:lstStyle/>
        <a:p>
          <a:r>
            <a:rPr lang="it-IT" sz="2800" b="1" i="0" dirty="0"/>
            <a:t>Invincibile</a:t>
          </a:r>
        </a:p>
      </dgm:t>
    </dgm:pt>
    <dgm:pt modelId="{49F62820-514C-44CF-83C3-6F40AC8A44C5}" type="parTrans" cxnId="{17E9E316-7FE7-4B52-BDBC-ACFFBB60A8E0}">
      <dgm:prSet/>
      <dgm:spPr/>
      <dgm:t>
        <a:bodyPr/>
        <a:lstStyle/>
        <a:p>
          <a:endParaRPr lang="it-IT" sz="1600"/>
        </a:p>
      </dgm:t>
    </dgm:pt>
    <dgm:pt modelId="{FFA7D37D-DF24-4FD7-917C-3447EBDC0E89}" type="sibTrans" cxnId="{17E9E316-7FE7-4B52-BDBC-ACFFBB60A8E0}">
      <dgm:prSet/>
      <dgm:spPr/>
      <dgm:t>
        <a:bodyPr/>
        <a:lstStyle/>
        <a:p>
          <a:endParaRPr lang="it-IT" sz="1600"/>
        </a:p>
      </dgm:t>
    </dgm:pt>
    <dgm:pt modelId="{E68085F9-15E4-4ADE-9F1A-7963FA07FB7E}">
      <dgm:prSet phldrT="[Testo]" custT="1"/>
      <dgm:spPr>
        <a:ln>
          <a:solidFill>
            <a:schemeClr val="tx1">
              <a:alpha val="90000"/>
            </a:schemeClr>
          </a:solidFill>
        </a:ln>
      </dgm:spPr>
      <dgm:t>
        <a:bodyPr/>
        <a:lstStyle/>
        <a:p>
          <a:r>
            <a:rPr lang="it-IT" sz="1600" dirty="0"/>
            <a:t>se è impossibile venirne fuori</a:t>
          </a:r>
        </a:p>
      </dgm:t>
    </dgm:pt>
    <dgm:pt modelId="{46306CA5-F122-4DDF-A536-A6D0DCC9A651}" type="parTrans" cxnId="{78EAD158-9E76-48DC-92FD-E09244B0F3EE}">
      <dgm:prSet/>
      <dgm:spPr/>
      <dgm:t>
        <a:bodyPr/>
        <a:lstStyle/>
        <a:p>
          <a:endParaRPr lang="it-IT" sz="1600"/>
        </a:p>
      </dgm:t>
    </dgm:pt>
    <dgm:pt modelId="{33616C1B-0930-462D-B8DA-D7042AC74E92}" type="sibTrans" cxnId="{78EAD158-9E76-48DC-92FD-E09244B0F3EE}">
      <dgm:prSet/>
      <dgm:spPr/>
      <dgm:t>
        <a:bodyPr/>
        <a:lstStyle/>
        <a:p>
          <a:endParaRPr lang="it-IT" sz="1600"/>
        </a:p>
      </dgm:t>
    </dgm:pt>
    <dgm:pt modelId="{06B8B91B-911D-4533-A060-FA11905DFC69}">
      <dgm:prSet phldrT="[Testo]" custT="1"/>
      <dgm:spPr/>
      <dgm:t>
        <a:bodyPr/>
        <a:lstStyle/>
        <a:p>
          <a:r>
            <a:rPr lang="it-IT" sz="2800" b="1" dirty="0"/>
            <a:t>Crassa o supina</a:t>
          </a:r>
        </a:p>
      </dgm:t>
    </dgm:pt>
    <dgm:pt modelId="{0668A22B-1555-4B9D-977E-E1862170AE26}" type="parTrans" cxnId="{C817E1AC-E980-455A-8B0A-3EA06371EBEF}">
      <dgm:prSet/>
      <dgm:spPr/>
      <dgm:t>
        <a:bodyPr/>
        <a:lstStyle/>
        <a:p>
          <a:endParaRPr lang="it-IT" sz="1600"/>
        </a:p>
      </dgm:t>
    </dgm:pt>
    <dgm:pt modelId="{9A11DC1D-1BC2-4966-85AE-28B9C4427CCB}" type="sibTrans" cxnId="{C817E1AC-E980-455A-8B0A-3EA06371EBEF}">
      <dgm:prSet/>
      <dgm:spPr/>
      <dgm:t>
        <a:bodyPr/>
        <a:lstStyle/>
        <a:p>
          <a:endParaRPr lang="it-IT" sz="1600"/>
        </a:p>
      </dgm:t>
    </dgm:pt>
    <dgm:pt modelId="{BB49FA30-D4E1-4F69-A975-EABC4B5B3F80}">
      <dgm:prSet phldrT="[Testo]" custT="1"/>
      <dgm:spPr>
        <a:ln>
          <a:solidFill>
            <a:schemeClr val="tx1">
              <a:alpha val="90000"/>
            </a:schemeClr>
          </a:solidFill>
        </a:ln>
      </dgm:spPr>
      <dgm:t>
        <a:bodyPr/>
        <a:lstStyle/>
        <a:p>
          <a:r>
            <a:rPr lang="it-IT" sz="1500" dirty="0"/>
            <a:t>quando non si fa nessuno sforzo per vincerla</a:t>
          </a:r>
        </a:p>
      </dgm:t>
    </dgm:pt>
    <dgm:pt modelId="{D1EC56B2-63D6-4965-BA2F-C7D027F868B5}" type="parTrans" cxnId="{6A540210-7106-4ED4-A56A-CD992ACCDC0A}">
      <dgm:prSet/>
      <dgm:spPr/>
      <dgm:t>
        <a:bodyPr/>
        <a:lstStyle/>
        <a:p>
          <a:endParaRPr lang="it-IT" sz="1600"/>
        </a:p>
      </dgm:t>
    </dgm:pt>
    <dgm:pt modelId="{2BD7EE67-C70E-4463-9ADC-EA02A074CE82}" type="sibTrans" cxnId="{6A540210-7106-4ED4-A56A-CD992ACCDC0A}">
      <dgm:prSet/>
      <dgm:spPr/>
      <dgm:t>
        <a:bodyPr/>
        <a:lstStyle/>
        <a:p>
          <a:endParaRPr lang="it-IT" sz="1600"/>
        </a:p>
      </dgm:t>
    </dgm:pt>
    <dgm:pt modelId="{94FB5D7E-9660-46CA-9B74-7579E0993BB7}">
      <dgm:prSet phldrT="[Testo]" custT="1"/>
      <dgm:spPr/>
      <dgm:t>
        <a:bodyPr/>
        <a:lstStyle/>
        <a:p>
          <a:r>
            <a:rPr lang="it-IT" sz="2800" b="1" dirty="0"/>
            <a:t>Ostentata</a:t>
          </a:r>
        </a:p>
      </dgm:t>
    </dgm:pt>
    <dgm:pt modelId="{D4A3CD8F-1018-4988-8B7A-7BEF37A8938A}" type="parTrans" cxnId="{DE2251B2-38DA-4069-B1E4-780BBCDB0B07}">
      <dgm:prSet/>
      <dgm:spPr/>
      <dgm:t>
        <a:bodyPr/>
        <a:lstStyle/>
        <a:p>
          <a:endParaRPr lang="it-IT" sz="1600"/>
        </a:p>
      </dgm:t>
    </dgm:pt>
    <dgm:pt modelId="{D4576151-377A-4677-A9C7-111A700BCE6C}" type="sibTrans" cxnId="{DE2251B2-38DA-4069-B1E4-780BBCDB0B07}">
      <dgm:prSet/>
      <dgm:spPr/>
      <dgm:t>
        <a:bodyPr/>
        <a:lstStyle/>
        <a:p>
          <a:endParaRPr lang="it-IT" sz="1600"/>
        </a:p>
      </dgm:t>
    </dgm:pt>
    <dgm:pt modelId="{F1B4FAD3-BDA9-430E-9510-18D16C771B4A}">
      <dgm:prSet phldrT="[Testo]" custT="1"/>
      <dgm:spPr>
        <a:ln>
          <a:solidFill>
            <a:schemeClr val="tx1">
              <a:alpha val="90000"/>
            </a:schemeClr>
          </a:solidFill>
        </a:ln>
      </dgm:spPr>
      <dgm:t>
        <a:bodyPr/>
        <a:lstStyle/>
        <a:p>
          <a:r>
            <a:rPr lang="it-IT" sz="1600" dirty="0"/>
            <a:t>se ci si rifiuta di mettere i mezzi per venirne fuori</a:t>
          </a:r>
        </a:p>
      </dgm:t>
    </dgm:pt>
    <dgm:pt modelId="{C2C23C8B-76E4-46B1-B5D8-8F627DF91C08}" type="parTrans" cxnId="{D67736E3-E756-44D2-90E7-0827AF89885D}">
      <dgm:prSet/>
      <dgm:spPr/>
      <dgm:t>
        <a:bodyPr/>
        <a:lstStyle/>
        <a:p>
          <a:endParaRPr lang="it-IT" sz="1600"/>
        </a:p>
      </dgm:t>
    </dgm:pt>
    <dgm:pt modelId="{763B984B-332F-422A-9914-7D8B2BC73B96}" type="sibTrans" cxnId="{D67736E3-E756-44D2-90E7-0827AF89885D}">
      <dgm:prSet/>
      <dgm:spPr/>
      <dgm:t>
        <a:bodyPr/>
        <a:lstStyle/>
        <a:p>
          <a:endParaRPr lang="it-IT" sz="1600"/>
        </a:p>
      </dgm:t>
    </dgm:pt>
    <dgm:pt modelId="{C9F3296F-C1A1-4499-8049-D84A504A62C1}">
      <dgm:prSet phldrT="[Testo]" custT="1"/>
      <dgm:spPr>
        <a:ln>
          <a:solidFill>
            <a:schemeClr val="tx1">
              <a:alpha val="90000"/>
            </a:schemeClr>
          </a:solidFill>
        </a:ln>
      </dgm:spPr>
      <dgm:t>
        <a:bodyPr/>
        <a:lstStyle/>
        <a:p>
          <a:r>
            <a:rPr lang="es-ES_tradnl" sz="1600" dirty="0">
              <a:latin typeface="Times New Roman"/>
            </a:rPr>
            <a:t>la </a:t>
          </a:r>
          <a:r>
            <a:rPr lang="es-ES_tradnl" sz="1600" b="1" dirty="0">
              <a:solidFill>
                <a:srgbClr val="008000"/>
              </a:solidFill>
              <a:latin typeface="Times New Roman"/>
            </a:rPr>
            <a:t>invincibile</a:t>
          </a:r>
          <a:r>
            <a:rPr lang="es-ES_tradnl" sz="1600" dirty="0">
              <a:latin typeface="Times New Roman"/>
            </a:rPr>
            <a:t> elimina </a:t>
          </a:r>
          <a:r>
            <a:rPr lang="es-ES_tradnl" sz="1600" b="1" dirty="0">
              <a:solidFill>
                <a:srgbClr val="008000"/>
              </a:solidFill>
              <a:latin typeface="Times New Roman"/>
            </a:rPr>
            <a:t>ogni </a:t>
          </a:r>
          <a:r>
            <a:rPr lang="es-ES_tradnl" sz="1600" dirty="0">
              <a:latin typeface="Times New Roman"/>
            </a:rPr>
            <a:t>colpevolezza</a:t>
          </a:r>
          <a:endParaRPr lang="it-IT" sz="1600" dirty="0"/>
        </a:p>
      </dgm:t>
    </dgm:pt>
    <dgm:pt modelId="{EEE641AA-4756-4EF9-841E-9C4D9D440F61}" type="parTrans" cxnId="{B080C10A-24AE-463C-A3BA-C6DB0B5B1E27}">
      <dgm:prSet/>
      <dgm:spPr/>
      <dgm:t>
        <a:bodyPr/>
        <a:lstStyle/>
        <a:p>
          <a:endParaRPr lang="it-IT" sz="1600"/>
        </a:p>
      </dgm:t>
    </dgm:pt>
    <dgm:pt modelId="{31FCD3AE-AD8F-490F-8F8E-22E4C6218551}" type="sibTrans" cxnId="{B080C10A-24AE-463C-A3BA-C6DB0B5B1E27}">
      <dgm:prSet/>
      <dgm:spPr/>
      <dgm:t>
        <a:bodyPr/>
        <a:lstStyle/>
        <a:p>
          <a:endParaRPr lang="it-IT" sz="1600"/>
        </a:p>
      </dgm:t>
    </dgm:pt>
    <dgm:pt modelId="{FA7D0FC9-A112-4009-9E1A-8A76EF385CD8}">
      <dgm:prSet phldrT="[Testo]" custT="1"/>
      <dgm:spPr>
        <a:ln>
          <a:solidFill>
            <a:schemeClr val="tx1">
              <a:alpha val="90000"/>
            </a:schemeClr>
          </a:solidFill>
        </a:ln>
      </dgm:spPr>
      <dgm:t>
        <a:bodyPr/>
        <a:lstStyle/>
        <a:p>
          <a:r>
            <a:rPr lang="es-ES_tradnl" sz="1500" dirty="0">
              <a:latin typeface="Times New Roman"/>
            </a:rPr>
            <a:t>non eliminano la colpevolezza: a chi agisce con questo tipo di ignoranza, vengono </a:t>
          </a:r>
          <a:r>
            <a:rPr lang="es-ES_tradnl" sz="1500" b="1" dirty="0">
              <a:solidFill>
                <a:srgbClr val="008000"/>
              </a:solidFill>
              <a:latin typeface="Times New Roman"/>
            </a:rPr>
            <a:t>imputati come peccato </a:t>
          </a:r>
          <a:r>
            <a:rPr lang="es-ES_tradnl" sz="1500" dirty="0">
              <a:latin typeface="Times New Roman"/>
            </a:rPr>
            <a:t>le azioni in sé cattive</a:t>
          </a:r>
          <a:endParaRPr lang="it-IT" sz="1500" dirty="0"/>
        </a:p>
      </dgm:t>
    </dgm:pt>
    <dgm:pt modelId="{1F54A2E8-A28F-428C-B63C-75E4E7C2A03B}" type="parTrans" cxnId="{8CC78BE3-CE6D-4170-A4E7-C9B66AA4C070}">
      <dgm:prSet/>
      <dgm:spPr/>
      <dgm:t>
        <a:bodyPr/>
        <a:lstStyle/>
        <a:p>
          <a:endParaRPr lang="it-IT" sz="1600"/>
        </a:p>
      </dgm:t>
    </dgm:pt>
    <dgm:pt modelId="{A632DB61-3499-4C5B-BB28-4FF3E8DAF62E}" type="sibTrans" cxnId="{8CC78BE3-CE6D-4170-A4E7-C9B66AA4C070}">
      <dgm:prSet/>
      <dgm:spPr/>
      <dgm:t>
        <a:bodyPr/>
        <a:lstStyle/>
        <a:p>
          <a:endParaRPr lang="it-IT" sz="1600"/>
        </a:p>
      </dgm:t>
    </dgm:pt>
    <dgm:pt modelId="{DA6383B6-8992-4D64-9122-816681AFE132}" type="pres">
      <dgm:prSet presAssocID="{2A9192E7-BD53-4D85-BBBC-4A08037F8282}" presName="Name0" presStyleCnt="0">
        <dgm:presLayoutVars>
          <dgm:dir/>
          <dgm:animLvl val="lvl"/>
          <dgm:resizeHandles val="exact"/>
        </dgm:presLayoutVars>
      </dgm:prSet>
      <dgm:spPr/>
    </dgm:pt>
    <dgm:pt modelId="{42172660-EBE9-40FA-B0A6-0668EA8B67E5}" type="pres">
      <dgm:prSet presAssocID="{E7C631C6-5A1E-4947-AB5F-19CB8DA0CA12}" presName="linNode" presStyleCnt="0"/>
      <dgm:spPr/>
    </dgm:pt>
    <dgm:pt modelId="{D8BDFDC1-BAE1-4937-A4AD-87CAD0D21E36}" type="pres">
      <dgm:prSet presAssocID="{E7C631C6-5A1E-4947-AB5F-19CB8DA0CA12}" presName="parentText" presStyleLbl="node1" presStyleIdx="0" presStyleCnt="3" custScaleY="64117">
        <dgm:presLayoutVars>
          <dgm:chMax val="1"/>
          <dgm:bulletEnabled val="1"/>
        </dgm:presLayoutVars>
      </dgm:prSet>
      <dgm:spPr/>
    </dgm:pt>
    <dgm:pt modelId="{942C0DF8-067F-4039-B813-B9421A8E72C6}" type="pres">
      <dgm:prSet presAssocID="{E7C631C6-5A1E-4947-AB5F-19CB8DA0CA12}" presName="descendantText" presStyleLbl="alignAccFollowNode1" presStyleIdx="0" presStyleCnt="3">
        <dgm:presLayoutVars>
          <dgm:bulletEnabled val="1"/>
        </dgm:presLayoutVars>
      </dgm:prSet>
      <dgm:spPr/>
    </dgm:pt>
    <dgm:pt modelId="{66316F95-7D60-445A-AB2D-BD4732471FA3}" type="pres">
      <dgm:prSet presAssocID="{FFA7D37D-DF24-4FD7-917C-3447EBDC0E89}" presName="sp" presStyleCnt="0"/>
      <dgm:spPr/>
    </dgm:pt>
    <dgm:pt modelId="{B88EB50E-92A2-4988-8775-8600E9D4825A}" type="pres">
      <dgm:prSet presAssocID="{06B8B91B-911D-4533-A060-FA11905DFC69}" presName="linNode" presStyleCnt="0"/>
      <dgm:spPr/>
    </dgm:pt>
    <dgm:pt modelId="{8A9B4114-2B43-4D67-BA5F-4B6F82F845FC}" type="pres">
      <dgm:prSet presAssocID="{06B8B91B-911D-4533-A060-FA11905DFC69}" presName="parentText" presStyleLbl="node1" presStyleIdx="1" presStyleCnt="3" custScaleY="60005">
        <dgm:presLayoutVars>
          <dgm:chMax val="1"/>
          <dgm:bulletEnabled val="1"/>
        </dgm:presLayoutVars>
      </dgm:prSet>
      <dgm:spPr/>
    </dgm:pt>
    <dgm:pt modelId="{87675364-D4F8-433F-9C74-F1B71EF9D216}" type="pres">
      <dgm:prSet presAssocID="{06B8B91B-911D-4533-A060-FA11905DFC69}" presName="descendantText" presStyleLbl="alignAccFollowNode1" presStyleIdx="1" presStyleCnt="3">
        <dgm:presLayoutVars>
          <dgm:bulletEnabled val="1"/>
        </dgm:presLayoutVars>
      </dgm:prSet>
      <dgm:spPr/>
    </dgm:pt>
    <dgm:pt modelId="{BC9BC498-F7B4-4E7D-85DD-75A5513945BA}" type="pres">
      <dgm:prSet presAssocID="{9A11DC1D-1BC2-4966-85AE-28B9C4427CCB}" presName="sp" presStyleCnt="0"/>
      <dgm:spPr/>
    </dgm:pt>
    <dgm:pt modelId="{39080B0A-DA0C-432C-9A88-DBF7DC7A511A}" type="pres">
      <dgm:prSet presAssocID="{94FB5D7E-9660-46CA-9B74-7579E0993BB7}" presName="linNode" presStyleCnt="0"/>
      <dgm:spPr/>
    </dgm:pt>
    <dgm:pt modelId="{1D3FB226-F84D-406B-BE5A-8CA304EF6EB6}" type="pres">
      <dgm:prSet presAssocID="{94FB5D7E-9660-46CA-9B74-7579E0993BB7}" presName="parentText" presStyleLbl="node1" presStyleIdx="2" presStyleCnt="3" custScaleY="57174">
        <dgm:presLayoutVars>
          <dgm:chMax val="1"/>
          <dgm:bulletEnabled val="1"/>
        </dgm:presLayoutVars>
      </dgm:prSet>
      <dgm:spPr/>
    </dgm:pt>
    <dgm:pt modelId="{CAAAB705-2EFB-4621-9CE6-7A343638153A}" type="pres">
      <dgm:prSet presAssocID="{94FB5D7E-9660-46CA-9B74-7579E0993BB7}" presName="descendantText" presStyleLbl="alignAccFollowNode1" presStyleIdx="2" presStyleCnt="3">
        <dgm:presLayoutVars>
          <dgm:bulletEnabled val="1"/>
        </dgm:presLayoutVars>
      </dgm:prSet>
      <dgm:spPr/>
    </dgm:pt>
  </dgm:ptLst>
  <dgm:cxnLst>
    <dgm:cxn modelId="{B080C10A-24AE-463C-A3BA-C6DB0B5B1E27}" srcId="{E7C631C6-5A1E-4947-AB5F-19CB8DA0CA12}" destId="{C9F3296F-C1A1-4499-8049-D84A504A62C1}" srcOrd="1" destOrd="0" parTransId="{EEE641AA-4756-4EF9-841E-9C4D9D440F61}" sibTransId="{31FCD3AE-AD8F-490F-8F8E-22E4C6218551}"/>
    <dgm:cxn modelId="{6A540210-7106-4ED4-A56A-CD992ACCDC0A}" srcId="{06B8B91B-911D-4533-A060-FA11905DFC69}" destId="{BB49FA30-D4E1-4F69-A975-EABC4B5B3F80}" srcOrd="0" destOrd="0" parTransId="{D1EC56B2-63D6-4965-BA2F-C7D027F868B5}" sibTransId="{2BD7EE67-C70E-4463-9ADC-EA02A074CE82}"/>
    <dgm:cxn modelId="{17E9E316-7FE7-4B52-BDBC-ACFFBB60A8E0}" srcId="{2A9192E7-BD53-4D85-BBBC-4A08037F8282}" destId="{E7C631C6-5A1E-4947-AB5F-19CB8DA0CA12}" srcOrd="0" destOrd="0" parTransId="{49F62820-514C-44CF-83C3-6F40AC8A44C5}" sibTransId="{FFA7D37D-DF24-4FD7-917C-3447EBDC0E89}"/>
    <dgm:cxn modelId="{E87A2A24-08AB-4157-B0DA-16F032A546B4}" type="presOf" srcId="{BB49FA30-D4E1-4F69-A975-EABC4B5B3F80}" destId="{87675364-D4F8-433F-9C74-F1B71EF9D216}" srcOrd="0" destOrd="0" presId="urn:microsoft.com/office/officeart/2005/8/layout/vList5"/>
    <dgm:cxn modelId="{9E01A036-0ABE-4C85-B07A-6E2F9A71F3AB}" type="presOf" srcId="{2A9192E7-BD53-4D85-BBBC-4A08037F8282}" destId="{DA6383B6-8992-4D64-9122-816681AFE132}" srcOrd="0" destOrd="0" presId="urn:microsoft.com/office/officeart/2005/8/layout/vList5"/>
    <dgm:cxn modelId="{ED06C537-8C03-473C-9B38-DB5FD8B184E6}" type="presOf" srcId="{FA7D0FC9-A112-4009-9E1A-8A76EF385CD8}" destId="{87675364-D4F8-433F-9C74-F1B71EF9D216}" srcOrd="0" destOrd="1" presId="urn:microsoft.com/office/officeart/2005/8/layout/vList5"/>
    <dgm:cxn modelId="{78EAD158-9E76-48DC-92FD-E09244B0F3EE}" srcId="{E7C631C6-5A1E-4947-AB5F-19CB8DA0CA12}" destId="{E68085F9-15E4-4ADE-9F1A-7963FA07FB7E}" srcOrd="0" destOrd="0" parTransId="{46306CA5-F122-4DDF-A536-A6D0DCC9A651}" sibTransId="{33616C1B-0930-462D-B8DA-D7042AC74E92}"/>
    <dgm:cxn modelId="{4A4AD75A-02B9-4B92-BF9A-14C616306BC1}" type="presOf" srcId="{C9F3296F-C1A1-4499-8049-D84A504A62C1}" destId="{942C0DF8-067F-4039-B813-B9421A8E72C6}" srcOrd="0" destOrd="1" presId="urn:microsoft.com/office/officeart/2005/8/layout/vList5"/>
    <dgm:cxn modelId="{E0351867-0415-4DAA-A4D2-F50A52546F9F}" type="presOf" srcId="{06B8B91B-911D-4533-A060-FA11905DFC69}" destId="{8A9B4114-2B43-4D67-BA5F-4B6F82F845FC}" srcOrd="0" destOrd="0" presId="urn:microsoft.com/office/officeart/2005/8/layout/vList5"/>
    <dgm:cxn modelId="{E64A8573-EE1A-42C9-A9D3-A5130464C407}" type="presOf" srcId="{94FB5D7E-9660-46CA-9B74-7579E0993BB7}" destId="{1D3FB226-F84D-406B-BE5A-8CA304EF6EB6}" srcOrd="0" destOrd="0" presId="urn:microsoft.com/office/officeart/2005/8/layout/vList5"/>
    <dgm:cxn modelId="{63F44977-7C41-4AD9-9811-9FEA84D71094}" type="presOf" srcId="{F1B4FAD3-BDA9-430E-9510-18D16C771B4A}" destId="{CAAAB705-2EFB-4621-9CE6-7A343638153A}" srcOrd="0" destOrd="0" presId="urn:microsoft.com/office/officeart/2005/8/layout/vList5"/>
    <dgm:cxn modelId="{3093CB8C-0B25-446F-843B-0565A2F0C4F0}" type="presOf" srcId="{E68085F9-15E4-4ADE-9F1A-7963FA07FB7E}" destId="{942C0DF8-067F-4039-B813-B9421A8E72C6}" srcOrd="0" destOrd="0" presId="urn:microsoft.com/office/officeart/2005/8/layout/vList5"/>
    <dgm:cxn modelId="{C817E1AC-E980-455A-8B0A-3EA06371EBEF}" srcId="{2A9192E7-BD53-4D85-BBBC-4A08037F8282}" destId="{06B8B91B-911D-4533-A060-FA11905DFC69}" srcOrd="1" destOrd="0" parTransId="{0668A22B-1555-4B9D-977E-E1862170AE26}" sibTransId="{9A11DC1D-1BC2-4966-85AE-28B9C4427CCB}"/>
    <dgm:cxn modelId="{DE2251B2-38DA-4069-B1E4-780BBCDB0B07}" srcId="{2A9192E7-BD53-4D85-BBBC-4A08037F8282}" destId="{94FB5D7E-9660-46CA-9B74-7579E0993BB7}" srcOrd="2" destOrd="0" parTransId="{D4A3CD8F-1018-4988-8B7A-7BEF37A8938A}" sibTransId="{D4576151-377A-4677-A9C7-111A700BCE6C}"/>
    <dgm:cxn modelId="{58C9EBCE-1CDD-4DEB-8876-419DB39489FA}" type="presOf" srcId="{E7C631C6-5A1E-4947-AB5F-19CB8DA0CA12}" destId="{D8BDFDC1-BAE1-4937-A4AD-87CAD0D21E36}" srcOrd="0" destOrd="0" presId="urn:microsoft.com/office/officeart/2005/8/layout/vList5"/>
    <dgm:cxn modelId="{D67736E3-E756-44D2-90E7-0827AF89885D}" srcId="{94FB5D7E-9660-46CA-9B74-7579E0993BB7}" destId="{F1B4FAD3-BDA9-430E-9510-18D16C771B4A}" srcOrd="0" destOrd="0" parTransId="{C2C23C8B-76E4-46B1-B5D8-8F627DF91C08}" sibTransId="{763B984B-332F-422A-9914-7D8B2BC73B96}"/>
    <dgm:cxn modelId="{8CC78BE3-CE6D-4170-A4E7-C9B66AA4C070}" srcId="{06B8B91B-911D-4533-A060-FA11905DFC69}" destId="{FA7D0FC9-A112-4009-9E1A-8A76EF385CD8}" srcOrd="1" destOrd="0" parTransId="{1F54A2E8-A28F-428C-B63C-75E4E7C2A03B}" sibTransId="{A632DB61-3499-4C5B-BB28-4FF3E8DAF62E}"/>
    <dgm:cxn modelId="{99485247-4C38-4552-B30F-A0D614D61121}" type="presParOf" srcId="{DA6383B6-8992-4D64-9122-816681AFE132}" destId="{42172660-EBE9-40FA-B0A6-0668EA8B67E5}" srcOrd="0" destOrd="0" presId="urn:microsoft.com/office/officeart/2005/8/layout/vList5"/>
    <dgm:cxn modelId="{9378A0B8-1C57-4564-942F-1EA5EAEEEC84}" type="presParOf" srcId="{42172660-EBE9-40FA-B0A6-0668EA8B67E5}" destId="{D8BDFDC1-BAE1-4937-A4AD-87CAD0D21E36}" srcOrd="0" destOrd="0" presId="urn:microsoft.com/office/officeart/2005/8/layout/vList5"/>
    <dgm:cxn modelId="{77E7921E-A960-421A-873A-E14858E5923C}" type="presParOf" srcId="{42172660-EBE9-40FA-B0A6-0668EA8B67E5}" destId="{942C0DF8-067F-4039-B813-B9421A8E72C6}" srcOrd="1" destOrd="0" presId="urn:microsoft.com/office/officeart/2005/8/layout/vList5"/>
    <dgm:cxn modelId="{7DB023D0-7622-4B14-8B22-E23A1318D127}" type="presParOf" srcId="{DA6383B6-8992-4D64-9122-816681AFE132}" destId="{66316F95-7D60-445A-AB2D-BD4732471FA3}" srcOrd="1" destOrd="0" presId="urn:microsoft.com/office/officeart/2005/8/layout/vList5"/>
    <dgm:cxn modelId="{C6B6B8BF-6941-4E48-9805-CC1B584AE633}" type="presParOf" srcId="{DA6383B6-8992-4D64-9122-816681AFE132}" destId="{B88EB50E-92A2-4988-8775-8600E9D4825A}" srcOrd="2" destOrd="0" presId="urn:microsoft.com/office/officeart/2005/8/layout/vList5"/>
    <dgm:cxn modelId="{9CE23EF5-831E-4E2A-8D49-EA0C9BDF6A0A}" type="presParOf" srcId="{B88EB50E-92A2-4988-8775-8600E9D4825A}" destId="{8A9B4114-2B43-4D67-BA5F-4B6F82F845FC}" srcOrd="0" destOrd="0" presId="urn:microsoft.com/office/officeart/2005/8/layout/vList5"/>
    <dgm:cxn modelId="{DA1C8168-554B-47B3-B91F-B772F1AAC47A}" type="presParOf" srcId="{B88EB50E-92A2-4988-8775-8600E9D4825A}" destId="{87675364-D4F8-433F-9C74-F1B71EF9D216}" srcOrd="1" destOrd="0" presId="urn:microsoft.com/office/officeart/2005/8/layout/vList5"/>
    <dgm:cxn modelId="{0D8F376A-601A-4B39-A989-072DD29643CB}" type="presParOf" srcId="{DA6383B6-8992-4D64-9122-816681AFE132}" destId="{BC9BC498-F7B4-4E7D-85DD-75A5513945BA}" srcOrd="3" destOrd="0" presId="urn:microsoft.com/office/officeart/2005/8/layout/vList5"/>
    <dgm:cxn modelId="{C0294F8E-4AFD-4D76-8EE7-B837CC4ED44C}" type="presParOf" srcId="{DA6383B6-8992-4D64-9122-816681AFE132}" destId="{39080B0A-DA0C-432C-9A88-DBF7DC7A511A}" srcOrd="4" destOrd="0" presId="urn:microsoft.com/office/officeart/2005/8/layout/vList5"/>
    <dgm:cxn modelId="{FC616C99-B161-4E32-B5F3-BD73AC5B89BA}" type="presParOf" srcId="{39080B0A-DA0C-432C-9A88-DBF7DC7A511A}" destId="{1D3FB226-F84D-406B-BE5A-8CA304EF6EB6}" srcOrd="0" destOrd="0" presId="urn:microsoft.com/office/officeart/2005/8/layout/vList5"/>
    <dgm:cxn modelId="{F462974F-B429-4A10-954B-BEB30AA8CD4A}" type="presParOf" srcId="{39080B0A-DA0C-432C-9A88-DBF7DC7A511A}" destId="{CAAAB705-2EFB-4621-9CE6-7A343638153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9192E7-BD53-4D85-BBBC-4A08037F8282}"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it-IT"/>
        </a:p>
      </dgm:t>
    </dgm:pt>
    <dgm:pt modelId="{E7C631C6-5A1E-4947-AB5F-19CB8DA0CA12}">
      <dgm:prSet phldrT="[Testo]" custT="1"/>
      <dgm:spPr/>
      <dgm:t>
        <a:bodyPr/>
        <a:lstStyle/>
        <a:p>
          <a:r>
            <a:rPr lang="it-IT" sz="4200" b="1" dirty="0"/>
            <a:t>Positivo</a:t>
          </a:r>
        </a:p>
      </dgm:t>
    </dgm:pt>
    <dgm:pt modelId="{49F62820-514C-44CF-83C3-6F40AC8A44C5}" type="parTrans" cxnId="{17E9E316-7FE7-4B52-BDBC-ACFFBB60A8E0}">
      <dgm:prSet/>
      <dgm:spPr/>
      <dgm:t>
        <a:bodyPr/>
        <a:lstStyle/>
        <a:p>
          <a:endParaRPr lang="it-IT"/>
        </a:p>
      </dgm:t>
    </dgm:pt>
    <dgm:pt modelId="{FFA7D37D-DF24-4FD7-917C-3447EBDC0E89}" type="sibTrans" cxnId="{17E9E316-7FE7-4B52-BDBC-ACFFBB60A8E0}">
      <dgm:prSet/>
      <dgm:spPr/>
      <dgm:t>
        <a:bodyPr/>
        <a:lstStyle/>
        <a:p>
          <a:endParaRPr lang="it-IT"/>
        </a:p>
      </dgm:t>
    </dgm:pt>
    <dgm:pt modelId="{E68085F9-15E4-4ADE-9F1A-7963FA07FB7E}">
      <dgm:prSet phldrT="[Testo]" custT="1"/>
      <dgm:spPr>
        <a:ln>
          <a:solidFill>
            <a:srgbClr val="C00000">
              <a:alpha val="90000"/>
            </a:srgbClr>
          </a:solidFill>
        </a:ln>
      </dgm:spPr>
      <dgm:t>
        <a:bodyPr/>
        <a:lstStyle/>
        <a:p>
          <a:r>
            <a:rPr lang="it-IT" sz="1600" dirty="0"/>
            <a:t>se ci sono motivi positivi per dubitare</a:t>
          </a:r>
        </a:p>
      </dgm:t>
    </dgm:pt>
    <dgm:pt modelId="{46306CA5-F122-4DDF-A536-A6D0DCC9A651}" type="parTrans" cxnId="{78EAD158-9E76-48DC-92FD-E09244B0F3EE}">
      <dgm:prSet/>
      <dgm:spPr/>
      <dgm:t>
        <a:bodyPr/>
        <a:lstStyle/>
        <a:p>
          <a:endParaRPr lang="it-IT"/>
        </a:p>
      </dgm:t>
    </dgm:pt>
    <dgm:pt modelId="{33616C1B-0930-462D-B8DA-D7042AC74E92}" type="sibTrans" cxnId="{78EAD158-9E76-48DC-92FD-E09244B0F3EE}">
      <dgm:prSet/>
      <dgm:spPr/>
      <dgm:t>
        <a:bodyPr/>
        <a:lstStyle/>
        <a:p>
          <a:endParaRPr lang="it-IT"/>
        </a:p>
      </dgm:t>
    </dgm:pt>
    <dgm:pt modelId="{06B8B91B-911D-4533-A060-FA11905DFC69}">
      <dgm:prSet phldrT="[Testo]" custT="1"/>
      <dgm:spPr/>
      <dgm:t>
        <a:bodyPr/>
        <a:lstStyle/>
        <a:p>
          <a:r>
            <a:rPr lang="it-IT" sz="4200" b="1" dirty="0"/>
            <a:t>Negativo</a:t>
          </a:r>
        </a:p>
      </dgm:t>
    </dgm:pt>
    <dgm:pt modelId="{0668A22B-1555-4B9D-977E-E1862170AE26}" type="parTrans" cxnId="{C817E1AC-E980-455A-8B0A-3EA06371EBEF}">
      <dgm:prSet/>
      <dgm:spPr/>
      <dgm:t>
        <a:bodyPr/>
        <a:lstStyle/>
        <a:p>
          <a:endParaRPr lang="it-IT"/>
        </a:p>
      </dgm:t>
    </dgm:pt>
    <dgm:pt modelId="{9A11DC1D-1BC2-4966-85AE-28B9C4427CCB}" type="sibTrans" cxnId="{C817E1AC-E980-455A-8B0A-3EA06371EBEF}">
      <dgm:prSet/>
      <dgm:spPr/>
      <dgm:t>
        <a:bodyPr/>
        <a:lstStyle/>
        <a:p>
          <a:endParaRPr lang="it-IT"/>
        </a:p>
      </dgm:t>
    </dgm:pt>
    <dgm:pt modelId="{BB49FA30-D4E1-4F69-A975-EABC4B5B3F80}">
      <dgm:prSet phldrT="[Testo]" custT="1"/>
      <dgm:spPr>
        <a:ln>
          <a:solidFill>
            <a:srgbClr val="C00000">
              <a:alpha val="90000"/>
            </a:srgbClr>
          </a:solidFill>
        </a:ln>
      </dgm:spPr>
      <dgm:t>
        <a:bodyPr/>
        <a:lstStyle/>
        <a:p>
          <a:r>
            <a:rPr lang="it-IT" sz="1600" dirty="0"/>
            <a:t>se non ci sono ragioni o solo molto tenui, senza un fondamento serio per dubitare</a:t>
          </a:r>
        </a:p>
      </dgm:t>
    </dgm:pt>
    <dgm:pt modelId="{D1EC56B2-63D6-4965-BA2F-C7D027F868B5}" type="parTrans" cxnId="{6A540210-7106-4ED4-A56A-CD992ACCDC0A}">
      <dgm:prSet/>
      <dgm:spPr/>
      <dgm:t>
        <a:bodyPr/>
        <a:lstStyle/>
        <a:p>
          <a:endParaRPr lang="it-IT"/>
        </a:p>
      </dgm:t>
    </dgm:pt>
    <dgm:pt modelId="{2BD7EE67-C70E-4463-9ADC-EA02A074CE82}" type="sibTrans" cxnId="{6A540210-7106-4ED4-A56A-CD992ACCDC0A}">
      <dgm:prSet/>
      <dgm:spPr/>
      <dgm:t>
        <a:bodyPr/>
        <a:lstStyle/>
        <a:p>
          <a:endParaRPr lang="it-IT"/>
        </a:p>
      </dgm:t>
    </dgm:pt>
    <dgm:pt modelId="{94FB5D7E-9660-46CA-9B74-7579E0993BB7}">
      <dgm:prSet phldrT="[Testo]" custT="1"/>
      <dgm:spPr/>
      <dgm:t>
        <a:bodyPr/>
        <a:lstStyle/>
        <a:p>
          <a:r>
            <a:rPr lang="it-IT" sz="4200" b="1" dirty="0"/>
            <a:t>Di diritto</a:t>
          </a:r>
        </a:p>
      </dgm:t>
    </dgm:pt>
    <dgm:pt modelId="{D4A3CD8F-1018-4988-8B7A-7BEF37A8938A}" type="parTrans" cxnId="{DE2251B2-38DA-4069-B1E4-780BBCDB0B07}">
      <dgm:prSet/>
      <dgm:spPr/>
      <dgm:t>
        <a:bodyPr/>
        <a:lstStyle/>
        <a:p>
          <a:endParaRPr lang="it-IT"/>
        </a:p>
      </dgm:t>
    </dgm:pt>
    <dgm:pt modelId="{D4576151-377A-4677-A9C7-111A700BCE6C}" type="sibTrans" cxnId="{DE2251B2-38DA-4069-B1E4-780BBCDB0B07}">
      <dgm:prSet/>
      <dgm:spPr/>
      <dgm:t>
        <a:bodyPr/>
        <a:lstStyle/>
        <a:p>
          <a:endParaRPr lang="it-IT"/>
        </a:p>
      </dgm:t>
    </dgm:pt>
    <dgm:pt modelId="{F1B4FAD3-BDA9-430E-9510-18D16C771B4A}">
      <dgm:prSet phldrT="[Testo]" custT="1"/>
      <dgm:spPr>
        <a:ln>
          <a:solidFill>
            <a:srgbClr val="C00000">
              <a:alpha val="90000"/>
            </a:srgbClr>
          </a:solidFill>
        </a:ln>
      </dgm:spPr>
      <dgm:t>
        <a:bodyPr/>
        <a:lstStyle/>
        <a:p>
          <a:r>
            <a:rPr lang="it-IT" sz="1700" dirty="0"/>
            <a:t>si dubita intorno all’esistenza o all’obbligo della legge</a:t>
          </a:r>
        </a:p>
      </dgm:t>
    </dgm:pt>
    <dgm:pt modelId="{C2C23C8B-76E4-46B1-B5D8-8F627DF91C08}" type="parTrans" cxnId="{D67736E3-E756-44D2-90E7-0827AF89885D}">
      <dgm:prSet/>
      <dgm:spPr/>
      <dgm:t>
        <a:bodyPr/>
        <a:lstStyle/>
        <a:p>
          <a:endParaRPr lang="it-IT"/>
        </a:p>
      </dgm:t>
    </dgm:pt>
    <dgm:pt modelId="{763B984B-332F-422A-9914-7D8B2BC73B96}" type="sibTrans" cxnId="{D67736E3-E756-44D2-90E7-0827AF89885D}">
      <dgm:prSet/>
      <dgm:spPr/>
      <dgm:t>
        <a:bodyPr/>
        <a:lstStyle/>
        <a:p>
          <a:endParaRPr lang="it-IT"/>
        </a:p>
      </dgm:t>
    </dgm:pt>
    <dgm:pt modelId="{8E51AE3F-4161-4BC9-A1A4-74400556FECD}">
      <dgm:prSet phldrT="[Testo]" custT="1"/>
      <dgm:spPr>
        <a:ln>
          <a:solidFill>
            <a:srgbClr val="C00000">
              <a:alpha val="90000"/>
            </a:srgbClr>
          </a:solidFill>
        </a:ln>
      </dgm:spPr>
      <dgm:t>
        <a:bodyPr/>
        <a:lstStyle/>
        <a:p>
          <a:r>
            <a:rPr lang="es-ES_tradnl" sz="1600" b="1" dirty="0">
              <a:solidFill>
                <a:srgbClr val="008000"/>
              </a:solidFill>
            </a:rPr>
            <a:t>Non è lecito</a:t>
          </a:r>
          <a:r>
            <a:rPr lang="es-ES_tradnl" sz="1600" dirty="0"/>
            <a:t> agire con coscienza </a:t>
          </a:r>
          <a:r>
            <a:rPr lang="es-ES_tradnl" sz="1600" b="1" dirty="0">
              <a:solidFill>
                <a:srgbClr val="008000"/>
              </a:solidFill>
            </a:rPr>
            <a:t>dubbiosa positiva</a:t>
          </a:r>
          <a:r>
            <a:rPr lang="es-ES_tradnl" sz="1600" dirty="0"/>
            <a:t> intorno alla liceità di una data azione, se prima non si sono messi i </a:t>
          </a:r>
          <a:r>
            <a:rPr lang="es-ES_tradnl" sz="1600" b="1" dirty="0">
              <a:solidFill>
                <a:srgbClr val="008000"/>
              </a:solidFill>
            </a:rPr>
            <a:t>mezzi ragionevoli</a:t>
          </a:r>
          <a:r>
            <a:rPr lang="es-ES_tradnl" sz="1600" dirty="0"/>
            <a:t> per uscire dal dubbio</a:t>
          </a:r>
          <a:endParaRPr lang="it-IT" sz="1600" dirty="0"/>
        </a:p>
      </dgm:t>
    </dgm:pt>
    <dgm:pt modelId="{54CD047D-87E6-4AD3-8957-B06BCB7D7F3C}" type="parTrans" cxnId="{FC43D645-77B8-477F-AF20-409F470F26B1}">
      <dgm:prSet/>
      <dgm:spPr/>
      <dgm:t>
        <a:bodyPr/>
        <a:lstStyle/>
        <a:p>
          <a:endParaRPr lang="it-IT"/>
        </a:p>
      </dgm:t>
    </dgm:pt>
    <dgm:pt modelId="{A30549B2-5E4F-448B-BFDD-06A5B3CA68B2}" type="sibTrans" cxnId="{FC43D645-77B8-477F-AF20-409F470F26B1}">
      <dgm:prSet/>
      <dgm:spPr/>
      <dgm:t>
        <a:bodyPr/>
        <a:lstStyle/>
        <a:p>
          <a:endParaRPr lang="it-IT"/>
        </a:p>
      </dgm:t>
    </dgm:pt>
    <dgm:pt modelId="{A268A5E8-8D76-4860-A4D2-EE3D3F71BFF8}">
      <dgm:prSet phldrT="[Testo]" custT="1"/>
      <dgm:spPr>
        <a:ln>
          <a:solidFill>
            <a:srgbClr val="C00000">
              <a:alpha val="90000"/>
            </a:srgbClr>
          </a:solidFill>
        </a:ln>
      </dgm:spPr>
      <dgm:t>
        <a:bodyPr/>
        <a:lstStyle/>
        <a:p>
          <a:r>
            <a:rPr lang="es-ES_tradnl" sz="1600" dirty="0"/>
            <a:t>Del </a:t>
          </a:r>
          <a:r>
            <a:rPr lang="es-ES_tradnl" sz="1600" b="1" dirty="0">
              <a:solidFill>
                <a:srgbClr val="008000"/>
              </a:solidFill>
            </a:rPr>
            <a:t>dubbio negativo </a:t>
          </a:r>
          <a:r>
            <a:rPr lang="es-ES_tradnl" sz="1600" dirty="0"/>
            <a:t>no si deve </a:t>
          </a:r>
          <a:r>
            <a:rPr lang="es-ES_tradnl" sz="1600" b="1" dirty="0">
              <a:solidFill>
                <a:srgbClr val="008000"/>
              </a:solidFill>
            </a:rPr>
            <a:t>tenere conto </a:t>
          </a:r>
          <a:r>
            <a:rPr lang="es-ES_tradnl" sz="1600" dirty="0"/>
            <a:t>al momento di agire</a:t>
          </a:r>
          <a:endParaRPr lang="it-IT" sz="1600" dirty="0"/>
        </a:p>
      </dgm:t>
    </dgm:pt>
    <dgm:pt modelId="{764A9F06-9D44-4765-8397-B80820CC717E}" type="parTrans" cxnId="{6BAF4100-2F7D-4519-9CAD-8EC39F49285E}">
      <dgm:prSet/>
      <dgm:spPr/>
      <dgm:t>
        <a:bodyPr/>
        <a:lstStyle/>
        <a:p>
          <a:endParaRPr lang="it-IT"/>
        </a:p>
      </dgm:t>
    </dgm:pt>
    <dgm:pt modelId="{BD2FF0C6-0D3E-4520-AE88-2010C140B01F}" type="sibTrans" cxnId="{6BAF4100-2F7D-4519-9CAD-8EC39F49285E}">
      <dgm:prSet/>
      <dgm:spPr/>
      <dgm:t>
        <a:bodyPr/>
        <a:lstStyle/>
        <a:p>
          <a:endParaRPr lang="it-IT"/>
        </a:p>
      </dgm:t>
    </dgm:pt>
    <dgm:pt modelId="{DA6383B6-8992-4D64-9122-816681AFE132}" type="pres">
      <dgm:prSet presAssocID="{2A9192E7-BD53-4D85-BBBC-4A08037F8282}" presName="Name0" presStyleCnt="0">
        <dgm:presLayoutVars>
          <dgm:dir/>
          <dgm:animLvl val="lvl"/>
          <dgm:resizeHandles val="exact"/>
        </dgm:presLayoutVars>
      </dgm:prSet>
      <dgm:spPr/>
    </dgm:pt>
    <dgm:pt modelId="{42172660-EBE9-40FA-B0A6-0668EA8B67E5}" type="pres">
      <dgm:prSet presAssocID="{E7C631C6-5A1E-4947-AB5F-19CB8DA0CA12}" presName="linNode" presStyleCnt="0"/>
      <dgm:spPr/>
    </dgm:pt>
    <dgm:pt modelId="{D8BDFDC1-BAE1-4937-A4AD-87CAD0D21E36}" type="pres">
      <dgm:prSet presAssocID="{E7C631C6-5A1E-4947-AB5F-19CB8DA0CA12}" presName="parentText" presStyleLbl="node1" presStyleIdx="0" presStyleCnt="3" custScaleY="87528">
        <dgm:presLayoutVars>
          <dgm:chMax val="1"/>
          <dgm:bulletEnabled val="1"/>
        </dgm:presLayoutVars>
      </dgm:prSet>
      <dgm:spPr>
        <a:prstGeom prst="stripedRightArrow">
          <a:avLst/>
        </a:prstGeom>
      </dgm:spPr>
    </dgm:pt>
    <dgm:pt modelId="{942C0DF8-067F-4039-B813-B9421A8E72C6}" type="pres">
      <dgm:prSet presAssocID="{E7C631C6-5A1E-4947-AB5F-19CB8DA0CA12}" presName="descendantText" presStyleLbl="alignAccFollowNode1" presStyleIdx="0" presStyleCnt="3" custScaleY="124849" custLinFactNeighborY="-265">
        <dgm:presLayoutVars>
          <dgm:bulletEnabled val="1"/>
        </dgm:presLayoutVars>
      </dgm:prSet>
      <dgm:spPr/>
    </dgm:pt>
    <dgm:pt modelId="{66316F95-7D60-445A-AB2D-BD4732471FA3}" type="pres">
      <dgm:prSet presAssocID="{FFA7D37D-DF24-4FD7-917C-3447EBDC0E89}" presName="sp" presStyleCnt="0"/>
      <dgm:spPr/>
    </dgm:pt>
    <dgm:pt modelId="{B88EB50E-92A2-4988-8775-8600E9D4825A}" type="pres">
      <dgm:prSet presAssocID="{06B8B91B-911D-4533-A060-FA11905DFC69}" presName="linNode" presStyleCnt="0"/>
      <dgm:spPr/>
    </dgm:pt>
    <dgm:pt modelId="{8A9B4114-2B43-4D67-BA5F-4B6F82F845FC}" type="pres">
      <dgm:prSet presAssocID="{06B8B91B-911D-4533-A060-FA11905DFC69}" presName="parentText" presStyleLbl="node1" presStyleIdx="1" presStyleCnt="3" custScaleY="97760">
        <dgm:presLayoutVars>
          <dgm:chMax val="1"/>
          <dgm:bulletEnabled val="1"/>
        </dgm:presLayoutVars>
      </dgm:prSet>
      <dgm:spPr>
        <a:prstGeom prst="stripedRightArrow">
          <a:avLst/>
        </a:prstGeom>
      </dgm:spPr>
    </dgm:pt>
    <dgm:pt modelId="{87675364-D4F8-433F-9C74-F1B71EF9D216}" type="pres">
      <dgm:prSet presAssocID="{06B8B91B-911D-4533-A060-FA11905DFC69}" presName="descendantText" presStyleLbl="alignAccFollowNode1" presStyleIdx="1" presStyleCnt="3" custScaleY="117266">
        <dgm:presLayoutVars>
          <dgm:bulletEnabled val="1"/>
        </dgm:presLayoutVars>
      </dgm:prSet>
      <dgm:spPr/>
    </dgm:pt>
    <dgm:pt modelId="{BC9BC498-F7B4-4E7D-85DD-75A5513945BA}" type="pres">
      <dgm:prSet presAssocID="{9A11DC1D-1BC2-4966-85AE-28B9C4427CCB}" presName="sp" presStyleCnt="0"/>
      <dgm:spPr/>
    </dgm:pt>
    <dgm:pt modelId="{39080B0A-DA0C-432C-9A88-DBF7DC7A511A}" type="pres">
      <dgm:prSet presAssocID="{94FB5D7E-9660-46CA-9B74-7579E0993BB7}" presName="linNode" presStyleCnt="0"/>
      <dgm:spPr/>
    </dgm:pt>
    <dgm:pt modelId="{1D3FB226-F84D-406B-BE5A-8CA304EF6EB6}" type="pres">
      <dgm:prSet presAssocID="{94FB5D7E-9660-46CA-9B74-7579E0993BB7}" presName="parentText" presStyleLbl="node1" presStyleIdx="2" presStyleCnt="3" custScaleY="97532">
        <dgm:presLayoutVars>
          <dgm:chMax val="1"/>
          <dgm:bulletEnabled val="1"/>
        </dgm:presLayoutVars>
      </dgm:prSet>
      <dgm:spPr>
        <a:prstGeom prst="stripedRightArrow">
          <a:avLst/>
        </a:prstGeom>
      </dgm:spPr>
    </dgm:pt>
    <dgm:pt modelId="{CAAAB705-2EFB-4621-9CE6-7A343638153A}" type="pres">
      <dgm:prSet presAssocID="{94FB5D7E-9660-46CA-9B74-7579E0993BB7}" presName="descendantText" presStyleLbl="alignAccFollowNode1" presStyleIdx="2" presStyleCnt="3" custScaleY="63791">
        <dgm:presLayoutVars>
          <dgm:bulletEnabled val="1"/>
        </dgm:presLayoutVars>
      </dgm:prSet>
      <dgm:spPr/>
    </dgm:pt>
  </dgm:ptLst>
  <dgm:cxnLst>
    <dgm:cxn modelId="{6BAF4100-2F7D-4519-9CAD-8EC39F49285E}" srcId="{06B8B91B-911D-4533-A060-FA11905DFC69}" destId="{A268A5E8-8D76-4860-A4D2-EE3D3F71BFF8}" srcOrd="1" destOrd="0" parTransId="{764A9F06-9D44-4765-8397-B80820CC717E}" sibTransId="{BD2FF0C6-0D3E-4520-AE88-2010C140B01F}"/>
    <dgm:cxn modelId="{6A540210-7106-4ED4-A56A-CD992ACCDC0A}" srcId="{06B8B91B-911D-4533-A060-FA11905DFC69}" destId="{BB49FA30-D4E1-4F69-A975-EABC4B5B3F80}" srcOrd="0" destOrd="0" parTransId="{D1EC56B2-63D6-4965-BA2F-C7D027F868B5}" sibTransId="{2BD7EE67-C70E-4463-9ADC-EA02A074CE82}"/>
    <dgm:cxn modelId="{17E9E316-7FE7-4B52-BDBC-ACFFBB60A8E0}" srcId="{2A9192E7-BD53-4D85-BBBC-4A08037F8282}" destId="{E7C631C6-5A1E-4947-AB5F-19CB8DA0CA12}" srcOrd="0" destOrd="0" parTransId="{49F62820-514C-44CF-83C3-6F40AC8A44C5}" sibTransId="{FFA7D37D-DF24-4FD7-917C-3447EBDC0E89}"/>
    <dgm:cxn modelId="{041CEA43-9D25-4315-9EDC-573F63C7DC21}" type="presOf" srcId="{E7C631C6-5A1E-4947-AB5F-19CB8DA0CA12}" destId="{D8BDFDC1-BAE1-4937-A4AD-87CAD0D21E36}" srcOrd="0" destOrd="0" presId="urn:microsoft.com/office/officeart/2005/8/layout/vList5"/>
    <dgm:cxn modelId="{FC43D645-77B8-477F-AF20-409F470F26B1}" srcId="{E7C631C6-5A1E-4947-AB5F-19CB8DA0CA12}" destId="{8E51AE3F-4161-4BC9-A1A4-74400556FECD}" srcOrd="1" destOrd="0" parTransId="{54CD047D-87E6-4AD3-8957-B06BCB7D7F3C}" sibTransId="{A30549B2-5E4F-448B-BFDD-06A5B3CA68B2}"/>
    <dgm:cxn modelId="{9E49C048-7234-4356-9F0F-115BF6CF7471}" type="presOf" srcId="{8E51AE3F-4161-4BC9-A1A4-74400556FECD}" destId="{942C0DF8-067F-4039-B813-B9421A8E72C6}" srcOrd="0" destOrd="1" presId="urn:microsoft.com/office/officeart/2005/8/layout/vList5"/>
    <dgm:cxn modelId="{29251F50-E740-488D-96BF-3569F0D926E8}" type="presOf" srcId="{E68085F9-15E4-4ADE-9F1A-7963FA07FB7E}" destId="{942C0DF8-067F-4039-B813-B9421A8E72C6}" srcOrd="0" destOrd="0" presId="urn:microsoft.com/office/officeart/2005/8/layout/vList5"/>
    <dgm:cxn modelId="{78EAD158-9E76-48DC-92FD-E09244B0F3EE}" srcId="{E7C631C6-5A1E-4947-AB5F-19CB8DA0CA12}" destId="{E68085F9-15E4-4ADE-9F1A-7963FA07FB7E}" srcOrd="0" destOrd="0" parTransId="{46306CA5-F122-4DDF-A536-A6D0DCC9A651}" sibTransId="{33616C1B-0930-462D-B8DA-D7042AC74E92}"/>
    <dgm:cxn modelId="{D1372868-F3D8-4D3A-8C73-44E88D13F892}" type="presOf" srcId="{F1B4FAD3-BDA9-430E-9510-18D16C771B4A}" destId="{CAAAB705-2EFB-4621-9CE6-7A343638153A}" srcOrd="0" destOrd="0" presId="urn:microsoft.com/office/officeart/2005/8/layout/vList5"/>
    <dgm:cxn modelId="{1102866B-1B7A-41A4-9ACE-3851C771E357}" type="presOf" srcId="{BB49FA30-D4E1-4F69-A975-EABC4B5B3F80}" destId="{87675364-D4F8-433F-9C74-F1B71EF9D216}" srcOrd="0" destOrd="0" presId="urn:microsoft.com/office/officeart/2005/8/layout/vList5"/>
    <dgm:cxn modelId="{60F9D07F-1D0E-462B-8F6B-08572F4C34CF}" type="presOf" srcId="{06B8B91B-911D-4533-A060-FA11905DFC69}" destId="{8A9B4114-2B43-4D67-BA5F-4B6F82F845FC}" srcOrd="0" destOrd="0" presId="urn:microsoft.com/office/officeart/2005/8/layout/vList5"/>
    <dgm:cxn modelId="{C817E1AC-E980-455A-8B0A-3EA06371EBEF}" srcId="{2A9192E7-BD53-4D85-BBBC-4A08037F8282}" destId="{06B8B91B-911D-4533-A060-FA11905DFC69}" srcOrd="1" destOrd="0" parTransId="{0668A22B-1555-4B9D-977E-E1862170AE26}" sibTransId="{9A11DC1D-1BC2-4966-85AE-28B9C4427CCB}"/>
    <dgm:cxn modelId="{DE2251B2-38DA-4069-B1E4-780BBCDB0B07}" srcId="{2A9192E7-BD53-4D85-BBBC-4A08037F8282}" destId="{94FB5D7E-9660-46CA-9B74-7579E0993BB7}" srcOrd="2" destOrd="0" parTransId="{D4A3CD8F-1018-4988-8B7A-7BEF37A8938A}" sibTransId="{D4576151-377A-4677-A9C7-111A700BCE6C}"/>
    <dgm:cxn modelId="{679602B7-DFB8-4B10-9622-80F7CC15B09C}" type="presOf" srcId="{94FB5D7E-9660-46CA-9B74-7579E0993BB7}" destId="{1D3FB226-F84D-406B-BE5A-8CA304EF6EB6}" srcOrd="0" destOrd="0" presId="urn:microsoft.com/office/officeart/2005/8/layout/vList5"/>
    <dgm:cxn modelId="{E672F0DD-CE6B-4D98-868A-0B31AE6790B6}" type="presOf" srcId="{A268A5E8-8D76-4860-A4D2-EE3D3F71BFF8}" destId="{87675364-D4F8-433F-9C74-F1B71EF9D216}" srcOrd="0" destOrd="1" presId="urn:microsoft.com/office/officeart/2005/8/layout/vList5"/>
    <dgm:cxn modelId="{7998FBDE-AE48-4E10-B7BB-BE511AB56462}" type="presOf" srcId="{2A9192E7-BD53-4D85-BBBC-4A08037F8282}" destId="{DA6383B6-8992-4D64-9122-816681AFE132}" srcOrd="0" destOrd="0" presId="urn:microsoft.com/office/officeart/2005/8/layout/vList5"/>
    <dgm:cxn modelId="{D67736E3-E756-44D2-90E7-0827AF89885D}" srcId="{94FB5D7E-9660-46CA-9B74-7579E0993BB7}" destId="{F1B4FAD3-BDA9-430E-9510-18D16C771B4A}" srcOrd="0" destOrd="0" parTransId="{C2C23C8B-76E4-46B1-B5D8-8F627DF91C08}" sibTransId="{763B984B-332F-422A-9914-7D8B2BC73B96}"/>
    <dgm:cxn modelId="{58767E0E-DBDE-4718-88DB-9956E202E979}" type="presParOf" srcId="{DA6383B6-8992-4D64-9122-816681AFE132}" destId="{42172660-EBE9-40FA-B0A6-0668EA8B67E5}" srcOrd="0" destOrd="0" presId="urn:microsoft.com/office/officeart/2005/8/layout/vList5"/>
    <dgm:cxn modelId="{675457CC-700B-4F2B-8932-9941FCCD8DE8}" type="presParOf" srcId="{42172660-EBE9-40FA-B0A6-0668EA8B67E5}" destId="{D8BDFDC1-BAE1-4937-A4AD-87CAD0D21E36}" srcOrd="0" destOrd="0" presId="urn:microsoft.com/office/officeart/2005/8/layout/vList5"/>
    <dgm:cxn modelId="{9337BE0F-3BE4-4892-9121-7C13AFEDB4B4}" type="presParOf" srcId="{42172660-EBE9-40FA-B0A6-0668EA8B67E5}" destId="{942C0DF8-067F-4039-B813-B9421A8E72C6}" srcOrd="1" destOrd="0" presId="urn:microsoft.com/office/officeart/2005/8/layout/vList5"/>
    <dgm:cxn modelId="{284E3CB8-9A3C-4221-9DCD-D8094F24BC2B}" type="presParOf" srcId="{DA6383B6-8992-4D64-9122-816681AFE132}" destId="{66316F95-7D60-445A-AB2D-BD4732471FA3}" srcOrd="1" destOrd="0" presId="urn:microsoft.com/office/officeart/2005/8/layout/vList5"/>
    <dgm:cxn modelId="{CAB86EF0-DA55-4316-8616-59282576E220}" type="presParOf" srcId="{DA6383B6-8992-4D64-9122-816681AFE132}" destId="{B88EB50E-92A2-4988-8775-8600E9D4825A}" srcOrd="2" destOrd="0" presId="urn:microsoft.com/office/officeart/2005/8/layout/vList5"/>
    <dgm:cxn modelId="{94CFA02F-5915-4E70-9A95-357D37C6E500}" type="presParOf" srcId="{B88EB50E-92A2-4988-8775-8600E9D4825A}" destId="{8A9B4114-2B43-4D67-BA5F-4B6F82F845FC}" srcOrd="0" destOrd="0" presId="urn:microsoft.com/office/officeart/2005/8/layout/vList5"/>
    <dgm:cxn modelId="{5447EBFA-DD91-417E-8AEF-17CAC0095732}" type="presParOf" srcId="{B88EB50E-92A2-4988-8775-8600E9D4825A}" destId="{87675364-D4F8-433F-9C74-F1B71EF9D216}" srcOrd="1" destOrd="0" presId="urn:microsoft.com/office/officeart/2005/8/layout/vList5"/>
    <dgm:cxn modelId="{E05242EC-69D3-422F-B7D4-2D0A3914E172}" type="presParOf" srcId="{DA6383B6-8992-4D64-9122-816681AFE132}" destId="{BC9BC498-F7B4-4E7D-85DD-75A5513945BA}" srcOrd="3" destOrd="0" presId="urn:microsoft.com/office/officeart/2005/8/layout/vList5"/>
    <dgm:cxn modelId="{73E577D6-EF81-440D-AA5F-6FEB959F3EF0}" type="presParOf" srcId="{DA6383B6-8992-4D64-9122-816681AFE132}" destId="{39080B0A-DA0C-432C-9A88-DBF7DC7A511A}" srcOrd="4" destOrd="0" presId="urn:microsoft.com/office/officeart/2005/8/layout/vList5"/>
    <dgm:cxn modelId="{B5F9F8FA-C4F0-4468-AF89-17B2F2EF509B}" type="presParOf" srcId="{39080B0A-DA0C-432C-9A88-DBF7DC7A511A}" destId="{1D3FB226-F84D-406B-BE5A-8CA304EF6EB6}" srcOrd="0" destOrd="0" presId="urn:microsoft.com/office/officeart/2005/8/layout/vList5"/>
    <dgm:cxn modelId="{68E4A8C5-1E51-4CAF-835C-B1A469F44993}" type="presParOf" srcId="{39080B0A-DA0C-432C-9A88-DBF7DC7A511A}" destId="{CAAAB705-2EFB-4621-9CE6-7A34363815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9192E7-BD53-4D85-BBBC-4A08037F828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it-IT"/>
        </a:p>
      </dgm:t>
    </dgm:pt>
    <dgm:pt modelId="{E7C631C6-5A1E-4947-AB5F-19CB8DA0CA12}">
      <dgm:prSet phldrT="[Testo]" custT="1"/>
      <dgm:spPr/>
      <dgm:t>
        <a:bodyPr/>
        <a:lstStyle/>
        <a:p>
          <a:r>
            <a:rPr lang="it-IT" sz="4200" b="1" i="0" dirty="0"/>
            <a:t>Di fatto</a:t>
          </a:r>
        </a:p>
      </dgm:t>
    </dgm:pt>
    <dgm:pt modelId="{49F62820-514C-44CF-83C3-6F40AC8A44C5}" type="parTrans" cxnId="{17E9E316-7FE7-4B52-BDBC-ACFFBB60A8E0}">
      <dgm:prSet/>
      <dgm:spPr/>
      <dgm:t>
        <a:bodyPr/>
        <a:lstStyle/>
        <a:p>
          <a:endParaRPr lang="it-IT" sz="1600"/>
        </a:p>
      </dgm:t>
    </dgm:pt>
    <dgm:pt modelId="{FFA7D37D-DF24-4FD7-917C-3447EBDC0E89}" type="sibTrans" cxnId="{17E9E316-7FE7-4B52-BDBC-ACFFBB60A8E0}">
      <dgm:prSet/>
      <dgm:spPr/>
      <dgm:t>
        <a:bodyPr/>
        <a:lstStyle/>
        <a:p>
          <a:endParaRPr lang="it-IT" sz="1600"/>
        </a:p>
      </dgm:t>
    </dgm:pt>
    <dgm:pt modelId="{E68085F9-15E4-4ADE-9F1A-7963FA07FB7E}">
      <dgm:prSet phldrT="[Testo]" custT="1"/>
      <dgm:spPr>
        <a:ln>
          <a:solidFill>
            <a:srgbClr val="C00000">
              <a:alpha val="90000"/>
            </a:srgbClr>
          </a:solidFill>
        </a:ln>
      </dgm:spPr>
      <dgm:t>
        <a:bodyPr/>
        <a:lstStyle/>
        <a:p>
          <a:r>
            <a:rPr lang="it-IT" sz="1600" dirty="0"/>
            <a:t>quando si dubita se un dato atto è incluso nella legge</a:t>
          </a:r>
        </a:p>
      </dgm:t>
    </dgm:pt>
    <dgm:pt modelId="{46306CA5-F122-4DDF-A536-A6D0DCC9A651}" type="parTrans" cxnId="{78EAD158-9E76-48DC-92FD-E09244B0F3EE}">
      <dgm:prSet/>
      <dgm:spPr/>
      <dgm:t>
        <a:bodyPr/>
        <a:lstStyle/>
        <a:p>
          <a:endParaRPr lang="it-IT" sz="1600"/>
        </a:p>
      </dgm:t>
    </dgm:pt>
    <dgm:pt modelId="{33616C1B-0930-462D-B8DA-D7042AC74E92}" type="sibTrans" cxnId="{78EAD158-9E76-48DC-92FD-E09244B0F3EE}">
      <dgm:prSet/>
      <dgm:spPr/>
      <dgm:t>
        <a:bodyPr/>
        <a:lstStyle/>
        <a:p>
          <a:endParaRPr lang="it-IT" sz="1600"/>
        </a:p>
      </dgm:t>
    </dgm:pt>
    <dgm:pt modelId="{DA6383B6-8992-4D64-9122-816681AFE132}" type="pres">
      <dgm:prSet presAssocID="{2A9192E7-BD53-4D85-BBBC-4A08037F8282}" presName="Name0" presStyleCnt="0">
        <dgm:presLayoutVars>
          <dgm:dir/>
          <dgm:animLvl val="lvl"/>
          <dgm:resizeHandles val="exact"/>
        </dgm:presLayoutVars>
      </dgm:prSet>
      <dgm:spPr/>
    </dgm:pt>
    <dgm:pt modelId="{42172660-EBE9-40FA-B0A6-0668EA8B67E5}" type="pres">
      <dgm:prSet presAssocID="{E7C631C6-5A1E-4947-AB5F-19CB8DA0CA12}" presName="linNode" presStyleCnt="0"/>
      <dgm:spPr/>
    </dgm:pt>
    <dgm:pt modelId="{D8BDFDC1-BAE1-4937-A4AD-87CAD0D21E36}" type="pres">
      <dgm:prSet presAssocID="{E7C631C6-5A1E-4947-AB5F-19CB8DA0CA12}" presName="parentText" presStyleLbl="node1" presStyleIdx="0" presStyleCnt="1" custScaleY="33043" custLinFactNeighborX="-26" custLinFactNeighborY="-28871">
        <dgm:presLayoutVars>
          <dgm:chMax val="1"/>
          <dgm:bulletEnabled val="1"/>
        </dgm:presLayoutVars>
      </dgm:prSet>
      <dgm:spPr>
        <a:prstGeom prst="stripedRightArrow">
          <a:avLst/>
        </a:prstGeom>
      </dgm:spPr>
    </dgm:pt>
    <dgm:pt modelId="{942C0DF8-067F-4039-B813-B9421A8E72C6}" type="pres">
      <dgm:prSet presAssocID="{E7C631C6-5A1E-4947-AB5F-19CB8DA0CA12}" presName="descendantText" presStyleLbl="alignAccFollowNode1" presStyleIdx="0" presStyleCnt="1" custScaleX="103378" custScaleY="24439" custLinFactNeighborX="47" custLinFactNeighborY="-36949">
        <dgm:presLayoutVars>
          <dgm:bulletEnabled val="1"/>
        </dgm:presLayoutVars>
      </dgm:prSet>
      <dgm:spPr/>
    </dgm:pt>
  </dgm:ptLst>
  <dgm:cxnLst>
    <dgm:cxn modelId="{17E9E316-7FE7-4B52-BDBC-ACFFBB60A8E0}" srcId="{2A9192E7-BD53-4D85-BBBC-4A08037F8282}" destId="{E7C631C6-5A1E-4947-AB5F-19CB8DA0CA12}" srcOrd="0" destOrd="0" parTransId="{49F62820-514C-44CF-83C3-6F40AC8A44C5}" sibTransId="{FFA7D37D-DF24-4FD7-917C-3447EBDC0E89}"/>
    <dgm:cxn modelId="{136C1742-2F15-4370-BF3E-448163885191}" type="presOf" srcId="{E68085F9-15E4-4ADE-9F1A-7963FA07FB7E}" destId="{942C0DF8-067F-4039-B813-B9421A8E72C6}" srcOrd="0" destOrd="0" presId="urn:microsoft.com/office/officeart/2005/8/layout/vList5"/>
    <dgm:cxn modelId="{78EAD158-9E76-48DC-92FD-E09244B0F3EE}" srcId="{E7C631C6-5A1E-4947-AB5F-19CB8DA0CA12}" destId="{E68085F9-15E4-4ADE-9F1A-7963FA07FB7E}" srcOrd="0" destOrd="0" parTransId="{46306CA5-F122-4DDF-A536-A6D0DCC9A651}" sibTransId="{33616C1B-0930-462D-B8DA-D7042AC74E92}"/>
    <dgm:cxn modelId="{FE742669-F72B-428F-BB1A-8579E8217335}" type="presOf" srcId="{2A9192E7-BD53-4D85-BBBC-4A08037F8282}" destId="{DA6383B6-8992-4D64-9122-816681AFE132}" srcOrd="0" destOrd="0" presId="urn:microsoft.com/office/officeart/2005/8/layout/vList5"/>
    <dgm:cxn modelId="{12EF11C3-02D1-45AF-8848-9F8BE759FB62}" type="presOf" srcId="{E7C631C6-5A1E-4947-AB5F-19CB8DA0CA12}" destId="{D8BDFDC1-BAE1-4937-A4AD-87CAD0D21E36}" srcOrd="0" destOrd="0" presId="urn:microsoft.com/office/officeart/2005/8/layout/vList5"/>
    <dgm:cxn modelId="{A522D188-7091-4DBC-A07E-275618703469}" type="presParOf" srcId="{DA6383B6-8992-4D64-9122-816681AFE132}" destId="{42172660-EBE9-40FA-B0A6-0668EA8B67E5}" srcOrd="0" destOrd="0" presId="urn:microsoft.com/office/officeart/2005/8/layout/vList5"/>
    <dgm:cxn modelId="{B84C4FB2-03ED-42EB-91AE-1B573B4D6889}" type="presParOf" srcId="{42172660-EBE9-40FA-B0A6-0668EA8B67E5}" destId="{D8BDFDC1-BAE1-4937-A4AD-87CAD0D21E36}" srcOrd="0" destOrd="0" presId="urn:microsoft.com/office/officeart/2005/8/layout/vList5"/>
    <dgm:cxn modelId="{B7342FF4-6F60-4A01-807B-AAA4CB9DE4AC}" type="presParOf" srcId="{42172660-EBE9-40FA-B0A6-0668EA8B67E5}" destId="{942C0DF8-067F-4039-B813-B9421A8E72C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1648DDC-60DB-45AA-8DD8-8E284E92D08E}">
      <dgm:prSet phldrT="[Testo]"/>
      <dgm:spPr>
        <a:solidFill>
          <a:srgbClr val="FFC000"/>
        </a:solidFill>
      </dgm:spPr>
      <dgm:t>
        <a:bodyPr/>
        <a:lstStyle/>
        <a:p>
          <a:pPr algn="just"/>
          <a:r>
            <a:rPr lang="it-IT" b="1" dirty="0">
              <a:solidFill>
                <a:srgbClr val="FF0000"/>
              </a:solidFill>
            </a:rPr>
            <a:t>Antecedente</a:t>
          </a:r>
          <a:r>
            <a:rPr lang="it-IT" dirty="0">
              <a:solidFill>
                <a:schemeClr val="tx1">
                  <a:lumMod val="95000"/>
                  <a:lumOff val="5000"/>
                </a:schemeClr>
              </a:solidFill>
            </a:rPr>
            <a:t>: </a:t>
          </a:r>
          <a:r>
            <a:rPr lang="it-IT" b="1" dirty="0">
              <a:solidFill>
                <a:srgbClr val="002060"/>
              </a:solidFill>
            </a:rPr>
            <a:t>è quella che precede e in parte provoca l’azione</a:t>
          </a:r>
        </a:p>
      </dgm:t>
    </dgm:pt>
    <dgm:pt modelId="{03F52CF1-7E5A-48CA-9197-037944AE7626}" type="parTrans" cxnId="{501A847E-F5E0-41B2-920F-E183D830EBE0}">
      <dgm:prSet/>
      <dgm:spPr/>
      <dgm:t>
        <a:bodyPr/>
        <a:lstStyle/>
        <a:p>
          <a:endParaRPr lang="it-IT"/>
        </a:p>
      </dgm:t>
    </dgm:pt>
    <dgm:pt modelId="{CEDD8FBD-A6AD-4AF1-8C4A-5119F2219F4C}" type="sibTrans" cxnId="{501A847E-F5E0-41B2-920F-E183D830EBE0}">
      <dgm:prSet/>
      <dgm:spPr/>
      <dgm:t>
        <a:bodyPr/>
        <a:lstStyle/>
        <a:p>
          <a:endParaRPr lang="it-IT"/>
        </a:p>
      </dgm:t>
    </dgm:pt>
    <dgm:pt modelId="{2210DAA5-C817-49C2-902E-DDF3D167B037}">
      <dgm:prSet phldrT="[Testo]"/>
      <dgm:spPr>
        <a:solidFill>
          <a:srgbClr val="FFC000"/>
        </a:solidFill>
      </dgm:spPr>
      <dgm:t>
        <a:bodyPr/>
        <a:lstStyle/>
        <a:p>
          <a:pPr algn="just"/>
          <a:r>
            <a:rPr lang="it-IT" b="1" dirty="0">
              <a:solidFill>
                <a:srgbClr val="FF0000"/>
              </a:solidFill>
            </a:rPr>
            <a:t>Concomitante</a:t>
          </a:r>
          <a:r>
            <a:rPr lang="it-IT" dirty="0">
              <a:solidFill>
                <a:schemeClr val="tx1">
                  <a:lumMod val="95000"/>
                  <a:lumOff val="5000"/>
                </a:schemeClr>
              </a:solidFill>
            </a:rPr>
            <a:t>: </a:t>
          </a:r>
          <a:r>
            <a:rPr lang="it-IT" b="1" dirty="0">
              <a:solidFill>
                <a:srgbClr val="002060"/>
              </a:solidFill>
            </a:rPr>
            <a:t>è quella che accompagna l’azione</a:t>
          </a:r>
        </a:p>
      </dgm:t>
    </dgm:pt>
    <dgm:pt modelId="{97C1E78C-8AE5-4A6D-A0BC-07A6BF66C932}" type="parTrans" cxnId="{A9D7B8DC-7EA6-4D3B-9593-FB3CB551E6DA}">
      <dgm:prSet/>
      <dgm:spPr/>
      <dgm:t>
        <a:bodyPr/>
        <a:lstStyle/>
        <a:p>
          <a:endParaRPr lang="it-IT"/>
        </a:p>
      </dgm:t>
    </dgm:pt>
    <dgm:pt modelId="{BE9C401A-CB4C-4F0B-AAC4-9AA98F559ABE}" type="sibTrans" cxnId="{A9D7B8DC-7EA6-4D3B-9593-FB3CB551E6DA}">
      <dgm:prSet/>
      <dgm:spPr/>
      <dgm:t>
        <a:bodyPr/>
        <a:lstStyle/>
        <a:p>
          <a:endParaRPr lang="it-IT"/>
        </a:p>
      </dgm:t>
    </dgm:pt>
    <dgm:pt modelId="{8BAE5158-EA20-499C-87A2-5E567643CA20}">
      <dgm:prSet phldrT="[Testo]"/>
      <dgm:spPr>
        <a:solidFill>
          <a:srgbClr val="FFC000"/>
        </a:solidFill>
      </dgm:spPr>
      <dgm:t>
        <a:bodyPr/>
        <a:lstStyle/>
        <a:p>
          <a:pPr algn="just"/>
          <a:r>
            <a:rPr lang="it-IT" b="1" dirty="0">
              <a:solidFill>
                <a:srgbClr val="FF0000"/>
              </a:solidFill>
            </a:rPr>
            <a:t>Conseguente</a:t>
          </a:r>
          <a:r>
            <a:rPr lang="it-IT" dirty="0">
              <a:solidFill>
                <a:schemeClr val="tx1">
                  <a:lumMod val="95000"/>
                  <a:lumOff val="5000"/>
                </a:schemeClr>
              </a:solidFill>
            </a:rPr>
            <a:t>: </a:t>
          </a:r>
          <a:r>
            <a:rPr lang="it-IT" b="1" dirty="0">
              <a:solidFill>
                <a:srgbClr val="002060"/>
              </a:solidFill>
            </a:rPr>
            <a:t>è quella che segue e che aumenta con l’azione</a:t>
          </a:r>
        </a:p>
      </dgm:t>
    </dgm:pt>
    <dgm:pt modelId="{CC8C6D8D-299F-4451-B0F8-4ECD536805E6}" type="parTrans" cxnId="{1466F0B6-C963-4825-8084-F190D0ED0B0A}">
      <dgm:prSet/>
      <dgm:spPr/>
      <dgm:t>
        <a:bodyPr/>
        <a:lstStyle/>
        <a:p>
          <a:endParaRPr lang="it-IT"/>
        </a:p>
      </dgm:t>
    </dgm:pt>
    <dgm:pt modelId="{389D9400-445C-4B10-A528-ED80A4D2D563}" type="sibTrans" cxnId="{1466F0B6-C963-4825-8084-F190D0ED0B0A}">
      <dgm:prSet/>
      <dgm:spPr/>
      <dgm:t>
        <a:bodyPr/>
        <a:lstStyle/>
        <a:p>
          <a:endParaRPr lang="it-IT"/>
        </a:p>
      </dgm:t>
    </dgm:pt>
    <dgm:pt modelId="{8A1E7196-D21D-4472-9AFF-6E67AE1C9492}" type="pres">
      <dgm:prSet presAssocID="{8A382ACF-7652-4F4E-95FD-5C0BBC7EBC58}" presName="linear" presStyleCnt="0">
        <dgm:presLayoutVars>
          <dgm:dir/>
          <dgm:animLvl val="lvl"/>
          <dgm:resizeHandles val="exact"/>
        </dgm:presLayoutVars>
      </dgm:prSet>
      <dgm:spPr/>
    </dgm:pt>
    <dgm:pt modelId="{D7451FF8-C76D-44FC-B120-41912E9B8572}" type="pres">
      <dgm:prSet presAssocID="{51648DDC-60DB-45AA-8DD8-8E284E92D08E}" presName="parentLin" presStyleCnt="0"/>
      <dgm:spPr/>
    </dgm:pt>
    <dgm:pt modelId="{B0664AE9-C389-4FB5-A069-D6185F0F5BEE}" type="pres">
      <dgm:prSet presAssocID="{51648DDC-60DB-45AA-8DD8-8E284E92D08E}" presName="parentLeftMargin" presStyleLbl="node1" presStyleIdx="0" presStyleCnt="3"/>
      <dgm:spPr/>
    </dgm:pt>
    <dgm:pt modelId="{0E6E12C9-3E0C-4FB3-8145-B9D5352B95FE}" type="pres">
      <dgm:prSet presAssocID="{51648DDC-60DB-45AA-8DD8-8E284E92D08E}" presName="parentText" presStyleLbl="node1" presStyleIdx="0" presStyleCnt="3" custScaleX="142857">
        <dgm:presLayoutVars>
          <dgm:chMax val="0"/>
          <dgm:bulletEnabled val="1"/>
        </dgm:presLayoutVars>
      </dgm:prSet>
      <dgm:spPr/>
    </dgm:pt>
    <dgm:pt modelId="{8573EC4B-4F55-4101-B167-2328A81728C4}" type="pres">
      <dgm:prSet presAssocID="{51648DDC-60DB-45AA-8DD8-8E284E92D08E}" presName="negativeSpace" presStyleCnt="0"/>
      <dgm:spPr/>
    </dgm:pt>
    <dgm:pt modelId="{B114083E-E107-4118-A756-2EE1F7D9A9AC}" type="pres">
      <dgm:prSet presAssocID="{51648DDC-60DB-45AA-8DD8-8E284E92D08E}" presName="childText" presStyleLbl="conFgAcc1" presStyleIdx="0" presStyleCnt="3">
        <dgm:presLayoutVars>
          <dgm:bulletEnabled val="1"/>
        </dgm:presLayoutVars>
      </dgm:prSet>
      <dgm:spPr/>
    </dgm:pt>
    <dgm:pt modelId="{94B7E99F-F86D-4CC8-9AE2-DB8A758B389D}" type="pres">
      <dgm:prSet presAssocID="{CEDD8FBD-A6AD-4AF1-8C4A-5119F2219F4C}" presName="spaceBetweenRectangles" presStyleCnt="0"/>
      <dgm:spPr/>
    </dgm:pt>
    <dgm:pt modelId="{820A7EA1-3419-490E-941E-E06421BBC734}" type="pres">
      <dgm:prSet presAssocID="{2210DAA5-C817-49C2-902E-DDF3D167B037}" presName="parentLin" presStyleCnt="0"/>
      <dgm:spPr/>
    </dgm:pt>
    <dgm:pt modelId="{6197300E-3240-409F-9051-D1D13A1D5BB4}" type="pres">
      <dgm:prSet presAssocID="{2210DAA5-C817-49C2-902E-DDF3D167B037}" presName="parentLeftMargin" presStyleLbl="node1" presStyleIdx="0" presStyleCnt="3"/>
      <dgm:spPr/>
    </dgm:pt>
    <dgm:pt modelId="{ED1CCD43-34E9-4902-9664-56204E0D3E33}" type="pres">
      <dgm:prSet presAssocID="{2210DAA5-C817-49C2-902E-DDF3D167B037}" presName="parentText" presStyleLbl="node1" presStyleIdx="1" presStyleCnt="3" custScaleX="137845">
        <dgm:presLayoutVars>
          <dgm:chMax val="0"/>
          <dgm:bulletEnabled val="1"/>
        </dgm:presLayoutVars>
      </dgm:prSet>
      <dgm:spPr/>
    </dgm:pt>
    <dgm:pt modelId="{C6E34657-2BD2-4F6B-8566-FAA69256129A}" type="pres">
      <dgm:prSet presAssocID="{2210DAA5-C817-49C2-902E-DDF3D167B037}" presName="negativeSpace" presStyleCnt="0"/>
      <dgm:spPr/>
    </dgm:pt>
    <dgm:pt modelId="{31B6EE21-9955-423C-9350-AED09B7A250D}" type="pres">
      <dgm:prSet presAssocID="{2210DAA5-C817-49C2-902E-DDF3D167B037}" presName="childText" presStyleLbl="conFgAcc1" presStyleIdx="1" presStyleCnt="3">
        <dgm:presLayoutVars>
          <dgm:bulletEnabled val="1"/>
        </dgm:presLayoutVars>
      </dgm:prSet>
      <dgm:spPr/>
    </dgm:pt>
    <dgm:pt modelId="{8D21DA05-2ED8-4861-8C90-CAC146B3DBA0}" type="pres">
      <dgm:prSet presAssocID="{BE9C401A-CB4C-4F0B-AAC4-9AA98F559ABE}" presName="spaceBetweenRectangles" presStyleCnt="0"/>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1" presStyleCnt="3"/>
      <dgm:spPr/>
    </dgm:pt>
    <dgm:pt modelId="{C241193F-0DC0-4786-835D-A72DCF2DA979}" type="pres">
      <dgm:prSet presAssocID="{8BAE5158-EA20-499C-87A2-5E567643CA20}" presName="parentText" presStyleLbl="node1" presStyleIdx="2" presStyleCnt="3" custScaleX="142857">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2" presStyleCnt="3">
        <dgm:presLayoutVars>
          <dgm:bulletEnabled val="1"/>
        </dgm:presLayoutVars>
      </dgm:prSet>
      <dgm:spPr/>
    </dgm:pt>
  </dgm:ptLst>
  <dgm:cxnLst>
    <dgm:cxn modelId="{A1B7630A-3893-426D-950D-6F320662FEA7}" type="presOf" srcId="{8A382ACF-7652-4F4E-95FD-5C0BBC7EBC58}" destId="{8A1E7196-D21D-4472-9AFF-6E67AE1C9492}" srcOrd="0" destOrd="0" presId="urn:microsoft.com/office/officeart/2005/8/layout/list1"/>
    <dgm:cxn modelId="{E84F8421-E4AD-43D3-B0AF-5094FA5BD30B}" type="presOf" srcId="{51648DDC-60DB-45AA-8DD8-8E284E92D08E}" destId="{B0664AE9-C389-4FB5-A069-D6185F0F5BEE}" srcOrd="0" destOrd="0" presId="urn:microsoft.com/office/officeart/2005/8/layout/list1"/>
    <dgm:cxn modelId="{AB810D3F-A005-4CEE-9BFF-01139F841D9F}" type="presOf" srcId="{51648DDC-60DB-45AA-8DD8-8E284E92D08E}" destId="{0E6E12C9-3E0C-4FB3-8145-B9D5352B95FE}" srcOrd="1" destOrd="0" presId="urn:microsoft.com/office/officeart/2005/8/layout/list1"/>
    <dgm:cxn modelId="{501A847E-F5E0-41B2-920F-E183D830EBE0}" srcId="{8A382ACF-7652-4F4E-95FD-5C0BBC7EBC58}" destId="{51648DDC-60DB-45AA-8DD8-8E284E92D08E}" srcOrd="0" destOrd="0" parTransId="{03F52CF1-7E5A-48CA-9197-037944AE7626}" sibTransId="{CEDD8FBD-A6AD-4AF1-8C4A-5119F2219F4C}"/>
    <dgm:cxn modelId="{73BDD4AA-104D-4CCA-95BD-EFC81F684C64}" type="presOf" srcId="{8BAE5158-EA20-499C-87A2-5E567643CA20}" destId="{C241193F-0DC0-4786-835D-A72DCF2DA979}" srcOrd="1" destOrd="0" presId="urn:microsoft.com/office/officeart/2005/8/layout/list1"/>
    <dgm:cxn modelId="{1466F0B6-C963-4825-8084-F190D0ED0B0A}" srcId="{8A382ACF-7652-4F4E-95FD-5C0BBC7EBC58}" destId="{8BAE5158-EA20-499C-87A2-5E567643CA20}" srcOrd="2" destOrd="0" parTransId="{CC8C6D8D-299F-4451-B0F8-4ECD536805E6}" sibTransId="{389D9400-445C-4B10-A528-ED80A4D2D563}"/>
    <dgm:cxn modelId="{2BFCB5B7-67B8-44D8-9FF5-FC079A74FBFF}" type="presOf" srcId="{2210DAA5-C817-49C2-902E-DDF3D167B037}" destId="{ED1CCD43-34E9-4902-9664-56204E0D3E33}" srcOrd="1" destOrd="0" presId="urn:microsoft.com/office/officeart/2005/8/layout/list1"/>
    <dgm:cxn modelId="{A9D7B8DC-7EA6-4D3B-9593-FB3CB551E6DA}" srcId="{8A382ACF-7652-4F4E-95FD-5C0BBC7EBC58}" destId="{2210DAA5-C817-49C2-902E-DDF3D167B037}" srcOrd="1" destOrd="0" parTransId="{97C1E78C-8AE5-4A6D-A0BC-07A6BF66C932}" sibTransId="{BE9C401A-CB4C-4F0B-AAC4-9AA98F559ABE}"/>
    <dgm:cxn modelId="{A54BC4EE-70A2-44E9-9798-ED51BD06F1AD}" type="presOf" srcId="{8BAE5158-EA20-499C-87A2-5E567643CA20}" destId="{6281E4D5-6A07-4998-AFA4-AB740A761499}" srcOrd="0" destOrd="0" presId="urn:microsoft.com/office/officeart/2005/8/layout/list1"/>
    <dgm:cxn modelId="{7D9633F6-F2E9-4382-B9A3-B20FD3A5CA75}" type="presOf" srcId="{2210DAA5-C817-49C2-902E-DDF3D167B037}" destId="{6197300E-3240-409F-9051-D1D13A1D5BB4}" srcOrd="0" destOrd="0" presId="urn:microsoft.com/office/officeart/2005/8/layout/list1"/>
    <dgm:cxn modelId="{337FC4D2-0EE0-4232-B6B8-F93CBBD47F48}" type="presParOf" srcId="{8A1E7196-D21D-4472-9AFF-6E67AE1C9492}" destId="{D7451FF8-C76D-44FC-B120-41912E9B8572}" srcOrd="0" destOrd="0" presId="urn:microsoft.com/office/officeart/2005/8/layout/list1"/>
    <dgm:cxn modelId="{B03F1EFF-D16B-4A8F-8967-F6990CD9A50B}" type="presParOf" srcId="{D7451FF8-C76D-44FC-B120-41912E9B8572}" destId="{B0664AE9-C389-4FB5-A069-D6185F0F5BEE}" srcOrd="0" destOrd="0" presId="urn:microsoft.com/office/officeart/2005/8/layout/list1"/>
    <dgm:cxn modelId="{71675102-283F-4EC1-AE83-2CA115EAE2F8}" type="presParOf" srcId="{D7451FF8-C76D-44FC-B120-41912E9B8572}" destId="{0E6E12C9-3E0C-4FB3-8145-B9D5352B95FE}" srcOrd="1" destOrd="0" presId="urn:microsoft.com/office/officeart/2005/8/layout/list1"/>
    <dgm:cxn modelId="{2AE0A589-D2F3-450C-94BF-AEDAE4F2C825}" type="presParOf" srcId="{8A1E7196-D21D-4472-9AFF-6E67AE1C9492}" destId="{8573EC4B-4F55-4101-B167-2328A81728C4}" srcOrd="1" destOrd="0" presId="urn:microsoft.com/office/officeart/2005/8/layout/list1"/>
    <dgm:cxn modelId="{1B6A70F3-0B20-4C59-9BCA-3741F27240B8}" type="presParOf" srcId="{8A1E7196-D21D-4472-9AFF-6E67AE1C9492}" destId="{B114083E-E107-4118-A756-2EE1F7D9A9AC}" srcOrd="2" destOrd="0" presId="urn:microsoft.com/office/officeart/2005/8/layout/list1"/>
    <dgm:cxn modelId="{78DD4621-CA9B-45F0-BF0D-F1C0C2EDC356}" type="presParOf" srcId="{8A1E7196-D21D-4472-9AFF-6E67AE1C9492}" destId="{94B7E99F-F86D-4CC8-9AE2-DB8A758B389D}" srcOrd="3" destOrd="0" presId="urn:microsoft.com/office/officeart/2005/8/layout/list1"/>
    <dgm:cxn modelId="{00EAB8D7-D4F6-4070-B24F-1987D84BEA7A}" type="presParOf" srcId="{8A1E7196-D21D-4472-9AFF-6E67AE1C9492}" destId="{820A7EA1-3419-490E-941E-E06421BBC734}" srcOrd="4" destOrd="0" presId="urn:microsoft.com/office/officeart/2005/8/layout/list1"/>
    <dgm:cxn modelId="{D414B58B-FBEF-490C-810F-6E595D284A85}" type="presParOf" srcId="{820A7EA1-3419-490E-941E-E06421BBC734}" destId="{6197300E-3240-409F-9051-D1D13A1D5BB4}" srcOrd="0" destOrd="0" presId="urn:microsoft.com/office/officeart/2005/8/layout/list1"/>
    <dgm:cxn modelId="{F6266F14-D57E-445C-B11E-710276200443}" type="presParOf" srcId="{820A7EA1-3419-490E-941E-E06421BBC734}" destId="{ED1CCD43-34E9-4902-9664-56204E0D3E33}" srcOrd="1" destOrd="0" presId="urn:microsoft.com/office/officeart/2005/8/layout/list1"/>
    <dgm:cxn modelId="{9ABDA0F2-652A-4B18-A0AB-FAE1EDB6DEDF}" type="presParOf" srcId="{8A1E7196-D21D-4472-9AFF-6E67AE1C9492}" destId="{C6E34657-2BD2-4F6B-8566-FAA69256129A}" srcOrd="5" destOrd="0" presId="urn:microsoft.com/office/officeart/2005/8/layout/list1"/>
    <dgm:cxn modelId="{3FAC60F1-E111-463F-A858-6FF990E88CCF}" type="presParOf" srcId="{8A1E7196-D21D-4472-9AFF-6E67AE1C9492}" destId="{31B6EE21-9955-423C-9350-AED09B7A250D}" srcOrd="6" destOrd="0" presId="urn:microsoft.com/office/officeart/2005/8/layout/list1"/>
    <dgm:cxn modelId="{E3BDEA3E-DF26-428B-9AC8-A88B80557351}" type="presParOf" srcId="{8A1E7196-D21D-4472-9AFF-6E67AE1C9492}" destId="{8D21DA05-2ED8-4861-8C90-CAC146B3DBA0}" srcOrd="7" destOrd="0" presId="urn:microsoft.com/office/officeart/2005/8/layout/list1"/>
    <dgm:cxn modelId="{A0E54359-0142-400A-800B-3574226CED74}" type="presParOf" srcId="{8A1E7196-D21D-4472-9AFF-6E67AE1C9492}" destId="{1146147D-E5CB-4C53-9A54-5A8AF9C023FB}" srcOrd="8" destOrd="0" presId="urn:microsoft.com/office/officeart/2005/8/layout/list1"/>
    <dgm:cxn modelId="{579CC8D3-97F5-4FFD-9049-7DD0D38E073D}" type="presParOf" srcId="{1146147D-E5CB-4C53-9A54-5A8AF9C023FB}" destId="{6281E4D5-6A07-4998-AFA4-AB740A761499}" srcOrd="0" destOrd="0" presId="urn:microsoft.com/office/officeart/2005/8/layout/list1"/>
    <dgm:cxn modelId="{C1E83CDF-644E-4236-BC87-9C53CBD6788D}" type="presParOf" srcId="{1146147D-E5CB-4C53-9A54-5A8AF9C023FB}" destId="{C241193F-0DC0-4786-835D-A72DCF2DA979}" srcOrd="1" destOrd="0" presId="urn:microsoft.com/office/officeart/2005/8/layout/list1"/>
    <dgm:cxn modelId="{16D34172-EA0B-4A7D-A9F4-BCE28B4C646F}" type="presParOf" srcId="{8A1E7196-D21D-4472-9AFF-6E67AE1C9492}" destId="{C6FCE516-FFB6-448B-A495-83CCBA9103F4}" srcOrd="9" destOrd="0" presId="urn:microsoft.com/office/officeart/2005/8/layout/list1"/>
    <dgm:cxn modelId="{B4626C76-6C5D-48F0-9C68-C6973FF4877A}" type="presParOf" srcId="{8A1E7196-D21D-4472-9AFF-6E67AE1C9492}" destId="{FD1DDA01-5D96-4F65-A59F-488A0C2649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48C169-1F4C-4F7F-8B4C-3311C34D7A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966964E1-4477-4CA4-B860-01ECFD34AAB0}">
      <dgm:prSet/>
      <dgm:spPr>
        <a:solidFill>
          <a:srgbClr val="FF0000"/>
        </a:solidFill>
      </dgm:spPr>
      <dgm:t>
        <a:bodyPr/>
        <a:lstStyle/>
        <a:p>
          <a:pPr rtl="0"/>
          <a:r>
            <a:rPr lang="es-ES_tradnl" b="1" dirty="0"/>
            <a:t>Da dove dedurre i principi e i criteri per giudicare se una azione è “buona” o “cattiva”?</a:t>
          </a:r>
          <a:endParaRPr lang="it-IT" b="1" dirty="0"/>
        </a:p>
      </dgm:t>
    </dgm:pt>
    <dgm:pt modelId="{0A672576-C206-4D6D-8C6C-5D1897BB4807}" type="parTrans" cxnId="{B697FA38-089C-43EC-B1EA-F59B111C4BAF}">
      <dgm:prSet/>
      <dgm:spPr/>
      <dgm:t>
        <a:bodyPr/>
        <a:lstStyle/>
        <a:p>
          <a:endParaRPr lang="it-IT"/>
        </a:p>
      </dgm:t>
    </dgm:pt>
    <dgm:pt modelId="{FF454391-68AF-48B5-B221-FDB2CA99E15A}" type="sibTrans" cxnId="{B697FA38-089C-43EC-B1EA-F59B111C4BAF}">
      <dgm:prSet/>
      <dgm:spPr/>
      <dgm:t>
        <a:bodyPr/>
        <a:lstStyle/>
        <a:p>
          <a:endParaRPr lang="it-IT"/>
        </a:p>
      </dgm:t>
    </dgm:pt>
    <dgm:pt modelId="{C37DC341-0281-48DB-A819-C2A3C6517BFC}">
      <dgm:prSet custT="1"/>
      <dgm:spPr/>
      <dgm:t>
        <a:bodyPr/>
        <a:lstStyle/>
        <a:p>
          <a:r>
            <a:rPr lang="it-IT" sz="4800" b="1" dirty="0">
              <a:solidFill>
                <a:schemeClr val="accent6">
                  <a:lumMod val="75000"/>
                </a:schemeClr>
              </a:solidFill>
            </a:rPr>
            <a:t>Oggetto</a:t>
          </a:r>
        </a:p>
      </dgm:t>
    </dgm:pt>
    <dgm:pt modelId="{D0596641-E26F-4DBE-A3BD-D296A71AB991}" type="parTrans" cxnId="{FEAF3794-380E-451D-9CD3-E18EF330C19C}">
      <dgm:prSet/>
      <dgm:spPr/>
      <dgm:t>
        <a:bodyPr/>
        <a:lstStyle/>
        <a:p>
          <a:endParaRPr lang="it-IT"/>
        </a:p>
      </dgm:t>
    </dgm:pt>
    <dgm:pt modelId="{9244BD37-45CE-4803-9A97-9716E707A8F9}" type="sibTrans" cxnId="{FEAF3794-380E-451D-9CD3-E18EF330C19C}">
      <dgm:prSet/>
      <dgm:spPr/>
      <dgm:t>
        <a:bodyPr/>
        <a:lstStyle/>
        <a:p>
          <a:endParaRPr lang="it-IT"/>
        </a:p>
      </dgm:t>
    </dgm:pt>
    <dgm:pt modelId="{04AE605C-612E-4375-90F9-5BA28CBDBD6C}">
      <dgm:prSet custT="1"/>
      <dgm:spPr/>
      <dgm:t>
        <a:bodyPr/>
        <a:lstStyle/>
        <a:p>
          <a:r>
            <a:rPr lang="it-IT" sz="4800" b="1" dirty="0">
              <a:solidFill>
                <a:schemeClr val="accent6">
                  <a:lumMod val="75000"/>
                </a:schemeClr>
              </a:solidFill>
            </a:rPr>
            <a:t>Fine o intenzione</a:t>
          </a:r>
        </a:p>
      </dgm:t>
    </dgm:pt>
    <dgm:pt modelId="{F8DE6090-2573-49C9-94C1-9EEAFE778F85}" type="parTrans" cxnId="{88949961-E075-41E8-B0E5-36AE361869F5}">
      <dgm:prSet/>
      <dgm:spPr/>
      <dgm:t>
        <a:bodyPr/>
        <a:lstStyle/>
        <a:p>
          <a:endParaRPr lang="it-IT"/>
        </a:p>
      </dgm:t>
    </dgm:pt>
    <dgm:pt modelId="{19A189CC-9D62-462B-A1D1-C1E28FFDC0C9}" type="sibTrans" cxnId="{88949961-E075-41E8-B0E5-36AE361869F5}">
      <dgm:prSet/>
      <dgm:spPr/>
      <dgm:t>
        <a:bodyPr/>
        <a:lstStyle/>
        <a:p>
          <a:endParaRPr lang="it-IT"/>
        </a:p>
      </dgm:t>
    </dgm:pt>
    <dgm:pt modelId="{2B3ED8C8-FA39-4A7B-83D4-973F250F5046}">
      <dgm:prSet custT="1"/>
      <dgm:spPr/>
      <dgm:t>
        <a:bodyPr/>
        <a:lstStyle/>
        <a:p>
          <a:r>
            <a:rPr lang="it-IT" sz="4800" b="1" dirty="0">
              <a:solidFill>
                <a:schemeClr val="accent6">
                  <a:lumMod val="75000"/>
                </a:schemeClr>
              </a:solidFill>
            </a:rPr>
            <a:t>Circostanze</a:t>
          </a:r>
        </a:p>
      </dgm:t>
    </dgm:pt>
    <dgm:pt modelId="{07BE1E7D-A85B-4B53-8782-57FEB97950CA}" type="parTrans" cxnId="{B8219489-4F3E-4B6F-B3C3-27508F717EDF}">
      <dgm:prSet/>
      <dgm:spPr/>
      <dgm:t>
        <a:bodyPr/>
        <a:lstStyle/>
        <a:p>
          <a:endParaRPr lang="it-IT"/>
        </a:p>
      </dgm:t>
    </dgm:pt>
    <dgm:pt modelId="{9D3657E6-D90D-4412-A2BA-CE9563A2DF75}" type="sibTrans" cxnId="{B8219489-4F3E-4B6F-B3C3-27508F717EDF}">
      <dgm:prSet/>
      <dgm:spPr/>
      <dgm:t>
        <a:bodyPr/>
        <a:lstStyle/>
        <a:p>
          <a:endParaRPr lang="it-IT"/>
        </a:p>
      </dgm:t>
    </dgm:pt>
    <dgm:pt modelId="{F562131B-8514-4966-B40F-69BC65A03C2C}" type="pres">
      <dgm:prSet presAssocID="{4E48C169-1F4C-4F7F-8B4C-3311C34D7A58}" presName="linearFlow" presStyleCnt="0">
        <dgm:presLayoutVars>
          <dgm:dir/>
          <dgm:animLvl val="lvl"/>
          <dgm:resizeHandles val="exact"/>
        </dgm:presLayoutVars>
      </dgm:prSet>
      <dgm:spPr/>
    </dgm:pt>
    <dgm:pt modelId="{14C853E9-FBB9-469E-8D3C-928F3A7FACAE}" type="pres">
      <dgm:prSet presAssocID="{966964E1-4477-4CA4-B860-01ECFD34AAB0}" presName="composite" presStyleCnt="0"/>
      <dgm:spPr/>
    </dgm:pt>
    <dgm:pt modelId="{7AE6AAF6-869B-4D1D-BA1D-4A5363645CC4}" type="pres">
      <dgm:prSet presAssocID="{966964E1-4477-4CA4-B860-01ECFD34AAB0}" presName="parentText" presStyleLbl="alignNode1" presStyleIdx="0" presStyleCnt="1">
        <dgm:presLayoutVars>
          <dgm:chMax val="1"/>
          <dgm:bulletEnabled val="1"/>
        </dgm:presLayoutVars>
      </dgm:prSet>
      <dgm:spPr/>
    </dgm:pt>
    <dgm:pt modelId="{99585CCB-4813-41C6-9A7C-FF58996BBEB7}" type="pres">
      <dgm:prSet presAssocID="{966964E1-4477-4CA4-B860-01ECFD34AAB0}" presName="descendantText" presStyleLbl="alignAcc1" presStyleIdx="0" presStyleCnt="1" custScaleY="144590">
        <dgm:presLayoutVars>
          <dgm:bulletEnabled val="1"/>
        </dgm:presLayoutVars>
      </dgm:prSet>
      <dgm:spPr/>
    </dgm:pt>
  </dgm:ptLst>
  <dgm:cxnLst>
    <dgm:cxn modelId="{384AD91D-3CD5-4503-8DFD-41F59A0F9474}" type="presOf" srcId="{2B3ED8C8-FA39-4A7B-83D4-973F250F5046}" destId="{99585CCB-4813-41C6-9A7C-FF58996BBEB7}" srcOrd="0" destOrd="2" presId="urn:microsoft.com/office/officeart/2005/8/layout/chevron2"/>
    <dgm:cxn modelId="{9D589C20-B222-41D0-8180-CFB024DB9D56}" type="presOf" srcId="{966964E1-4477-4CA4-B860-01ECFD34AAB0}" destId="{7AE6AAF6-869B-4D1D-BA1D-4A5363645CC4}" srcOrd="0" destOrd="0" presId="urn:microsoft.com/office/officeart/2005/8/layout/chevron2"/>
    <dgm:cxn modelId="{B697FA38-089C-43EC-B1EA-F59B111C4BAF}" srcId="{4E48C169-1F4C-4F7F-8B4C-3311C34D7A58}" destId="{966964E1-4477-4CA4-B860-01ECFD34AAB0}" srcOrd="0" destOrd="0" parTransId="{0A672576-C206-4D6D-8C6C-5D1897BB4807}" sibTransId="{FF454391-68AF-48B5-B221-FDB2CA99E15A}"/>
    <dgm:cxn modelId="{5EC3E83C-1FD4-4BA3-8423-8BACA4C13EA2}" type="presOf" srcId="{4E48C169-1F4C-4F7F-8B4C-3311C34D7A58}" destId="{F562131B-8514-4966-B40F-69BC65A03C2C}" srcOrd="0" destOrd="0" presId="urn:microsoft.com/office/officeart/2005/8/layout/chevron2"/>
    <dgm:cxn modelId="{88949961-E075-41E8-B0E5-36AE361869F5}" srcId="{966964E1-4477-4CA4-B860-01ECFD34AAB0}" destId="{04AE605C-612E-4375-90F9-5BA28CBDBD6C}" srcOrd="1" destOrd="0" parTransId="{F8DE6090-2573-49C9-94C1-9EEAFE778F85}" sibTransId="{19A189CC-9D62-462B-A1D1-C1E28FFDC0C9}"/>
    <dgm:cxn modelId="{8D237377-D394-4268-9EDC-03FB1864C480}" type="presOf" srcId="{04AE605C-612E-4375-90F9-5BA28CBDBD6C}" destId="{99585CCB-4813-41C6-9A7C-FF58996BBEB7}" srcOrd="0" destOrd="1" presId="urn:microsoft.com/office/officeart/2005/8/layout/chevron2"/>
    <dgm:cxn modelId="{B818357F-91B3-40B0-B074-C0E91A650F07}" type="presOf" srcId="{C37DC341-0281-48DB-A819-C2A3C6517BFC}" destId="{99585CCB-4813-41C6-9A7C-FF58996BBEB7}" srcOrd="0" destOrd="0" presId="urn:microsoft.com/office/officeart/2005/8/layout/chevron2"/>
    <dgm:cxn modelId="{B8219489-4F3E-4B6F-B3C3-27508F717EDF}" srcId="{966964E1-4477-4CA4-B860-01ECFD34AAB0}" destId="{2B3ED8C8-FA39-4A7B-83D4-973F250F5046}" srcOrd="2" destOrd="0" parTransId="{07BE1E7D-A85B-4B53-8782-57FEB97950CA}" sibTransId="{9D3657E6-D90D-4412-A2BA-CE9563A2DF75}"/>
    <dgm:cxn modelId="{FEAF3794-380E-451D-9CD3-E18EF330C19C}" srcId="{966964E1-4477-4CA4-B860-01ECFD34AAB0}" destId="{C37DC341-0281-48DB-A819-C2A3C6517BFC}" srcOrd="0" destOrd="0" parTransId="{D0596641-E26F-4DBE-A3BD-D296A71AB991}" sibTransId="{9244BD37-45CE-4803-9A97-9716E707A8F9}"/>
    <dgm:cxn modelId="{25180E4C-CFC7-4449-A1C9-588BC20D9317}" type="presParOf" srcId="{F562131B-8514-4966-B40F-69BC65A03C2C}" destId="{14C853E9-FBB9-469E-8D3C-928F3A7FACAE}" srcOrd="0" destOrd="0" presId="urn:microsoft.com/office/officeart/2005/8/layout/chevron2"/>
    <dgm:cxn modelId="{DC741E18-D5AF-40F9-AE4C-B20C4FF58C36}" type="presParOf" srcId="{14C853E9-FBB9-469E-8D3C-928F3A7FACAE}" destId="{7AE6AAF6-869B-4D1D-BA1D-4A5363645CC4}" srcOrd="0" destOrd="0" presId="urn:microsoft.com/office/officeart/2005/8/layout/chevron2"/>
    <dgm:cxn modelId="{F8AA52DF-FDC6-4B7C-89DA-AA5E7E39510B}" type="presParOf" srcId="{14C853E9-FBB9-469E-8D3C-928F3A7FACAE}" destId="{99585CCB-4813-41C6-9A7C-FF58996BBE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112777-2FC0-4E13-9CCA-370F13E4322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it-IT"/>
        </a:p>
      </dgm:t>
    </dgm:pt>
    <dgm:pt modelId="{2ABF4052-2901-4FE3-9AD5-802C315DA392}">
      <dgm:prSet phldrT="[Testo]"/>
      <dgm:spPr/>
      <dgm:t>
        <a:bodyPr/>
        <a:lstStyle/>
        <a:p>
          <a:r>
            <a:rPr lang="it-IT" dirty="0"/>
            <a:t>Oggettivismo etico</a:t>
          </a:r>
        </a:p>
      </dgm:t>
    </dgm:pt>
    <dgm:pt modelId="{6FE5EBD2-5BA2-477B-B5EA-6E218764CEC4}" type="parTrans" cxnId="{D82E9B7F-1CEF-4619-8912-EF7D2C2C6171}">
      <dgm:prSet/>
      <dgm:spPr/>
      <dgm:t>
        <a:bodyPr/>
        <a:lstStyle/>
        <a:p>
          <a:endParaRPr lang="it-IT"/>
        </a:p>
      </dgm:t>
    </dgm:pt>
    <dgm:pt modelId="{63BBDD97-50AB-4719-ADB1-CE3D77FF5730}" type="sibTrans" cxnId="{D82E9B7F-1CEF-4619-8912-EF7D2C2C6171}">
      <dgm:prSet/>
      <dgm:spPr/>
      <dgm:t>
        <a:bodyPr/>
        <a:lstStyle/>
        <a:p>
          <a:endParaRPr lang="it-IT"/>
        </a:p>
      </dgm:t>
    </dgm:pt>
    <dgm:pt modelId="{1C226CF4-A50A-4333-A919-91DB37455742}">
      <dgm:prSet phldrT="[Testo]"/>
      <dgm:spPr/>
      <dgm:t>
        <a:bodyPr/>
        <a:lstStyle/>
        <a:p>
          <a:r>
            <a:rPr lang="it-IT" dirty="0"/>
            <a:t>Etiche finalistiche o teleologiche</a:t>
          </a:r>
        </a:p>
      </dgm:t>
    </dgm:pt>
    <dgm:pt modelId="{C5772FF0-0847-44C2-A617-2B1B87778695}" type="parTrans" cxnId="{372D3EF5-62C7-463D-BDBC-E6731D3E575B}">
      <dgm:prSet/>
      <dgm:spPr/>
      <dgm:t>
        <a:bodyPr/>
        <a:lstStyle/>
        <a:p>
          <a:endParaRPr lang="it-IT"/>
        </a:p>
      </dgm:t>
    </dgm:pt>
    <dgm:pt modelId="{F0F69DA3-9EAC-40E3-8D9E-FEFDB0404360}" type="sibTrans" cxnId="{372D3EF5-62C7-463D-BDBC-E6731D3E575B}">
      <dgm:prSet/>
      <dgm:spPr/>
      <dgm:t>
        <a:bodyPr/>
        <a:lstStyle/>
        <a:p>
          <a:endParaRPr lang="it-IT"/>
        </a:p>
      </dgm:t>
    </dgm:pt>
    <dgm:pt modelId="{5DA470FF-6685-4D19-BC39-6E5EE7069517}">
      <dgm:prSet phldrT="[Testo]"/>
      <dgm:spPr/>
      <dgm:t>
        <a:bodyPr/>
        <a:lstStyle/>
        <a:p>
          <a:r>
            <a:rPr lang="it-IT" dirty="0" err="1"/>
            <a:t>Circostanzialismo</a:t>
          </a:r>
          <a:r>
            <a:rPr lang="it-IT" dirty="0"/>
            <a:t> etico</a:t>
          </a:r>
        </a:p>
      </dgm:t>
    </dgm:pt>
    <dgm:pt modelId="{B37E58E0-8196-42F8-BD9E-8B4A6AC4BA5F}" type="parTrans" cxnId="{31A0B2DB-D1F6-4B5A-8CCF-D7021FDC6020}">
      <dgm:prSet/>
      <dgm:spPr/>
      <dgm:t>
        <a:bodyPr/>
        <a:lstStyle/>
        <a:p>
          <a:endParaRPr lang="it-IT"/>
        </a:p>
      </dgm:t>
    </dgm:pt>
    <dgm:pt modelId="{55923576-E925-42BD-9656-7457F69EBE1D}" type="sibTrans" cxnId="{31A0B2DB-D1F6-4B5A-8CCF-D7021FDC6020}">
      <dgm:prSet/>
      <dgm:spPr/>
      <dgm:t>
        <a:bodyPr/>
        <a:lstStyle/>
        <a:p>
          <a:endParaRPr lang="it-IT"/>
        </a:p>
      </dgm:t>
    </dgm:pt>
    <dgm:pt modelId="{8BDABADC-41F9-4091-B5CE-1E7A88B7898E}" type="pres">
      <dgm:prSet presAssocID="{A6112777-2FC0-4E13-9CCA-370F13E43223}" presName="Name0" presStyleCnt="0">
        <dgm:presLayoutVars>
          <dgm:chMax val="7"/>
          <dgm:dir/>
          <dgm:animLvl val="lvl"/>
          <dgm:resizeHandles val="exact"/>
        </dgm:presLayoutVars>
      </dgm:prSet>
      <dgm:spPr/>
    </dgm:pt>
    <dgm:pt modelId="{E823EA16-4596-4160-8339-D1C11FED7B8F}" type="pres">
      <dgm:prSet presAssocID="{2ABF4052-2901-4FE3-9AD5-802C315DA392}" presName="circle1" presStyleLbl="node1" presStyleIdx="0" presStyleCnt="3"/>
      <dgm:spPr>
        <a:solidFill>
          <a:schemeClr val="accent2">
            <a:lumMod val="75000"/>
          </a:schemeClr>
        </a:solidFill>
      </dgm:spPr>
    </dgm:pt>
    <dgm:pt modelId="{AEFBC736-725D-42DD-89CC-1F448B59EE0C}" type="pres">
      <dgm:prSet presAssocID="{2ABF4052-2901-4FE3-9AD5-802C315DA392}" presName="space" presStyleCnt="0"/>
      <dgm:spPr/>
    </dgm:pt>
    <dgm:pt modelId="{E64A21A9-A846-4191-8C39-21B887BEE81A}" type="pres">
      <dgm:prSet presAssocID="{2ABF4052-2901-4FE3-9AD5-802C315DA392}" presName="rect1" presStyleLbl="alignAcc1" presStyleIdx="0" presStyleCnt="3"/>
      <dgm:spPr/>
    </dgm:pt>
    <dgm:pt modelId="{426DC853-7D7F-4347-8D34-2058D400DDCA}" type="pres">
      <dgm:prSet presAssocID="{1C226CF4-A50A-4333-A919-91DB37455742}" presName="vertSpace2" presStyleLbl="node1" presStyleIdx="0" presStyleCnt="3"/>
      <dgm:spPr/>
    </dgm:pt>
    <dgm:pt modelId="{50FD7DC7-0399-4E9B-A646-1D8536E2E81E}" type="pres">
      <dgm:prSet presAssocID="{1C226CF4-A50A-4333-A919-91DB37455742}" presName="circle2" presStyleLbl="node1" presStyleIdx="1" presStyleCnt="3"/>
      <dgm:spPr/>
    </dgm:pt>
    <dgm:pt modelId="{D538EA14-634A-4A51-A738-6F3631BA2F92}" type="pres">
      <dgm:prSet presAssocID="{1C226CF4-A50A-4333-A919-91DB37455742}" presName="rect2" presStyleLbl="alignAcc1" presStyleIdx="1" presStyleCnt="3"/>
      <dgm:spPr/>
    </dgm:pt>
    <dgm:pt modelId="{07603B33-1230-4B1B-B17C-D9D99B605D24}" type="pres">
      <dgm:prSet presAssocID="{5DA470FF-6685-4D19-BC39-6E5EE7069517}" presName="vertSpace3" presStyleLbl="node1" presStyleIdx="1" presStyleCnt="3"/>
      <dgm:spPr/>
    </dgm:pt>
    <dgm:pt modelId="{683439CE-1C9B-4E28-8FF8-DEE7EECC3A67}" type="pres">
      <dgm:prSet presAssocID="{5DA470FF-6685-4D19-BC39-6E5EE7069517}" presName="circle3" presStyleLbl="node1" presStyleIdx="2" presStyleCnt="3"/>
      <dgm:spPr>
        <a:solidFill>
          <a:srgbClr val="FF0000"/>
        </a:solidFill>
      </dgm:spPr>
    </dgm:pt>
    <dgm:pt modelId="{4638729B-0B65-406F-8F2B-2E9D4A2A735F}" type="pres">
      <dgm:prSet presAssocID="{5DA470FF-6685-4D19-BC39-6E5EE7069517}" presName="rect3" presStyleLbl="alignAcc1" presStyleIdx="2" presStyleCnt="3"/>
      <dgm:spPr/>
    </dgm:pt>
    <dgm:pt modelId="{44F3062A-31E9-48BC-AD56-2E096A875DB9}" type="pres">
      <dgm:prSet presAssocID="{2ABF4052-2901-4FE3-9AD5-802C315DA392}" presName="rect1ParTxNoCh" presStyleLbl="alignAcc1" presStyleIdx="2" presStyleCnt="3">
        <dgm:presLayoutVars>
          <dgm:chMax val="1"/>
          <dgm:bulletEnabled val="1"/>
        </dgm:presLayoutVars>
      </dgm:prSet>
      <dgm:spPr/>
    </dgm:pt>
    <dgm:pt modelId="{87B04030-A3EB-4671-BBB4-E13B65C35AA9}" type="pres">
      <dgm:prSet presAssocID="{1C226CF4-A50A-4333-A919-91DB37455742}" presName="rect2ParTxNoCh" presStyleLbl="alignAcc1" presStyleIdx="2" presStyleCnt="3">
        <dgm:presLayoutVars>
          <dgm:chMax val="1"/>
          <dgm:bulletEnabled val="1"/>
        </dgm:presLayoutVars>
      </dgm:prSet>
      <dgm:spPr/>
    </dgm:pt>
    <dgm:pt modelId="{15795192-228D-4295-8B6E-944D8BC0F98E}" type="pres">
      <dgm:prSet presAssocID="{5DA470FF-6685-4D19-BC39-6E5EE7069517}" presName="rect3ParTxNoCh" presStyleLbl="alignAcc1" presStyleIdx="2" presStyleCnt="3">
        <dgm:presLayoutVars>
          <dgm:chMax val="1"/>
          <dgm:bulletEnabled val="1"/>
        </dgm:presLayoutVars>
      </dgm:prSet>
      <dgm:spPr/>
    </dgm:pt>
  </dgm:ptLst>
  <dgm:cxnLst>
    <dgm:cxn modelId="{3EB79B26-8724-4A56-A176-B25DA9548E1F}" type="presOf" srcId="{1C226CF4-A50A-4333-A919-91DB37455742}" destId="{D538EA14-634A-4A51-A738-6F3631BA2F92}" srcOrd="0" destOrd="0" presId="urn:microsoft.com/office/officeart/2005/8/layout/target3"/>
    <dgm:cxn modelId="{734EDF29-0F8B-4D95-BF91-186C0D267324}" type="presOf" srcId="{1C226CF4-A50A-4333-A919-91DB37455742}" destId="{87B04030-A3EB-4671-BBB4-E13B65C35AA9}" srcOrd="1" destOrd="0" presId="urn:microsoft.com/office/officeart/2005/8/layout/target3"/>
    <dgm:cxn modelId="{5A99D13F-FD26-4100-89E2-515279AC4086}" type="presOf" srcId="{A6112777-2FC0-4E13-9CCA-370F13E43223}" destId="{8BDABADC-41F9-4091-B5CE-1E7A88B7898E}" srcOrd="0" destOrd="0" presId="urn:microsoft.com/office/officeart/2005/8/layout/target3"/>
    <dgm:cxn modelId="{FC23D57E-5DA0-46F8-9369-636B234927BC}" type="presOf" srcId="{5DA470FF-6685-4D19-BC39-6E5EE7069517}" destId="{4638729B-0B65-406F-8F2B-2E9D4A2A735F}" srcOrd="0" destOrd="0" presId="urn:microsoft.com/office/officeart/2005/8/layout/target3"/>
    <dgm:cxn modelId="{D82E9B7F-1CEF-4619-8912-EF7D2C2C6171}" srcId="{A6112777-2FC0-4E13-9CCA-370F13E43223}" destId="{2ABF4052-2901-4FE3-9AD5-802C315DA392}" srcOrd="0" destOrd="0" parTransId="{6FE5EBD2-5BA2-477B-B5EA-6E218764CEC4}" sibTransId="{63BBDD97-50AB-4719-ADB1-CE3D77FF5730}"/>
    <dgm:cxn modelId="{44F787BE-0762-4392-BEC3-559F065D1F2F}" type="presOf" srcId="{2ABF4052-2901-4FE3-9AD5-802C315DA392}" destId="{44F3062A-31E9-48BC-AD56-2E096A875DB9}" srcOrd="1" destOrd="0" presId="urn:microsoft.com/office/officeart/2005/8/layout/target3"/>
    <dgm:cxn modelId="{C9AF01D8-C9AD-4227-86C6-F84188B6528D}" type="presOf" srcId="{5DA470FF-6685-4D19-BC39-6E5EE7069517}" destId="{15795192-228D-4295-8B6E-944D8BC0F98E}" srcOrd="1" destOrd="0" presId="urn:microsoft.com/office/officeart/2005/8/layout/target3"/>
    <dgm:cxn modelId="{31A0B2DB-D1F6-4B5A-8CCF-D7021FDC6020}" srcId="{A6112777-2FC0-4E13-9CCA-370F13E43223}" destId="{5DA470FF-6685-4D19-BC39-6E5EE7069517}" srcOrd="2" destOrd="0" parTransId="{B37E58E0-8196-42F8-BD9E-8B4A6AC4BA5F}" sibTransId="{55923576-E925-42BD-9656-7457F69EBE1D}"/>
    <dgm:cxn modelId="{B55DB4EA-A716-4239-ACAA-A29214404572}" type="presOf" srcId="{2ABF4052-2901-4FE3-9AD5-802C315DA392}" destId="{E64A21A9-A846-4191-8C39-21B887BEE81A}" srcOrd="0" destOrd="0" presId="urn:microsoft.com/office/officeart/2005/8/layout/target3"/>
    <dgm:cxn modelId="{372D3EF5-62C7-463D-BDBC-E6731D3E575B}" srcId="{A6112777-2FC0-4E13-9CCA-370F13E43223}" destId="{1C226CF4-A50A-4333-A919-91DB37455742}" srcOrd="1" destOrd="0" parTransId="{C5772FF0-0847-44C2-A617-2B1B87778695}" sibTransId="{F0F69DA3-9EAC-40E3-8D9E-FEFDB0404360}"/>
    <dgm:cxn modelId="{5D6BD548-D1B0-40E5-88CA-DE806A3222AB}" type="presParOf" srcId="{8BDABADC-41F9-4091-B5CE-1E7A88B7898E}" destId="{E823EA16-4596-4160-8339-D1C11FED7B8F}" srcOrd="0" destOrd="0" presId="urn:microsoft.com/office/officeart/2005/8/layout/target3"/>
    <dgm:cxn modelId="{21D0A299-67B9-481E-AD83-728F3A75E021}" type="presParOf" srcId="{8BDABADC-41F9-4091-B5CE-1E7A88B7898E}" destId="{AEFBC736-725D-42DD-89CC-1F448B59EE0C}" srcOrd="1" destOrd="0" presId="urn:microsoft.com/office/officeart/2005/8/layout/target3"/>
    <dgm:cxn modelId="{2CE92A17-EA28-48A6-B61B-297107B336F1}" type="presParOf" srcId="{8BDABADC-41F9-4091-B5CE-1E7A88B7898E}" destId="{E64A21A9-A846-4191-8C39-21B887BEE81A}" srcOrd="2" destOrd="0" presId="urn:microsoft.com/office/officeart/2005/8/layout/target3"/>
    <dgm:cxn modelId="{902B86AF-C291-4EA5-8713-1B0D46F30340}" type="presParOf" srcId="{8BDABADC-41F9-4091-B5CE-1E7A88B7898E}" destId="{426DC853-7D7F-4347-8D34-2058D400DDCA}" srcOrd="3" destOrd="0" presId="urn:microsoft.com/office/officeart/2005/8/layout/target3"/>
    <dgm:cxn modelId="{5815886C-8B9B-4AB3-94DF-942409DC4EED}" type="presParOf" srcId="{8BDABADC-41F9-4091-B5CE-1E7A88B7898E}" destId="{50FD7DC7-0399-4E9B-A646-1D8536E2E81E}" srcOrd="4" destOrd="0" presId="urn:microsoft.com/office/officeart/2005/8/layout/target3"/>
    <dgm:cxn modelId="{2A773772-34DE-4C0D-82FF-9BD41B1D7EDC}" type="presParOf" srcId="{8BDABADC-41F9-4091-B5CE-1E7A88B7898E}" destId="{D538EA14-634A-4A51-A738-6F3631BA2F92}" srcOrd="5" destOrd="0" presId="urn:microsoft.com/office/officeart/2005/8/layout/target3"/>
    <dgm:cxn modelId="{3C986FE3-45C7-4AB3-8D54-48FCF5C4B4D8}" type="presParOf" srcId="{8BDABADC-41F9-4091-B5CE-1E7A88B7898E}" destId="{07603B33-1230-4B1B-B17C-D9D99B605D24}" srcOrd="6" destOrd="0" presId="urn:microsoft.com/office/officeart/2005/8/layout/target3"/>
    <dgm:cxn modelId="{7D46ED2C-6B6F-47A9-8400-0FD22FCAA0B9}" type="presParOf" srcId="{8BDABADC-41F9-4091-B5CE-1E7A88B7898E}" destId="{683439CE-1C9B-4E28-8FF8-DEE7EECC3A67}" srcOrd="7" destOrd="0" presId="urn:microsoft.com/office/officeart/2005/8/layout/target3"/>
    <dgm:cxn modelId="{12F430C5-DA51-4890-A1A5-C4C06489D54F}" type="presParOf" srcId="{8BDABADC-41F9-4091-B5CE-1E7A88B7898E}" destId="{4638729B-0B65-406F-8F2B-2E9D4A2A735F}" srcOrd="8" destOrd="0" presId="urn:microsoft.com/office/officeart/2005/8/layout/target3"/>
    <dgm:cxn modelId="{DACC30C8-C99A-4F51-8E59-5BC7AC15C1E6}" type="presParOf" srcId="{8BDABADC-41F9-4091-B5CE-1E7A88B7898E}" destId="{44F3062A-31E9-48BC-AD56-2E096A875DB9}" srcOrd="9" destOrd="0" presId="urn:microsoft.com/office/officeart/2005/8/layout/target3"/>
    <dgm:cxn modelId="{B9A56772-ED6D-437A-8F15-0EBD6DCD0625}" type="presParOf" srcId="{8BDABADC-41F9-4091-B5CE-1E7A88B7898E}" destId="{87B04030-A3EB-4671-BBB4-E13B65C35AA9}" srcOrd="10" destOrd="0" presId="urn:microsoft.com/office/officeart/2005/8/layout/target3"/>
    <dgm:cxn modelId="{2A0013E1-8048-461C-A4C1-1D6F2718FD2A}" type="presParOf" srcId="{8BDABADC-41F9-4091-B5CE-1E7A88B7898E}" destId="{15795192-228D-4295-8B6E-944D8BC0F98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48C169-1F4C-4F7F-8B4C-3311C34D7A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966964E1-4477-4CA4-B860-01ECFD34AAB0}">
      <dgm:prSet/>
      <dgm:spPr>
        <a:solidFill>
          <a:srgbClr val="002060"/>
        </a:solidFill>
      </dgm:spPr>
      <dgm:t>
        <a:bodyPr/>
        <a:lstStyle/>
        <a:p>
          <a:pPr rtl="0"/>
          <a:r>
            <a:rPr lang="es-ES_tradnl" b="1" dirty="0"/>
            <a:t>È la divisione classica che si trova nei manuali di teologia morale</a:t>
          </a:r>
          <a:endParaRPr lang="it-IT" b="1" dirty="0"/>
        </a:p>
      </dgm:t>
    </dgm:pt>
    <dgm:pt modelId="{0A672576-C206-4D6D-8C6C-5D1897BB4807}" type="parTrans" cxnId="{B697FA38-089C-43EC-B1EA-F59B111C4BAF}">
      <dgm:prSet/>
      <dgm:spPr/>
      <dgm:t>
        <a:bodyPr/>
        <a:lstStyle/>
        <a:p>
          <a:endParaRPr lang="it-IT"/>
        </a:p>
      </dgm:t>
    </dgm:pt>
    <dgm:pt modelId="{FF454391-68AF-48B5-B221-FDB2CA99E15A}" type="sibTrans" cxnId="{B697FA38-089C-43EC-B1EA-F59B111C4BAF}">
      <dgm:prSet/>
      <dgm:spPr/>
      <dgm:t>
        <a:bodyPr/>
        <a:lstStyle/>
        <a:p>
          <a:endParaRPr lang="it-IT"/>
        </a:p>
      </dgm:t>
    </dgm:pt>
    <dgm:pt modelId="{C37DC341-0281-48DB-A819-C2A3C6517BFC}">
      <dgm:prSet custT="1"/>
      <dgm:spPr/>
      <dgm:t>
        <a:bodyPr/>
        <a:lstStyle/>
        <a:p>
          <a:pPr marL="285750" indent="0"/>
          <a:r>
            <a:rPr lang="it-IT" sz="4800" b="1" dirty="0">
              <a:solidFill>
                <a:schemeClr val="accent6">
                  <a:lumMod val="75000"/>
                </a:schemeClr>
              </a:solidFill>
            </a:rPr>
            <a:t>Legge eterna</a:t>
          </a:r>
        </a:p>
      </dgm:t>
    </dgm:pt>
    <dgm:pt modelId="{D0596641-E26F-4DBE-A3BD-D296A71AB991}" type="parTrans" cxnId="{FEAF3794-380E-451D-9CD3-E18EF330C19C}">
      <dgm:prSet/>
      <dgm:spPr/>
      <dgm:t>
        <a:bodyPr/>
        <a:lstStyle/>
        <a:p>
          <a:endParaRPr lang="it-IT"/>
        </a:p>
      </dgm:t>
    </dgm:pt>
    <dgm:pt modelId="{9244BD37-45CE-4803-9A97-9716E707A8F9}" type="sibTrans" cxnId="{FEAF3794-380E-451D-9CD3-E18EF330C19C}">
      <dgm:prSet/>
      <dgm:spPr/>
      <dgm:t>
        <a:bodyPr/>
        <a:lstStyle/>
        <a:p>
          <a:endParaRPr lang="it-IT"/>
        </a:p>
      </dgm:t>
    </dgm:pt>
    <dgm:pt modelId="{04AE605C-612E-4375-90F9-5BA28CBDBD6C}">
      <dgm:prSet custT="1"/>
      <dgm:spPr/>
      <dgm:t>
        <a:bodyPr/>
        <a:lstStyle/>
        <a:p>
          <a:pPr marL="285750" indent="0"/>
          <a:r>
            <a:rPr lang="it-IT" sz="4800" b="1" dirty="0">
              <a:solidFill>
                <a:schemeClr val="accent6">
                  <a:lumMod val="75000"/>
                </a:schemeClr>
              </a:solidFill>
            </a:rPr>
            <a:t>Legge naturale</a:t>
          </a:r>
        </a:p>
      </dgm:t>
    </dgm:pt>
    <dgm:pt modelId="{F8DE6090-2573-49C9-94C1-9EEAFE778F85}" type="parTrans" cxnId="{88949961-E075-41E8-B0E5-36AE361869F5}">
      <dgm:prSet/>
      <dgm:spPr/>
      <dgm:t>
        <a:bodyPr/>
        <a:lstStyle/>
        <a:p>
          <a:endParaRPr lang="it-IT"/>
        </a:p>
      </dgm:t>
    </dgm:pt>
    <dgm:pt modelId="{19A189CC-9D62-462B-A1D1-C1E28FFDC0C9}" type="sibTrans" cxnId="{88949961-E075-41E8-B0E5-36AE361869F5}">
      <dgm:prSet/>
      <dgm:spPr/>
      <dgm:t>
        <a:bodyPr/>
        <a:lstStyle/>
        <a:p>
          <a:endParaRPr lang="it-IT"/>
        </a:p>
      </dgm:t>
    </dgm:pt>
    <dgm:pt modelId="{2B3ED8C8-FA39-4A7B-83D4-973F250F5046}">
      <dgm:prSet custT="1"/>
      <dgm:spPr/>
      <dgm:t>
        <a:bodyPr/>
        <a:lstStyle/>
        <a:p>
          <a:pPr marL="285750" indent="0"/>
          <a:r>
            <a:rPr lang="it-IT" sz="4800" b="1" dirty="0">
              <a:solidFill>
                <a:schemeClr val="accent6">
                  <a:lumMod val="75000"/>
                </a:schemeClr>
              </a:solidFill>
            </a:rPr>
            <a:t>Legge positiva</a:t>
          </a:r>
        </a:p>
      </dgm:t>
    </dgm:pt>
    <dgm:pt modelId="{07BE1E7D-A85B-4B53-8782-57FEB97950CA}" type="parTrans" cxnId="{B8219489-4F3E-4B6F-B3C3-27508F717EDF}">
      <dgm:prSet/>
      <dgm:spPr/>
      <dgm:t>
        <a:bodyPr/>
        <a:lstStyle/>
        <a:p>
          <a:endParaRPr lang="it-IT"/>
        </a:p>
      </dgm:t>
    </dgm:pt>
    <dgm:pt modelId="{9D3657E6-D90D-4412-A2BA-CE9563A2DF75}" type="sibTrans" cxnId="{B8219489-4F3E-4B6F-B3C3-27508F717EDF}">
      <dgm:prSet/>
      <dgm:spPr/>
      <dgm:t>
        <a:bodyPr/>
        <a:lstStyle/>
        <a:p>
          <a:endParaRPr lang="it-IT"/>
        </a:p>
      </dgm:t>
    </dgm:pt>
    <dgm:pt modelId="{75E83828-0E43-4431-BD87-495910BC44EC}">
      <dgm:prSet custT="1"/>
      <dgm:spPr/>
      <dgm:t>
        <a:bodyPr/>
        <a:lstStyle/>
        <a:p>
          <a:pPr marL="0" indent="1255713"/>
          <a:r>
            <a:rPr lang="it-IT" sz="3600" b="1" dirty="0">
              <a:solidFill>
                <a:srgbClr val="FF0000"/>
              </a:solidFill>
            </a:rPr>
            <a:t>Divina</a:t>
          </a:r>
        </a:p>
      </dgm:t>
    </dgm:pt>
    <dgm:pt modelId="{4C40DB66-92D2-47D4-BB46-E4E7C6275136}" type="parTrans" cxnId="{08B7D400-8037-4765-AABB-7CD2A1E7E01C}">
      <dgm:prSet/>
      <dgm:spPr/>
      <dgm:t>
        <a:bodyPr/>
        <a:lstStyle/>
        <a:p>
          <a:endParaRPr lang="it-IT"/>
        </a:p>
      </dgm:t>
    </dgm:pt>
    <dgm:pt modelId="{ED9A7C1F-0071-4094-8A7D-4DC4CBDCBFC7}" type="sibTrans" cxnId="{08B7D400-8037-4765-AABB-7CD2A1E7E01C}">
      <dgm:prSet/>
      <dgm:spPr/>
      <dgm:t>
        <a:bodyPr/>
        <a:lstStyle/>
        <a:p>
          <a:endParaRPr lang="it-IT"/>
        </a:p>
      </dgm:t>
    </dgm:pt>
    <dgm:pt modelId="{A1B3C0CB-7DD4-4E9F-8BD1-D250859D8DEE}">
      <dgm:prSet custT="1"/>
      <dgm:spPr/>
      <dgm:t>
        <a:bodyPr/>
        <a:lstStyle/>
        <a:p>
          <a:pPr marL="0" indent="1255713"/>
          <a:r>
            <a:rPr lang="it-IT" sz="3600" b="1" dirty="0">
              <a:solidFill>
                <a:srgbClr val="FF0000"/>
              </a:solidFill>
            </a:rPr>
            <a:t>Umana</a:t>
          </a:r>
        </a:p>
      </dgm:t>
    </dgm:pt>
    <dgm:pt modelId="{AA65C50E-5EC5-4E34-8D69-983EC83F2361}" type="parTrans" cxnId="{EF191A88-EF9D-444B-8F39-940BF6F85AA9}">
      <dgm:prSet/>
      <dgm:spPr/>
      <dgm:t>
        <a:bodyPr/>
        <a:lstStyle/>
        <a:p>
          <a:endParaRPr lang="it-IT"/>
        </a:p>
      </dgm:t>
    </dgm:pt>
    <dgm:pt modelId="{23443BFF-0D0D-417C-8471-72D3A5232F20}" type="sibTrans" cxnId="{EF191A88-EF9D-444B-8F39-940BF6F85AA9}">
      <dgm:prSet/>
      <dgm:spPr/>
      <dgm:t>
        <a:bodyPr/>
        <a:lstStyle/>
        <a:p>
          <a:endParaRPr lang="it-IT"/>
        </a:p>
      </dgm:t>
    </dgm:pt>
    <dgm:pt modelId="{6387F1A2-A5EB-4F3B-8CFE-7E07B589BA1E}">
      <dgm:prSet custT="1"/>
      <dgm:spPr/>
      <dgm:t>
        <a:bodyPr/>
        <a:lstStyle/>
        <a:p>
          <a:pPr marL="285750" indent="1952625"/>
          <a:r>
            <a:rPr lang="it-IT" sz="3200" b="1" dirty="0">
              <a:solidFill>
                <a:srgbClr val="00B050"/>
              </a:solidFill>
            </a:rPr>
            <a:t>Ecclesiastica</a:t>
          </a:r>
        </a:p>
      </dgm:t>
    </dgm:pt>
    <dgm:pt modelId="{D82F12A4-D90D-4D1C-8860-6990E0FEDA99}" type="parTrans" cxnId="{B04DC2F6-869F-44AF-BAED-933325050DAB}">
      <dgm:prSet/>
      <dgm:spPr/>
      <dgm:t>
        <a:bodyPr/>
        <a:lstStyle/>
        <a:p>
          <a:endParaRPr lang="it-IT"/>
        </a:p>
      </dgm:t>
    </dgm:pt>
    <dgm:pt modelId="{AA6EDC5E-0368-4AC1-B5EC-296720B61E3A}" type="sibTrans" cxnId="{B04DC2F6-869F-44AF-BAED-933325050DAB}">
      <dgm:prSet/>
      <dgm:spPr/>
      <dgm:t>
        <a:bodyPr/>
        <a:lstStyle/>
        <a:p>
          <a:endParaRPr lang="it-IT"/>
        </a:p>
      </dgm:t>
    </dgm:pt>
    <dgm:pt modelId="{D3670273-9D39-402C-8222-B856E1666EB1}">
      <dgm:prSet custT="1"/>
      <dgm:spPr/>
      <dgm:t>
        <a:bodyPr/>
        <a:lstStyle/>
        <a:p>
          <a:pPr marL="285750" indent="1952625"/>
          <a:r>
            <a:rPr lang="it-IT" sz="3200" b="1" dirty="0">
              <a:solidFill>
                <a:srgbClr val="00B050"/>
              </a:solidFill>
            </a:rPr>
            <a:t>Civile</a:t>
          </a:r>
        </a:p>
      </dgm:t>
    </dgm:pt>
    <dgm:pt modelId="{55F8567C-B403-455E-A91B-AF8A4FB96D17}" type="parTrans" cxnId="{BF52E957-DA0B-4275-8184-FE653C6D99FE}">
      <dgm:prSet/>
      <dgm:spPr/>
      <dgm:t>
        <a:bodyPr/>
        <a:lstStyle/>
        <a:p>
          <a:endParaRPr lang="it-IT"/>
        </a:p>
      </dgm:t>
    </dgm:pt>
    <dgm:pt modelId="{7751BD59-6445-48F1-9214-78CA74D80BC4}" type="sibTrans" cxnId="{BF52E957-DA0B-4275-8184-FE653C6D99FE}">
      <dgm:prSet/>
      <dgm:spPr/>
      <dgm:t>
        <a:bodyPr/>
        <a:lstStyle/>
        <a:p>
          <a:endParaRPr lang="it-IT"/>
        </a:p>
      </dgm:t>
    </dgm:pt>
    <dgm:pt modelId="{F562131B-8514-4966-B40F-69BC65A03C2C}" type="pres">
      <dgm:prSet presAssocID="{4E48C169-1F4C-4F7F-8B4C-3311C34D7A58}" presName="linearFlow" presStyleCnt="0">
        <dgm:presLayoutVars>
          <dgm:dir/>
          <dgm:animLvl val="lvl"/>
          <dgm:resizeHandles val="exact"/>
        </dgm:presLayoutVars>
      </dgm:prSet>
      <dgm:spPr/>
    </dgm:pt>
    <dgm:pt modelId="{14C853E9-FBB9-469E-8D3C-928F3A7FACAE}" type="pres">
      <dgm:prSet presAssocID="{966964E1-4477-4CA4-B860-01ECFD34AAB0}" presName="composite" presStyleCnt="0"/>
      <dgm:spPr/>
    </dgm:pt>
    <dgm:pt modelId="{7AE6AAF6-869B-4D1D-BA1D-4A5363645CC4}" type="pres">
      <dgm:prSet presAssocID="{966964E1-4477-4CA4-B860-01ECFD34AAB0}" presName="parentText" presStyleLbl="alignNode1" presStyleIdx="0" presStyleCnt="1">
        <dgm:presLayoutVars>
          <dgm:chMax val="1"/>
          <dgm:bulletEnabled val="1"/>
        </dgm:presLayoutVars>
      </dgm:prSet>
      <dgm:spPr/>
    </dgm:pt>
    <dgm:pt modelId="{99585CCB-4813-41C6-9A7C-FF58996BBEB7}" type="pres">
      <dgm:prSet presAssocID="{966964E1-4477-4CA4-B860-01ECFD34AAB0}" presName="descendantText" presStyleLbl="alignAcc1" presStyleIdx="0" presStyleCnt="1" custScaleY="191512">
        <dgm:presLayoutVars>
          <dgm:bulletEnabled val="1"/>
        </dgm:presLayoutVars>
      </dgm:prSet>
      <dgm:spPr/>
    </dgm:pt>
  </dgm:ptLst>
  <dgm:cxnLst>
    <dgm:cxn modelId="{08B7D400-8037-4765-AABB-7CD2A1E7E01C}" srcId="{966964E1-4477-4CA4-B860-01ECFD34AAB0}" destId="{75E83828-0E43-4431-BD87-495910BC44EC}" srcOrd="3" destOrd="0" parTransId="{4C40DB66-92D2-47D4-BB46-E4E7C6275136}" sibTransId="{ED9A7C1F-0071-4094-8A7D-4DC4CBDCBFC7}"/>
    <dgm:cxn modelId="{48DBE317-4D99-497D-9FF3-831AFFF2DF6C}" type="presOf" srcId="{6387F1A2-A5EB-4F3B-8CFE-7E07B589BA1E}" destId="{99585CCB-4813-41C6-9A7C-FF58996BBEB7}" srcOrd="0" destOrd="5" presId="urn:microsoft.com/office/officeart/2005/8/layout/chevron2"/>
    <dgm:cxn modelId="{920B2818-3576-4DF3-965B-A89D207D433D}" type="presOf" srcId="{75E83828-0E43-4431-BD87-495910BC44EC}" destId="{99585CCB-4813-41C6-9A7C-FF58996BBEB7}" srcOrd="0" destOrd="3" presId="urn:microsoft.com/office/officeart/2005/8/layout/chevron2"/>
    <dgm:cxn modelId="{B697FA38-089C-43EC-B1EA-F59B111C4BAF}" srcId="{4E48C169-1F4C-4F7F-8B4C-3311C34D7A58}" destId="{966964E1-4477-4CA4-B860-01ECFD34AAB0}" srcOrd="0" destOrd="0" parTransId="{0A672576-C206-4D6D-8C6C-5D1897BB4807}" sibTransId="{FF454391-68AF-48B5-B221-FDB2CA99E15A}"/>
    <dgm:cxn modelId="{7A5CD941-D517-4143-B789-63101F2142F6}" type="presOf" srcId="{4E48C169-1F4C-4F7F-8B4C-3311C34D7A58}" destId="{F562131B-8514-4966-B40F-69BC65A03C2C}" srcOrd="0" destOrd="0" presId="urn:microsoft.com/office/officeart/2005/8/layout/chevron2"/>
    <dgm:cxn modelId="{1ED6B150-FB5F-462A-BEAD-FE3A5BD439E3}" type="presOf" srcId="{966964E1-4477-4CA4-B860-01ECFD34AAB0}" destId="{7AE6AAF6-869B-4D1D-BA1D-4A5363645CC4}" srcOrd="0" destOrd="0" presId="urn:microsoft.com/office/officeart/2005/8/layout/chevron2"/>
    <dgm:cxn modelId="{BF52E957-DA0B-4275-8184-FE653C6D99FE}" srcId="{966964E1-4477-4CA4-B860-01ECFD34AAB0}" destId="{D3670273-9D39-402C-8222-B856E1666EB1}" srcOrd="6" destOrd="0" parTransId="{55F8567C-B403-455E-A91B-AF8A4FB96D17}" sibTransId="{7751BD59-6445-48F1-9214-78CA74D80BC4}"/>
    <dgm:cxn modelId="{88949961-E075-41E8-B0E5-36AE361869F5}" srcId="{966964E1-4477-4CA4-B860-01ECFD34AAB0}" destId="{04AE605C-612E-4375-90F9-5BA28CBDBD6C}" srcOrd="1" destOrd="0" parTransId="{F8DE6090-2573-49C9-94C1-9EEAFE778F85}" sibTransId="{19A189CC-9D62-462B-A1D1-C1E28FFDC0C9}"/>
    <dgm:cxn modelId="{160E7867-7505-4C73-9B48-806B49C60EDF}" type="presOf" srcId="{D3670273-9D39-402C-8222-B856E1666EB1}" destId="{99585CCB-4813-41C6-9A7C-FF58996BBEB7}" srcOrd="0" destOrd="6" presId="urn:microsoft.com/office/officeart/2005/8/layout/chevron2"/>
    <dgm:cxn modelId="{EF191A88-EF9D-444B-8F39-940BF6F85AA9}" srcId="{966964E1-4477-4CA4-B860-01ECFD34AAB0}" destId="{A1B3C0CB-7DD4-4E9F-8BD1-D250859D8DEE}" srcOrd="4" destOrd="0" parTransId="{AA65C50E-5EC5-4E34-8D69-983EC83F2361}" sibTransId="{23443BFF-0D0D-417C-8471-72D3A5232F20}"/>
    <dgm:cxn modelId="{B8219489-4F3E-4B6F-B3C3-27508F717EDF}" srcId="{966964E1-4477-4CA4-B860-01ECFD34AAB0}" destId="{2B3ED8C8-FA39-4A7B-83D4-973F250F5046}" srcOrd="2" destOrd="0" parTransId="{07BE1E7D-A85B-4B53-8782-57FEB97950CA}" sibTransId="{9D3657E6-D90D-4412-A2BA-CE9563A2DF75}"/>
    <dgm:cxn modelId="{47834A8B-FBBE-4C04-9950-2218E9869D95}" type="presOf" srcId="{2B3ED8C8-FA39-4A7B-83D4-973F250F5046}" destId="{99585CCB-4813-41C6-9A7C-FF58996BBEB7}" srcOrd="0" destOrd="2" presId="urn:microsoft.com/office/officeart/2005/8/layout/chevron2"/>
    <dgm:cxn modelId="{FEAF3794-380E-451D-9CD3-E18EF330C19C}" srcId="{966964E1-4477-4CA4-B860-01ECFD34AAB0}" destId="{C37DC341-0281-48DB-A819-C2A3C6517BFC}" srcOrd="0" destOrd="0" parTransId="{D0596641-E26F-4DBE-A3BD-D296A71AB991}" sibTransId="{9244BD37-45CE-4803-9A97-9716E707A8F9}"/>
    <dgm:cxn modelId="{7713C7AF-3650-4FCF-A2C4-833C218CC461}" type="presOf" srcId="{A1B3C0CB-7DD4-4E9F-8BD1-D250859D8DEE}" destId="{99585CCB-4813-41C6-9A7C-FF58996BBEB7}" srcOrd="0" destOrd="4" presId="urn:microsoft.com/office/officeart/2005/8/layout/chevron2"/>
    <dgm:cxn modelId="{406486B2-8E95-42B8-864B-AF78D328748E}" type="presOf" srcId="{C37DC341-0281-48DB-A819-C2A3C6517BFC}" destId="{99585CCB-4813-41C6-9A7C-FF58996BBEB7}" srcOrd="0" destOrd="0" presId="urn:microsoft.com/office/officeart/2005/8/layout/chevron2"/>
    <dgm:cxn modelId="{B04DC2F6-869F-44AF-BAED-933325050DAB}" srcId="{966964E1-4477-4CA4-B860-01ECFD34AAB0}" destId="{6387F1A2-A5EB-4F3B-8CFE-7E07B589BA1E}" srcOrd="5" destOrd="0" parTransId="{D82F12A4-D90D-4D1C-8860-6990E0FEDA99}" sibTransId="{AA6EDC5E-0368-4AC1-B5EC-296720B61E3A}"/>
    <dgm:cxn modelId="{8EC4CEF8-01B3-4E4E-B384-652285D71BBE}" type="presOf" srcId="{04AE605C-612E-4375-90F9-5BA28CBDBD6C}" destId="{99585CCB-4813-41C6-9A7C-FF58996BBEB7}" srcOrd="0" destOrd="1" presId="urn:microsoft.com/office/officeart/2005/8/layout/chevron2"/>
    <dgm:cxn modelId="{C3569A90-EBB1-4459-B825-E5061F0E03ED}" type="presParOf" srcId="{F562131B-8514-4966-B40F-69BC65A03C2C}" destId="{14C853E9-FBB9-469E-8D3C-928F3A7FACAE}" srcOrd="0" destOrd="0" presId="urn:microsoft.com/office/officeart/2005/8/layout/chevron2"/>
    <dgm:cxn modelId="{C3B912A1-5F01-4980-8D5F-EC25539673E3}" type="presParOf" srcId="{14C853E9-FBB9-469E-8D3C-928F3A7FACAE}" destId="{7AE6AAF6-869B-4D1D-BA1D-4A5363645CC4}" srcOrd="0" destOrd="0" presId="urn:microsoft.com/office/officeart/2005/8/layout/chevron2"/>
    <dgm:cxn modelId="{9AD5A21F-4363-46BC-93A2-DC0C430743A7}" type="presParOf" srcId="{14C853E9-FBB9-469E-8D3C-928F3A7FACAE}" destId="{99585CCB-4813-41C6-9A7C-FF58996BBE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1E5B8-3390-464A-80A9-24858E1BEBEE}"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it-IT"/>
        </a:p>
      </dgm:t>
    </dgm:pt>
    <dgm:pt modelId="{05112D01-65A1-4DB6-9E49-B5301A15C57C}">
      <dgm:prSet phldrT="[Testo]" custT="1"/>
      <dgm:spPr/>
      <dgm:t>
        <a:bodyPr/>
        <a:lstStyle/>
        <a:p>
          <a:pPr algn="l"/>
          <a:r>
            <a:rPr lang="es-ES_tradnl" sz="2400" b="1" dirty="0"/>
            <a:t>etica e religione non si distinguono, per cui esiste fra loro una assoluta identità</a:t>
          </a:r>
          <a:endParaRPr lang="it-IT" sz="2400" b="1" dirty="0"/>
        </a:p>
      </dgm:t>
    </dgm:pt>
    <dgm:pt modelId="{42ACE3C4-381E-4AF4-A7A0-343BF2DCC13E}" type="parTrans" cxnId="{E41B3D62-AB09-4D85-BDC9-106F3D93F378}">
      <dgm:prSet/>
      <dgm:spPr/>
      <dgm:t>
        <a:bodyPr/>
        <a:lstStyle/>
        <a:p>
          <a:endParaRPr lang="it-IT"/>
        </a:p>
      </dgm:t>
    </dgm:pt>
    <dgm:pt modelId="{9AB451FF-E5D2-4FE7-8A9C-FC96741C782D}" type="sibTrans" cxnId="{E41B3D62-AB09-4D85-BDC9-106F3D93F378}">
      <dgm:prSet/>
      <dgm:spPr/>
      <dgm:t>
        <a:bodyPr/>
        <a:lstStyle/>
        <a:p>
          <a:endParaRPr lang="it-IT"/>
        </a:p>
      </dgm:t>
    </dgm:pt>
    <dgm:pt modelId="{D40340E0-8E40-46AF-B9AB-310CDA2DD63F}">
      <dgm:prSet phldrT="[Testo]" custT="1"/>
      <dgm:spPr/>
      <dgm:t>
        <a:bodyPr/>
        <a:lstStyle/>
        <a:p>
          <a:pPr algn="just"/>
          <a:r>
            <a:rPr lang="es-ES_tradnl" sz="2400" b="1" dirty="0"/>
            <a:t>etica e religione si contrappongono e l’una nega l’altra</a:t>
          </a:r>
          <a:endParaRPr lang="it-IT" sz="2400" b="1" dirty="0"/>
        </a:p>
      </dgm:t>
    </dgm:pt>
    <dgm:pt modelId="{D7356268-EA91-480B-AD6C-80E7FD685F54}" type="parTrans" cxnId="{C5628045-895E-4CA7-AF1E-36FF8BAEA0E6}">
      <dgm:prSet/>
      <dgm:spPr/>
      <dgm:t>
        <a:bodyPr/>
        <a:lstStyle/>
        <a:p>
          <a:endParaRPr lang="it-IT"/>
        </a:p>
      </dgm:t>
    </dgm:pt>
    <dgm:pt modelId="{4372B9BE-BB8C-44BC-A4F1-0644D9DA1FA3}" type="sibTrans" cxnId="{C5628045-895E-4CA7-AF1E-36FF8BAEA0E6}">
      <dgm:prSet/>
      <dgm:spPr/>
      <dgm:t>
        <a:bodyPr/>
        <a:lstStyle/>
        <a:p>
          <a:endParaRPr lang="it-IT"/>
        </a:p>
      </dgm:t>
    </dgm:pt>
    <dgm:pt modelId="{B47048E2-C0C1-4F1F-8784-DD73778611E1}">
      <dgm:prSet phldrT="[Testo]" custT="1"/>
      <dgm:spPr/>
      <dgm:t>
        <a:bodyPr/>
        <a:lstStyle/>
        <a:p>
          <a:pPr algn="just"/>
          <a:r>
            <a:rPr lang="es-ES_tradnl" sz="2400" b="1" dirty="0"/>
            <a:t>etica e religione non si identificano e non si oppongono, ma tra le due esistono molti punti di collegamento</a:t>
          </a:r>
          <a:endParaRPr lang="it-IT" sz="2400" b="1" dirty="0"/>
        </a:p>
      </dgm:t>
    </dgm:pt>
    <dgm:pt modelId="{0D28A5E6-8140-4A80-A324-72052C07F724}" type="parTrans" cxnId="{1E7B48EE-FE28-43C4-B7E0-2E5F6A648AD8}">
      <dgm:prSet/>
      <dgm:spPr/>
      <dgm:t>
        <a:bodyPr/>
        <a:lstStyle/>
        <a:p>
          <a:endParaRPr lang="it-IT"/>
        </a:p>
      </dgm:t>
    </dgm:pt>
    <dgm:pt modelId="{DEB70031-2DEA-4448-86F1-4FD5A3E32F12}" type="sibTrans" cxnId="{1E7B48EE-FE28-43C4-B7E0-2E5F6A648AD8}">
      <dgm:prSet/>
      <dgm:spPr/>
      <dgm:t>
        <a:bodyPr/>
        <a:lstStyle/>
        <a:p>
          <a:endParaRPr lang="it-IT"/>
        </a:p>
      </dgm:t>
    </dgm:pt>
    <dgm:pt modelId="{5AE7F8EF-1A7F-4709-BF22-5FE37E5F6E6E}" type="pres">
      <dgm:prSet presAssocID="{3731E5B8-3390-464A-80A9-24858E1BEBEE}" presName="Name0" presStyleCnt="0">
        <dgm:presLayoutVars>
          <dgm:chMax val="7"/>
          <dgm:dir/>
          <dgm:animLvl val="lvl"/>
          <dgm:resizeHandles val="exact"/>
        </dgm:presLayoutVars>
      </dgm:prSet>
      <dgm:spPr/>
    </dgm:pt>
    <dgm:pt modelId="{FB5B5B14-486D-439B-A2D7-AA4761412842}" type="pres">
      <dgm:prSet presAssocID="{05112D01-65A1-4DB6-9E49-B5301A15C57C}" presName="circle1" presStyleLbl="node1" presStyleIdx="0" presStyleCnt="3"/>
      <dgm:spPr>
        <a:solidFill>
          <a:srgbClr val="FF0000"/>
        </a:solidFill>
        <a:ln>
          <a:solidFill>
            <a:schemeClr val="bg1"/>
          </a:solidFill>
        </a:ln>
      </dgm:spPr>
    </dgm:pt>
    <dgm:pt modelId="{12E05CD1-736B-42E6-BC50-8479E04159EC}" type="pres">
      <dgm:prSet presAssocID="{05112D01-65A1-4DB6-9E49-B5301A15C57C}" presName="space" presStyleCnt="0"/>
      <dgm:spPr/>
    </dgm:pt>
    <dgm:pt modelId="{6252CCB3-D364-4BEB-969F-BA70EF79BDF6}" type="pres">
      <dgm:prSet presAssocID="{05112D01-65A1-4DB6-9E49-B5301A15C57C}" presName="rect1" presStyleLbl="alignAcc1" presStyleIdx="0" presStyleCnt="3"/>
      <dgm:spPr/>
    </dgm:pt>
    <dgm:pt modelId="{7BC4C539-F83F-47C0-90B0-79E1BA0D7A5A}" type="pres">
      <dgm:prSet presAssocID="{D40340E0-8E40-46AF-B9AB-310CDA2DD63F}" presName="vertSpace2" presStyleLbl="node1" presStyleIdx="0" presStyleCnt="3"/>
      <dgm:spPr/>
    </dgm:pt>
    <dgm:pt modelId="{35B9DE9E-1C66-4D2B-BF08-C0B8F0687F64}" type="pres">
      <dgm:prSet presAssocID="{D40340E0-8E40-46AF-B9AB-310CDA2DD63F}" presName="circle2" presStyleLbl="node1" presStyleIdx="1" presStyleCnt="3"/>
      <dgm:spPr/>
    </dgm:pt>
    <dgm:pt modelId="{AC78C9DC-C4C8-432C-8384-2018BC101E04}" type="pres">
      <dgm:prSet presAssocID="{D40340E0-8E40-46AF-B9AB-310CDA2DD63F}" presName="rect2" presStyleLbl="alignAcc1" presStyleIdx="1" presStyleCnt="3"/>
      <dgm:spPr/>
    </dgm:pt>
    <dgm:pt modelId="{269A651E-3D70-493D-8852-3EF8CEBDB26C}" type="pres">
      <dgm:prSet presAssocID="{B47048E2-C0C1-4F1F-8784-DD73778611E1}" presName="vertSpace3" presStyleLbl="node1" presStyleIdx="1" presStyleCnt="3"/>
      <dgm:spPr/>
    </dgm:pt>
    <dgm:pt modelId="{949D445B-B90E-4DF8-AEA6-04FCB098FED8}" type="pres">
      <dgm:prSet presAssocID="{B47048E2-C0C1-4F1F-8784-DD73778611E1}" presName="circle3" presStyleLbl="node1" presStyleIdx="2" presStyleCnt="3"/>
      <dgm:spPr>
        <a:solidFill>
          <a:srgbClr val="FFFF00"/>
        </a:solidFill>
      </dgm:spPr>
    </dgm:pt>
    <dgm:pt modelId="{C5D9D47C-860F-4287-8EBA-F8C3E65397BF}" type="pres">
      <dgm:prSet presAssocID="{B47048E2-C0C1-4F1F-8784-DD73778611E1}" presName="rect3" presStyleLbl="alignAcc1" presStyleIdx="2" presStyleCnt="3"/>
      <dgm:spPr/>
    </dgm:pt>
    <dgm:pt modelId="{3B67B891-9F1C-4619-ACD6-B3E0ECEF7C5D}" type="pres">
      <dgm:prSet presAssocID="{05112D01-65A1-4DB6-9E49-B5301A15C57C}" presName="rect1ParTxNoCh" presStyleLbl="alignAcc1" presStyleIdx="2" presStyleCnt="3">
        <dgm:presLayoutVars>
          <dgm:chMax val="1"/>
          <dgm:bulletEnabled val="1"/>
        </dgm:presLayoutVars>
      </dgm:prSet>
      <dgm:spPr/>
    </dgm:pt>
    <dgm:pt modelId="{0E27269F-3F7F-4573-806D-42A905AC02F3}" type="pres">
      <dgm:prSet presAssocID="{D40340E0-8E40-46AF-B9AB-310CDA2DD63F}" presName="rect2ParTxNoCh" presStyleLbl="alignAcc1" presStyleIdx="2" presStyleCnt="3">
        <dgm:presLayoutVars>
          <dgm:chMax val="1"/>
          <dgm:bulletEnabled val="1"/>
        </dgm:presLayoutVars>
      </dgm:prSet>
      <dgm:spPr/>
    </dgm:pt>
    <dgm:pt modelId="{EEC1F01B-19DB-448B-A55A-580108A32C87}" type="pres">
      <dgm:prSet presAssocID="{B47048E2-C0C1-4F1F-8784-DD73778611E1}" presName="rect3ParTxNoCh" presStyleLbl="alignAcc1" presStyleIdx="2" presStyleCnt="3">
        <dgm:presLayoutVars>
          <dgm:chMax val="1"/>
          <dgm:bulletEnabled val="1"/>
        </dgm:presLayoutVars>
      </dgm:prSet>
      <dgm:spPr/>
    </dgm:pt>
  </dgm:ptLst>
  <dgm:cxnLst>
    <dgm:cxn modelId="{BD79DC2A-83C0-40A8-801A-1AA84D8A68C6}" type="presOf" srcId="{B47048E2-C0C1-4F1F-8784-DD73778611E1}" destId="{EEC1F01B-19DB-448B-A55A-580108A32C87}" srcOrd="1" destOrd="0" presId="urn:microsoft.com/office/officeart/2005/8/layout/target3"/>
    <dgm:cxn modelId="{C5628045-895E-4CA7-AF1E-36FF8BAEA0E6}" srcId="{3731E5B8-3390-464A-80A9-24858E1BEBEE}" destId="{D40340E0-8E40-46AF-B9AB-310CDA2DD63F}" srcOrd="1" destOrd="0" parTransId="{D7356268-EA91-480B-AD6C-80E7FD685F54}" sibTransId="{4372B9BE-BB8C-44BC-A4F1-0644D9DA1FA3}"/>
    <dgm:cxn modelId="{AA362C49-D0B7-4067-85FD-8A0AF779A832}" type="presOf" srcId="{D40340E0-8E40-46AF-B9AB-310CDA2DD63F}" destId="{0E27269F-3F7F-4573-806D-42A905AC02F3}" srcOrd="1" destOrd="0" presId="urn:microsoft.com/office/officeart/2005/8/layout/target3"/>
    <dgm:cxn modelId="{16C6FB4C-BF67-4208-AE04-A2AFE8EF0B6C}" type="presOf" srcId="{B47048E2-C0C1-4F1F-8784-DD73778611E1}" destId="{C5D9D47C-860F-4287-8EBA-F8C3E65397BF}" srcOrd="0" destOrd="0" presId="urn:microsoft.com/office/officeart/2005/8/layout/target3"/>
    <dgm:cxn modelId="{E41B3D62-AB09-4D85-BDC9-106F3D93F378}" srcId="{3731E5B8-3390-464A-80A9-24858E1BEBEE}" destId="{05112D01-65A1-4DB6-9E49-B5301A15C57C}" srcOrd="0" destOrd="0" parTransId="{42ACE3C4-381E-4AF4-A7A0-343BF2DCC13E}" sibTransId="{9AB451FF-E5D2-4FE7-8A9C-FC96741C782D}"/>
    <dgm:cxn modelId="{68000E70-61E6-44C2-8D94-0F15F8A4090B}" type="presOf" srcId="{D40340E0-8E40-46AF-B9AB-310CDA2DD63F}" destId="{AC78C9DC-C4C8-432C-8384-2018BC101E04}" srcOrd="0" destOrd="0" presId="urn:microsoft.com/office/officeart/2005/8/layout/target3"/>
    <dgm:cxn modelId="{65709771-AC38-4DF3-BE6F-8F7967E5E833}" type="presOf" srcId="{05112D01-65A1-4DB6-9E49-B5301A15C57C}" destId="{6252CCB3-D364-4BEB-969F-BA70EF79BDF6}" srcOrd="0" destOrd="0" presId="urn:microsoft.com/office/officeart/2005/8/layout/target3"/>
    <dgm:cxn modelId="{023A47A4-FB73-484D-8C18-2B79B4EA23B0}" type="presOf" srcId="{05112D01-65A1-4DB6-9E49-B5301A15C57C}" destId="{3B67B891-9F1C-4619-ACD6-B3E0ECEF7C5D}" srcOrd="1" destOrd="0" presId="urn:microsoft.com/office/officeart/2005/8/layout/target3"/>
    <dgm:cxn modelId="{4CE5DFBB-A27C-4AC8-A1FD-895081192137}" type="presOf" srcId="{3731E5B8-3390-464A-80A9-24858E1BEBEE}" destId="{5AE7F8EF-1A7F-4709-BF22-5FE37E5F6E6E}" srcOrd="0" destOrd="0" presId="urn:microsoft.com/office/officeart/2005/8/layout/target3"/>
    <dgm:cxn modelId="{1E7B48EE-FE28-43C4-B7E0-2E5F6A648AD8}" srcId="{3731E5B8-3390-464A-80A9-24858E1BEBEE}" destId="{B47048E2-C0C1-4F1F-8784-DD73778611E1}" srcOrd="2" destOrd="0" parTransId="{0D28A5E6-8140-4A80-A324-72052C07F724}" sibTransId="{DEB70031-2DEA-4448-86F1-4FD5A3E32F12}"/>
    <dgm:cxn modelId="{4A72AA68-FDAA-46DA-8009-A7CCFB8D45C0}" type="presParOf" srcId="{5AE7F8EF-1A7F-4709-BF22-5FE37E5F6E6E}" destId="{FB5B5B14-486D-439B-A2D7-AA4761412842}" srcOrd="0" destOrd="0" presId="urn:microsoft.com/office/officeart/2005/8/layout/target3"/>
    <dgm:cxn modelId="{756A2A23-E438-42F9-B9CF-C12DA02D4C25}" type="presParOf" srcId="{5AE7F8EF-1A7F-4709-BF22-5FE37E5F6E6E}" destId="{12E05CD1-736B-42E6-BC50-8479E04159EC}" srcOrd="1" destOrd="0" presId="urn:microsoft.com/office/officeart/2005/8/layout/target3"/>
    <dgm:cxn modelId="{CC74AEAF-5FE1-42A8-BE1D-81586B13D1B2}" type="presParOf" srcId="{5AE7F8EF-1A7F-4709-BF22-5FE37E5F6E6E}" destId="{6252CCB3-D364-4BEB-969F-BA70EF79BDF6}" srcOrd="2" destOrd="0" presId="urn:microsoft.com/office/officeart/2005/8/layout/target3"/>
    <dgm:cxn modelId="{DB8374F0-CC4A-4DBB-BFBF-9226109E5B99}" type="presParOf" srcId="{5AE7F8EF-1A7F-4709-BF22-5FE37E5F6E6E}" destId="{7BC4C539-F83F-47C0-90B0-79E1BA0D7A5A}" srcOrd="3" destOrd="0" presId="urn:microsoft.com/office/officeart/2005/8/layout/target3"/>
    <dgm:cxn modelId="{EB496F0E-ABF6-41A5-9D63-144389B189E2}" type="presParOf" srcId="{5AE7F8EF-1A7F-4709-BF22-5FE37E5F6E6E}" destId="{35B9DE9E-1C66-4D2B-BF08-C0B8F0687F64}" srcOrd="4" destOrd="0" presId="urn:microsoft.com/office/officeart/2005/8/layout/target3"/>
    <dgm:cxn modelId="{9A39C045-6034-43D8-80DF-CC9E01ABCA16}" type="presParOf" srcId="{5AE7F8EF-1A7F-4709-BF22-5FE37E5F6E6E}" destId="{AC78C9DC-C4C8-432C-8384-2018BC101E04}" srcOrd="5" destOrd="0" presId="urn:microsoft.com/office/officeart/2005/8/layout/target3"/>
    <dgm:cxn modelId="{F6F083CF-A3FD-4907-9E88-672E62B1D334}" type="presParOf" srcId="{5AE7F8EF-1A7F-4709-BF22-5FE37E5F6E6E}" destId="{269A651E-3D70-493D-8852-3EF8CEBDB26C}" srcOrd="6" destOrd="0" presId="urn:microsoft.com/office/officeart/2005/8/layout/target3"/>
    <dgm:cxn modelId="{5EFAC726-A6CD-491F-B485-33353C0A806A}" type="presParOf" srcId="{5AE7F8EF-1A7F-4709-BF22-5FE37E5F6E6E}" destId="{949D445B-B90E-4DF8-AEA6-04FCB098FED8}" srcOrd="7" destOrd="0" presId="urn:microsoft.com/office/officeart/2005/8/layout/target3"/>
    <dgm:cxn modelId="{068C3EAF-5726-47B0-BD98-18E4F8AE626C}" type="presParOf" srcId="{5AE7F8EF-1A7F-4709-BF22-5FE37E5F6E6E}" destId="{C5D9D47C-860F-4287-8EBA-F8C3E65397BF}" srcOrd="8" destOrd="0" presId="urn:microsoft.com/office/officeart/2005/8/layout/target3"/>
    <dgm:cxn modelId="{E56001ED-E32E-46C3-8E4F-A3851A32BCDE}" type="presParOf" srcId="{5AE7F8EF-1A7F-4709-BF22-5FE37E5F6E6E}" destId="{3B67B891-9F1C-4619-ACD6-B3E0ECEF7C5D}" srcOrd="9" destOrd="0" presId="urn:microsoft.com/office/officeart/2005/8/layout/target3"/>
    <dgm:cxn modelId="{FC986057-EA8D-4ECA-9284-AAD1D06378DD}" type="presParOf" srcId="{5AE7F8EF-1A7F-4709-BF22-5FE37E5F6E6E}" destId="{0E27269F-3F7F-4573-806D-42A905AC02F3}" srcOrd="10" destOrd="0" presId="urn:microsoft.com/office/officeart/2005/8/layout/target3"/>
    <dgm:cxn modelId="{9A340B02-FFD7-4E9F-B802-45C83D0A8540}" type="presParOf" srcId="{5AE7F8EF-1A7F-4709-BF22-5FE37E5F6E6E}" destId="{EEC1F01B-19DB-448B-A55A-580108A32C87}" srcOrd="11" destOrd="0" presId="urn:microsoft.com/office/officeart/2005/8/layout/target3"/>
  </dgm:cxnLst>
  <dgm:bg>
    <a:solidFill>
      <a:srgbClr val="CC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E48C169-1F4C-4F7F-8B4C-3311C34D7A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966964E1-4477-4CA4-B860-01ECFD34AAB0}">
      <dgm:prSet custT="1"/>
      <dgm:spPr>
        <a:solidFill>
          <a:srgbClr val="002060"/>
        </a:solidFill>
      </dgm:spPr>
      <dgm:t>
        <a:bodyPr/>
        <a:lstStyle/>
        <a:p>
          <a:pPr rtl="0"/>
          <a:r>
            <a:rPr lang="es-ES_tradnl" sz="2000" b="1" dirty="0"/>
            <a:t>Esistono varie classificazioni; il </a:t>
          </a:r>
          <a:r>
            <a:rPr lang="es-ES_tradnl" sz="2000" b="1" i="1" dirty="0"/>
            <a:t>Catechismo delle Chiesa Cattolica </a:t>
          </a:r>
          <a:r>
            <a:rPr lang="es-ES_tradnl" sz="2000" b="1" dirty="0"/>
            <a:t>propone la seguente:</a:t>
          </a:r>
          <a:endParaRPr lang="it-IT" sz="2000" b="1" dirty="0"/>
        </a:p>
      </dgm:t>
    </dgm:pt>
    <dgm:pt modelId="{0A672576-C206-4D6D-8C6C-5D1897BB4807}" type="parTrans" cxnId="{B697FA38-089C-43EC-B1EA-F59B111C4BAF}">
      <dgm:prSet/>
      <dgm:spPr/>
      <dgm:t>
        <a:bodyPr/>
        <a:lstStyle/>
        <a:p>
          <a:endParaRPr lang="it-IT" sz="1200"/>
        </a:p>
      </dgm:t>
    </dgm:pt>
    <dgm:pt modelId="{FF454391-68AF-48B5-B221-FDB2CA99E15A}" type="sibTrans" cxnId="{B697FA38-089C-43EC-B1EA-F59B111C4BAF}">
      <dgm:prSet/>
      <dgm:spPr/>
      <dgm:t>
        <a:bodyPr/>
        <a:lstStyle/>
        <a:p>
          <a:endParaRPr lang="it-IT" sz="1200"/>
        </a:p>
      </dgm:t>
    </dgm:pt>
    <dgm:pt modelId="{C37DC341-0281-48DB-A819-C2A3C6517BFC}">
      <dgm:prSet custT="1"/>
      <dgm:spPr/>
      <dgm:t>
        <a:bodyPr/>
        <a:lstStyle/>
        <a:p>
          <a:pPr marL="355600" indent="-355600" algn="l">
            <a:spcBef>
              <a:spcPts val="1200"/>
            </a:spcBef>
          </a:pPr>
          <a:r>
            <a:rPr lang="it-IT" sz="3600" b="1" u="sng" dirty="0">
              <a:solidFill>
                <a:srgbClr val="C00000"/>
              </a:solidFill>
            </a:rPr>
            <a:t>Virtù umane in generale</a:t>
          </a:r>
          <a:endParaRPr lang="it-IT" sz="3600" b="1" i="1" dirty="0">
            <a:solidFill>
              <a:schemeClr val="accent6">
                <a:lumMod val="75000"/>
              </a:schemeClr>
            </a:solidFill>
          </a:endParaRPr>
        </a:p>
      </dgm:t>
    </dgm:pt>
    <dgm:pt modelId="{D0596641-E26F-4DBE-A3BD-D296A71AB991}" type="parTrans" cxnId="{FEAF3794-380E-451D-9CD3-E18EF330C19C}">
      <dgm:prSet/>
      <dgm:spPr/>
      <dgm:t>
        <a:bodyPr/>
        <a:lstStyle/>
        <a:p>
          <a:endParaRPr lang="it-IT" sz="1200"/>
        </a:p>
      </dgm:t>
    </dgm:pt>
    <dgm:pt modelId="{9244BD37-45CE-4803-9A97-9716E707A8F9}" type="sibTrans" cxnId="{FEAF3794-380E-451D-9CD3-E18EF330C19C}">
      <dgm:prSet/>
      <dgm:spPr/>
      <dgm:t>
        <a:bodyPr/>
        <a:lstStyle/>
        <a:p>
          <a:endParaRPr lang="it-IT" sz="1200"/>
        </a:p>
      </dgm:t>
    </dgm:pt>
    <dgm:pt modelId="{04AE605C-612E-4375-90F9-5BA28CBDBD6C}">
      <dgm:prSet custT="1"/>
      <dgm:spPr/>
      <dgm:t>
        <a:bodyPr/>
        <a:lstStyle/>
        <a:p>
          <a:pPr marL="355600" indent="-355600" algn="l">
            <a:spcBef>
              <a:spcPts val="1200"/>
            </a:spcBef>
          </a:pPr>
          <a:r>
            <a:rPr lang="it-IT" sz="3600" b="1" u="sng" dirty="0">
              <a:solidFill>
                <a:srgbClr val="C00000"/>
              </a:solidFill>
            </a:rPr>
            <a:t>Virtù teologali</a:t>
          </a:r>
        </a:p>
      </dgm:t>
    </dgm:pt>
    <dgm:pt modelId="{F8DE6090-2573-49C9-94C1-9EEAFE778F85}" type="parTrans" cxnId="{88949961-E075-41E8-B0E5-36AE361869F5}">
      <dgm:prSet/>
      <dgm:spPr/>
      <dgm:t>
        <a:bodyPr/>
        <a:lstStyle/>
        <a:p>
          <a:endParaRPr lang="it-IT" sz="1200"/>
        </a:p>
      </dgm:t>
    </dgm:pt>
    <dgm:pt modelId="{19A189CC-9D62-462B-A1D1-C1E28FFDC0C9}" type="sibTrans" cxnId="{88949961-E075-41E8-B0E5-36AE361869F5}">
      <dgm:prSet/>
      <dgm:spPr/>
      <dgm:t>
        <a:bodyPr/>
        <a:lstStyle/>
        <a:p>
          <a:endParaRPr lang="it-IT" sz="1200"/>
        </a:p>
      </dgm:t>
    </dgm:pt>
    <dgm:pt modelId="{5D6DC0EB-DD3E-410D-8792-7D82FC460042}">
      <dgm:prSet custT="1"/>
      <dgm:spPr/>
      <dgm:t>
        <a:bodyPr/>
        <a:lstStyle/>
        <a:p>
          <a:pPr marL="355600" indent="-355600" algn="l">
            <a:spcBef>
              <a:spcPts val="1200"/>
            </a:spcBef>
          </a:pPr>
          <a:r>
            <a:rPr lang="it-IT" sz="3600" b="1" i="0" u="sng" dirty="0">
              <a:solidFill>
                <a:srgbClr val="C00000"/>
              </a:solidFill>
            </a:rPr>
            <a:t>Virtù Cardinali </a:t>
          </a:r>
          <a:r>
            <a:rPr lang="it-IT" sz="3200" b="1" i="1" u="none" dirty="0">
              <a:solidFill>
                <a:srgbClr val="C00000"/>
              </a:solidFill>
            </a:rPr>
            <a:t>(anch’esse umane)</a:t>
          </a:r>
          <a:endParaRPr lang="it-IT" sz="3600" b="1" i="1" u="none" dirty="0">
            <a:solidFill>
              <a:srgbClr val="C00000"/>
            </a:solidFill>
          </a:endParaRPr>
        </a:p>
      </dgm:t>
    </dgm:pt>
    <dgm:pt modelId="{39123FAF-505E-4E7C-8BA6-25E7FD38257F}" type="parTrans" cxnId="{4CF866D9-09F8-41DE-B3C1-D0C75DC1D292}">
      <dgm:prSet/>
      <dgm:spPr/>
      <dgm:t>
        <a:bodyPr/>
        <a:lstStyle/>
        <a:p>
          <a:endParaRPr lang="it-IT"/>
        </a:p>
      </dgm:t>
    </dgm:pt>
    <dgm:pt modelId="{7F219610-566D-471E-8204-F1461AF596ED}" type="sibTrans" cxnId="{4CF866D9-09F8-41DE-B3C1-D0C75DC1D292}">
      <dgm:prSet/>
      <dgm:spPr/>
      <dgm:t>
        <a:bodyPr/>
        <a:lstStyle/>
        <a:p>
          <a:endParaRPr lang="it-IT"/>
        </a:p>
      </dgm:t>
    </dgm:pt>
    <dgm:pt modelId="{AA566287-F07A-4D56-A8BD-423258E02AAC}">
      <dgm:prSet custT="1"/>
      <dgm:spPr/>
      <dgm:t>
        <a:bodyPr/>
        <a:lstStyle/>
        <a:p>
          <a:pPr marL="355600" indent="-355600" algn="l">
            <a:spcBef>
              <a:spcPts val="1200"/>
            </a:spcBef>
          </a:pPr>
          <a:endParaRPr lang="it-IT" sz="3600" b="1" i="1" dirty="0">
            <a:solidFill>
              <a:schemeClr val="accent6">
                <a:lumMod val="75000"/>
              </a:schemeClr>
            </a:solidFill>
          </a:endParaRPr>
        </a:p>
      </dgm:t>
    </dgm:pt>
    <dgm:pt modelId="{A9FE44FB-B3F3-460B-B89D-E1BD2EE729CC}" type="parTrans" cxnId="{C3BDC451-3C66-4968-862D-1A922090DD88}">
      <dgm:prSet/>
      <dgm:spPr/>
      <dgm:t>
        <a:bodyPr/>
        <a:lstStyle/>
        <a:p>
          <a:endParaRPr lang="it-IT"/>
        </a:p>
      </dgm:t>
    </dgm:pt>
    <dgm:pt modelId="{D80FD805-A572-439D-A1E9-A10B59F35D09}" type="sibTrans" cxnId="{C3BDC451-3C66-4968-862D-1A922090DD88}">
      <dgm:prSet/>
      <dgm:spPr/>
      <dgm:t>
        <a:bodyPr/>
        <a:lstStyle/>
        <a:p>
          <a:endParaRPr lang="it-IT"/>
        </a:p>
      </dgm:t>
    </dgm:pt>
    <dgm:pt modelId="{5DDC8AD1-FEE3-4F99-9F8A-450FC9294979}">
      <dgm:prSet custT="1"/>
      <dgm:spPr/>
      <dgm:t>
        <a:bodyPr/>
        <a:lstStyle/>
        <a:p>
          <a:pPr marL="355600" indent="-355600" algn="l">
            <a:spcBef>
              <a:spcPts val="1200"/>
            </a:spcBef>
          </a:pPr>
          <a:endParaRPr lang="it-IT" sz="3600" b="1" i="1" u="none" dirty="0">
            <a:solidFill>
              <a:srgbClr val="C00000"/>
            </a:solidFill>
          </a:endParaRPr>
        </a:p>
      </dgm:t>
    </dgm:pt>
    <dgm:pt modelId="{BD5CF902-024A-41A4-B8E4-93CEB3FE626B}" type="parTrans" cxnId="{2FEF7A32-D814-480C-98C6-EBCC5978FAD3}">
      <dgm:prSet/>
      <dgm:spPr/>
      <dgm:t>
        <a:bodyPr/>
        <a:lstStyle/>
        <a:p>
          <a:endParaRPr lang="it-IT"/>
        </a:p>
      </dgm:t>
    </dgm:pt>
    <dgm:pt modelId="{A325F2DD-C105-41C2-B136-F2E513AD9525}" type="sibTrans" cxnId="{2FEF7A32-D814-480C-98C6-EBCC5978FAD3}">
      <dgm:prSet/>
      <dgm:spPr/>
      <dgm:t>
        <a:bodyPr/>
        <a:lstStyle/>
        <a:p>
          <a:endParaRPr lang="it-IT"/>
        </a:p>
      </dgm:t>
    </dgm:pt>
    <dgm:pt modelId="{F562131B-8514-4966-B40F-69BC65A03C2C}" type="pres">
      <dgm:prSet presAssocID="{4E48C169-1F4C-4F7F-8B4C-3311C34D7A58}" presName="linearFlow" presStyleCnt="0">
        <dgm:presLayoutVars>
          <dgm:dir/>
          <dgm:animLvl val="lvl"/>
          <dgm:resizeHandles val="exact"/>
        </dgm:presLayoutVars>
      </dgm:prSet>
      <dgm:spPr/>
    </dgm:pt>
    <dgm:pt modelId="{14C853E9-FBB9-469E-8D3C-928F3A7FACAE}" type="pres">
      <dgm:prSet presAssocID="{966964E1-4477-4CA4-B860-01ECFD34AAB0}" presName="composite" presStyleCnt="0"/>
      <dgm:spPr/>
    </dgm:pt>
    <dgm:pt modelId="{7AE6AAF6-869B-4D1D-BA1D-4A5363645CC4}" type="pres">
      <dgm:prSet presAssocID="{966964E1-4477-4CA4-B860-01ECFD34AAB0}" presName="parentText" presStyleLbl="alignNode1" presStyleIdx="0" presStyleCnt="1" custAng="0" custScaleX="173377" custScaleY="122305" custLinFactNeighborX="-9600" custLinFactNeighborY="-9140">
        <dgm:presLayoutVars>
          <dgm:chMax val="1"/>
          <dgm:bulletEnabled val="1"/>
        </dgm:presLayoutVars>
      </dgm:prSet>
      <dgm:spPr>
        <a:prstGeom prst="flowChartAlternateProcess">
          <a:avLst/>
        </a:prstGeom>
      </dgm:spPr>
    </dgm:pt>
    <dgm:pt modelId="{99585CCB-4813-41C6-9A7C-FF58996BBEB7}" type="pres">
      <dgm:prSet presAssocID="{966964E1-4477-4CA4-B860-01ECFD34AAB0}" presName="descendantText" presStyleLbl="alignAcc1" presStyleIdx="0" presStyleCnt="1" custScaleX="85035" custScaleY="264449">
        <dgm:presLayoutVars>
          <dgm:bulletEnabled val="1"/>
        </dgm:presLayoutVars>
      </dgm:prSet>
      <dgm:spPr/>
    </dgm:pt>
  </dgm:ptLst>
  <dgm:cxnLst>
    <dgm:cxn modelId="{78D70B10-854D-4BE2-B669-641B4E985F4D}" type="presOf" srcId="{966964E1-4477-4CA4-B860-01ECFD34AAB0}" destId="{7AE6AAF6-869B-4D1D-BA1D-4A5363645CC4}" srcOrd="0" destOrd="0" presId="urn:microsoft.com/office/officeart/2005/8/layout/chevron2"/>
    <dgm:cxn modelId="{FDCF0D2D-0900-4AA6-A27B-7C0EB0722354}" type="presOf" srcId="{04AE605C-612E-4375-90F9-5BA28CBDBD6C}" destId="{99585CCB-4813-41C6-9A7C-FF58996BBEB7}" srcOrd="0" destOrd="4" presId="urn:microsoft.com/office/officeart/2005/8/layout/chevron2"/>
    <dgm:cxn modelId="{29D1B731-EDF7-4D54-9149-5637C133BA5F}" type="presOf" srcId="{5DDC8AD1-FEE3-4F99-9F8A-450FC9294979}" destId="{99585CCB-4813-41C6-9A7C-FF58996BBEB7}" srcOrd="0" destOrd="3" presId="urn:microsoft.com/office/officeart/2005/8/layout/chevron2"/>
    <dgm:cxn modelId="{2FEF7A32-D814-480C-98C6-EBCC5978FAD3}" srcId="{966964E1-4477-4CA4-B860-01ECFD34AAB0}" destId="{5DDC8AD1-FEE3-4F99-9F8A-450FC9294979}" srcOrd="3" destOrd="0" parTransId="{BD5CF902-024A-41A4-B8E4-93CEB3FE626B}" sibTransId="{A325F2DD-C105-41C2-B136-F2E513AD9525}"/>
    <dgm:cxn modelId="{B697FA38-089C-43EC-B1EA-F59B111C4BAF}" srcId="{4E48C169-1F4C-4F7F-8B4C-3311C34D7A58}" destId="{966964E1-4477-4CA4-B860-01ECFD34AAB0}" srcOrd="0" destOrd="0" parTransId="{0A672576-C206-4D6D-8C6C-5D1897BB4807}" sibTransId="{FF454391-68AF-48B5-B221-FDB2CA99E15A}"/>
    <dgm:cxn modelId="{FB1B4647-EA87-4526-BAEF-4E9E1659D67A}" type="presOf" srcId="{AA566287-F07A-4D56-A8BD-423258E02AAC}" destId="{99585CCB-4813-41C6-9A7C-FF58996BBEB7}" srcOrd="0" destOrd="1" presId="urn:microsoft.com/office/officeart/2005/8/layout/chevron2"/>
    <dgm:cxn modelId="{C3BDC451-3C66-4968-862D-1A922090DD88}" srcId="{966964E1-4477-4CA4-B860-01ECFD34AAB0}" destId="{AA566287-F07A-4D56-A8BD-423258E02AAC}" srcOrd="1" destOrd="0" parTransId="{A9FE44FB-B3F3-460B-B89D-E1BD2EE729CC}" sibTransId="{D80FD805-A572-439D-A1E9-A10B59F35D09}"/>
    <dgm:cxn modelId="{88949961-E075-41E8-B0E5-36AE361869F5}" srcId="{966964E1-4477-4CA4-B860-01ECFD34AAB0}" destId="{04AE605C-612E-4375-90F9-5BA28CBDBD6C}" srcOrd="4" destOrd="0" parTransId="{F8DE6090-2573-49C9-94C1-9EEAFE778F85}" sibTransId="{19A189CC-9D62-462B-A1D1-C1E28FFDC0C9}"/>
    <dgm:cxn modelId="{A56A5D70-F68E-47A4-8E61-8147DD89D895}" type="presOf" srcId="{4E48C169-1F4C-4F7F-8B4C-3311C34D7A58}" destId="{F562131B-8514-4966-B40F-69BC65A03C2C}" srcOrd="0" destOrd="0" presId="urn:microsoft.com/office/officeart/2005/8/layout/chevron2"/>
    <dgm:cxn modelId="{FEAF3794-380E-451D-9CD3-E18EF330C19C}" srcId="{966964E1-4477-4CA4-B860-01ECFD34AAB0}" destId="{C37DC341-0281-48DB-A819-C2A3C6517BFC}" srcOrd="0" destOrd="0" parTransId="{D0596641-E26F-4DBE-A3BD-D296A71AB991}" sibTransId="{9244BD37-45CE-4803-9A97-9716E707A8F9}"/>
    <dgm:cxn modelId="{AB5DB1CC-0987-44B2-BDF0-4CCCEB70ED3E}" type="presOf" srcId="{5D6DC0EB-DD3E-410D-8792-7D82FC460042}" destId="{99585CCB-4813-41C6-9A7C-FF58996BBEB7}" srcOrd="0" destOrd="2" presId="urn:microsoft.com/office/officeart/2005/8/layout/chevron2"/>
    <dgm:cxn modelId="{4CF866D9-09F8-41DE-B3C1-D0C75DC1D292}" srcId="{966964E1-4477-4CA4-B860-01ECFD34AAB0}" destId="{5D6DC0EB-DD3E-410D-8792-7D82FC460042}" srcOrd="2" destOrd="0" parTransId="{39123FAF-505E-4E7C-8BA6-25E7FD38257F}" sibTransId="{7F219610-566D-471E-8204-F1461AF596ED}"/>
    <dgm:cxn modelId="{5070CEF7-BAD8-4EA4-9967-D661282CF769}" type="presOf" srcId="{C37DC341-0281-48DB-A819-C2A3C6517BFC}" destId="{99585CCB-4813-41C6-9A7C-FF58996BBEB7}" srcOrd="0" destOrd="0" presId="urn:microsoft.com/office/officeart/2005/8/layout/chevron2"/>
    <dgm:cxn modelId="{AC1570F0-5725-445D-946B-75695E140CF5}" type="presParOf" srcId="{F562131B-8514-4966-B40F-69BC65A03C2C}" destId="{14C853E9-FBB9-469E-8D3C-928F3A7FACAE}" srcOrd="0" destOrd="0" presId="urn:microsoft.com/office/officeart/2005/8/layout/chevron2"/>
    <dgm:cxn modelId="{DFCF24FD-4DEC-4D49-8F6C-63A805890FB5}" type="presParOf" srcId="{14C853E9-FBB9-469E-8D3C-928F3A7FACAE}" destId="{7AE6AAF6-869B-4D1D-BA1D-4A5363645CC4}" srcOrd="0" destOrd="0" presId="urn:microsoft.com/office/officeart/2005/8/layout/chevron2"/>
    <dgm:cxn modelId="{AB1FA3CD-ADCB-4079-AD2D-6A7E41A0762C}" type="presParOf" srcId="{14C853E9-FBB9-469E-8D3C-928F3A7FACAE}" destId="{99585CCB-4813-41C6-9A7C-FF58996BBE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1059E2-91E4-41D8-B586-69D4A3A8D8D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1F1170F8-5656-4693-A919-27B073C34379}">
      <dgm:prSet phldrT="[Testo]" custT="1"/>
      <dgm:spPr/>
      <dgm:t>
        <a:bodyPr/>
        <a:lstStyle/>
        <a:p>
          <a:r>
            <a:rPr lang="es-ES_tradnl" sz="2400" b="1" dirty="0">
              <a:solidFill>
                <a:srgbClr val="800080"/>
              </a:solidFill>
            </a:rPr>
            <a:t>Due definizioni classiche</a:t>
          </a:r>
          <a:endParaRPr lang="it-IT" sz="2400" dirty="0"/>
        </a:p>
      </dgm:t>
    </dgm:pt>
    <dgm:pt modelId="{6246E8F2-3EA9-4C58-961A-567E77209E9F}" type="parTrans" cxnId="{85F86805-D0D0-4C69-ACBD-BE922DAB1138}">
      <dgm:prSet/>
      <dgm:spPr/>
      <dgm:t>
        <a:bodyPr/>
        <a:lstStyle/>
        <a:p>
          <a:endParaRPr lang="it-IT"/>
        </a:p>
      </dgm:t>
    </dgm:pt>
    <dgm:pt modelId="{F1C8FA62-6A7C-4463-912C-C3CE8F79B9AC}" type="sibTrans" cxnId="{85F86805-D0D0-4C69-ACBD-BE922DAB1138}">
      <dgm:prSet/>
      <dgm:spPr/>
      <dgm:t>
        <a:bodyPr/>
        <a:lstStyle/>
        <a:p>
          <a:endParaRPr lang="it-IT"/>
        </a:p>
      </dgm:t>
    </dgm:pt>
    <dgm:pt modelId="{CE17CB27-9E65-41BC-91DA-2FB389300EC8}">
      <dgm:prSet phldrT="[Testo]" custT="1"/>
      <dgm:spPr/>
      <dgm:t>
        <a:bodyPr/>
        <a:lstStyle/>
        <a:p>
          <a:r>
            <a:rPr lang="es-ES_tradnl" sz="2400" b="1" dirty="0">
              <a:solidFill>
                <a:srgbClr val="996600"/>
              </a:solidFill>
            </a:rPr>
            <a:t>1.</a:t>
          </a:r>
          <a:r>
            <a:rPr lang="es-ES_tradnl" sz="2400" dirty="0"/>
            <a:t> Peccato é l’</a:t>
          </a:r>
          <a:r>
            <a:rPr lang="es-ES_tradnl" sz="2400" b="1" dirty="0">
              <a:solidFill>
                <a:srgbClr val="008000"/>
              </a:solidFill>
            </a:rPr>
            <a:t>allontanamento da Dio</a:t>
          </a:r>
          <a:r>
            <a:rPr lang="es-ES_tradnl" sz="2400" dirty="0"/>
            <a:t> e la </a:t>
          </a:r>
          <a:r>
            <a:rPr lang="es-ES_tradnl" sz="2400" b="1" dirty="0">
              <a:solidFill>
                <a:srgbClr val="008000"/>
              </a:solidFill>
            </a:rPr>
            <a:t>conversione alle creature</a:t>
          </a:r>
          <a:r>
            <a:rPr lang="es-ES_tradnl" sz="2400" dirty="0"/>
            <a:t>.</a:t>
          </a:r>
          <a:endParaRPr lang="it-IT" sz="2400" dirty="0"/>
        </a:p>
      </dgm:t>
    </dgm:pt>
    <dgm:pt modelId="{2CEABF16-D8B2-46A5-8389-CC39BD76BFEF}" type="parTrans" cxnId="{35C8571D-72CD-475D-880E-28B1D4914234}">
      <dgm:prSet/>
      <dgm:spPr/>
      <dgm:t>
        <a:bodyPr/>
        <a:lstStyle/>
        <a:p>
          <a:endParaRPr lang="it-IT"/>
        </a:p>
      </dgm:t>
    </dgm:pt>
    <dgm:pt modelId="{7DDD0B42-9DAC-44E7-91D8-F1A22C58137C}" type="sibTrans" cxnId="{35C8571D-72CD-475D-880E-28B1D4914234}">
      <dgm:prSet/>
      <dgm:spPr/>
      <dgm:t>
        <a:bodyPr/>
        <a:lstStyle/>
        <a:p>
          <a:endParaRPr lang="it-IT"/>
        </a:p>
      </dgm:t>
    </dgm:pt>
    <dgm:pt modelId="{F8C98407-0D14-4ACA-AAD8-B30A774F6FF9}">
      <dgm:prSet phldrT="[Testo]" custT="1"/>
      <dgm:spPr/>
      <dgm:t>
        <a:bodyPr/>
        <a:lstStyle/>
        <a:p>
          <a:r>
            <a:rPr lang="es-ES_tradnl" sz="2400" b="1" dirty="0">
              <a:solidFill>
                <a:srgbClr val="996600"/>
              </a:solidFill>
            </a:rPr>
            <a:t>2.</a:t>
          </a:r>
          <a:r>
            <a:rPr lang="es-ES_tradnl" sz="2400" dirty="0"/>
            <a:t> Peccato é un’</a:t>
          </a:r>
          <a:r>
            <a:rPr lang="es-ES_tradnl" sz="2400" b="1" dirty="0">
              <a:solidFill>
                <a:srgbClr val="008000"/>
              </a:solidFill>
            </a:rPr>
            <a:t>offesa a Dio</a:t>
          </a:r>
          <a:r>
            <a:rPr lang="es-ES_tradnl" sz="2400" dirty="0"/>
            <a:t>, perché non si compie la sua volontà.</a:t>
          </a:r>
          <a:endParaRPr lang="it-IT" sz="2400" dirty="0"/>
        </a:p>
      </dgm:t>
    </dgm:pt>
    <dgm:pt modelId="{26B219C1-9FBF-4B35-898F-7B690D02B225}" type="parTrans" cxnId="{97EF998C-8C49-47E8-A3B0-66CCF1C87288}">
      <dgm:prSet/>
      <dgm:spPr/>
      <dgm:t>
        <a:bodyPr/>
        <a:lstStyle/>
        <a:p>
          <a:endParaRPr lang="it-IT"/>
        </a:p>
      </dgm:t>
    </dgm:pt>
    <dgm:pt modelId="{B1AE0B7D-A69E-4BCC-8508-3F55F361FB32}" type="sibTrans" cxnId="{97EF998C-8C49-47E8-A3B0-66CCF1C87288}">
      <dgm:prSet/>
      <dgm:spPr/>
      <dgm:t>
        <a:bodyPr/>
        <a:lstStyle/>
        <a:p>
          <a:endParaRPr lang="it-IT"/>
        </a:p>
      </dgm:t>
    </dgm:pt>
    <dgm:pt modelId="{0BCA64F6-3129-41D2-ABC3-62804B8E7F94}">
      <dgm:prSet phldrT="[Testo]"/>
      <dgm:spPr/>
      <dgm:t>
        <a:bodyPr/>
        <a:lstStyle/>
        <a:p>
          <a:r>
            <a:rPr lang="es-ES_tradnl" b="1" dirty="0">
              <a:solidFill>
                <a:srgbClr val="800080"/>
              </a:solidFill>
            </a:rPr>
            <a:t>Descrizione di causa ed effetti</a:t>
          </a:r>
          <a:endParaRPr lang="it-IT" dirty="0"/>
        </a:p>
      </dgm:t>
    </dgm:pt>
    <dgm:pt modelId="{BB0BB7C8-31A7-4666-903C-14D1682299CC}" type="parTrans" cxnId="{E8FF7247-6560-4E3F-A050-321DA41A66C3}">
      <dgm:prSet/>
      <dgm:spPr/>
      <dgm:t>
        <a:bodyPr/>
        <a:lstStyle/>
        <a:p>
          <a:endParaRPr lang="it-IT"/>
        </a:p>
      </dgm:t>
    </dgm:pt>
    <dgm:pt modelId="{3D6B36A7-2D13-4EBF-839E-BC36DEFFCD60}" type="sibTrans" cxnId="{E8FF7247-6560-4E3F-A050-321DA41A66C3}">
      <dgm:prSet/>
      <dgm:spPr/>
      <dgm:t>
        <a:bodyPr/>
        <a:lstStyle/>
        <a:p>
          <a:endParaRPr lang="it-IT"/>
        </a:p>
      </dgm:t>
    </dgm:pt>
    <dgm:pt modelId="{F9B36AD2-2D85-47A4-BABC-09BFE8BECF8D}">
      <dgm:prSet phldrT="[Testo]" custT="1"/>
      <dgm:spPr/>
      <dgm:t>
        <a:bodyPr/>
        <a:lstStyle/>
        <a:p>
          <a:pPr marL="0" indent="0"/>
          <a:r>
            <a:rPr lang="es-ES_tradnl" sz="2000" b="1" dirty="0">
              <a:solidFill>
                <a:srgbClr val="996600"/>
              </a:solidFill>
              <a:latin typeface="Times New Roman"/>
            </a:rPr>
            <a:t>1.</a:t>
          </a:r>
          <a:r>
            <a:rPr lang="es-ES_tradnl" sz="2000" dirty="0">
              <a:latin typeface="Times New Roman"/>
            </a:rPr>
            <a:t> </a:t>
          </a:r>
          <a:r>
            <a:rPr lang="es-ES_tradnl" sz="2000" b="1" u="sng" dirty="0">
              <a:effectLst>
                <a:outerShdw blurRad="38100" dist="38100" dir="2700000" algn="tl">
                  <a:srgbClr val="C0C0C0"/>
                </a:outerShdw>
              </a:effectLst>
              <a:latin typeface="Times New Roman"/>
            </a:rPr>
            <a:t>CCC 1871</a:t>
          </a:r>
          <a:r>
            <a:rPr lang="es-ES_tradnl" sz="2000" dirty="0">
              <a:latin typeface="Times New Roman"/>
            </a:rPr>
            <a:t>: “Il peccato è un’offesa a Dio. </a:t>
          </a:r>
          <a:r>
            <a:rPr lang="es-ES_tradnl" sz="2000" b="1" dirty="0">
              <a:solidFill>
                <a:srgbClr val="008000"/>
              </a:solidFill>
              <a:latin typeface="Times New Roman"/>
            </a:rPr>
            <a:t>Si erge contro Dio </a:t>
          </a:r>
          <a:r>
            <a:rPr lang="es-ES_tradnl" sz="2000" dirty="0">
              <a:latin typeface="Times New Roman"/>
            </a:rPr>
            <a:t>in una disobbedienza contraria all’obbedienza di Cristo”.</a:t>
          </a:r>
          <a:endParaRPr lang="it-IT" sz="2000" dirty="0"/>
        </a:p>
      </dgm:t>
    </dgm:pt>
    <dgm:pt modelId="{5271644D-EC1B-43C9-9CCE-D82C88FF0FE0}" type="parTrans" cxnId="{F91557DF-364D-47F7-A367-772604DB4A21}">
      <dgm:prSet/>
      <dgm:spPr/>
      <dgm:t>
        <a:bodyPr/>
        <a:lstStyle/>
        <a:p>
          <a:endParaRPr lang="it-IT"/>
        </a:p>
      </dgm:t>
    </dgm:pt>
    <dgm:pt modelId="{877F2191-84BB-4CBF-B836-DBB3D4968541}" type="sibTrans" cxnId="{F91557DF-364D-47F7-A367-772604DB4A21}">
      <dgm:prSet/>
      <dgm:spPr/>
      <dgm:t>
        <a:bodyPr/>
        <a:lstStyle/>
        <a:p>
          <a:endParaRPr lang="it-IT"/>
        </a:p>
      </dgm:t>
    </dgm:pt>
    <dgm:pt modelId="{130FF427-1665-4E61-8FE2-3D132B04C7E5}">
      <dgm:prSet phldrT="[Testo]" custT="1"/>
      <dgm:spPr/>
      <dgm:t>
        <a:bodyPr/>
        <a:lstStyle/>
        <a:p>
          <a:r>
            <a:rPr lang="es-ES_tradnl" sz="2000" b="1" dirty="0">
              <a:solidFill>
                <a:srgbClr val="996600"/>
              </a:solidFill>
              <a:latin typeface="Times New Roman"/>
            </a:rPr>
            <a:t>2.</a:t>
          </a:r>
          <a:r>
            <a:rPr lang="es-ES_tradnl" sz="2000" dirty="0">
              <a:latin typeface="Times New Roman"/>
            </a:rPr>
            <a:t> </a:t>
          </a:r>
          <a:r>
            <a:rPr lang="es-ES_tradnl" sz="2000" b="1" u="sng" dirty="0">
              <a:effectLst>
                <a:outerShdw blurRad="38100" dist="38100" dir="2700000" algn="tl">
                  <a:srgbClr val="C0C0C0"/>
                </a:outerShdw>
              </a:effectLst>
              <a:latin typeface="Times New Roman"/>
            </a:rPr>
            <a:t>CCC 1872</a:t>
          </a:r>
          <a:r>
            <a:rPr lang="es-ES_tradnl" sz="2000" dirty="0">
              <a:latin typeface="Times New Roman"/>
            </a:rPr>
            <a:t>: “Il peccato è un </a:t>
          </a:r>
          <a:r>
            <a:rPr lang="es-ES_tradnl" sz="2000" b="1" dirty="0">
              <a:solidFill>
                <a:srgbClr val="008000"/>
              </a:solidFill>
              <a:latin typeface="Times New Roman"/>
            </a:rPr>
            <a:t>atto contrario alla ragione</a:t>
          </a:r>
          <a:r>
            <a:rPr lang="es-ES_tradnl" sz="2000" dirty="0">
              <a:latin typeface="Times New Roman"/>
            </a:rPr>
            <a:t>. Ferisce la </a:t>
          </a:r>
          <a:r>
            <a:rPr lang="es-ES_tradnl" sz="2000" b="1" dirty="0">
              <a:solidFill>
                <a:srgbClr val="008000"/>
              </a:solidFill>
              <a:latin typeface="Times New Roman"/>
            </a:rPr>
            <a:t>natura dell’uomo</a:t>
          </a:r>
          <a:r>
            <a:rPr lang="es-ES_tradnl" sz="2000" dirty="0">
              <a:latin typeface="Times New Roman"/>
            </a:rPr>
            <a:t> e attenta alla </a:t>
          </a:r>
          <a:r>
            <a:rPr lang="es-ES_tradnl" sz="2000" b="1" dirty="0">
              <a:solidFill>
                <a:srgbClr val="008000"/>
              </a:solidFill>
              <a:latin typeface="Times New Roman"/>
            </a:rPr>
            <a:t>solidarietà umana</a:t>
          </a:r>
          <a:r>
            <a:rPr lang="es-ES_tradnl" sz="2000" dirty="0">
              <a:latin typeface="Times New Roman"/>
            </a:rPr>
            <a:t>”.</a:t>
          </a:r>
          <a:endParaRPr lang="it-IT" sz="2000" dirty="0"/>
        </a:p>
      </dgm:t>
    </dgm:pt>
    <dgm:pt modelId="{44C9DCF7-AE0B-47FD-B08C-86358E5271D4}" type="parTrans" cxnId="{A97703A7-821D-4EEE-B5D9-12C44DA894F7}">
      <dgm:prSet/>
      <dgm:spPr/>
      <dgm:t>
        <a:bodyPr/>
        <a:lstStyle/>
        <a:p>
          <a:endParaRPr lang="it-IT"/>
        </a:p>
      </dgm:t>
    </dgm:pt>
    <dgm:pt modelId="{991C1224-0BC4-4E12-809F-6E0B9EB881AF}" type="sibTrans" cxnId="{A97703A7-821D-4EEE-B5D9-12C44DA894F7}">
      <dgm:prSet/>
      <dgm:spPr/>
      <dgm:t>
        <a:bodyPr/>
        <a:lstStyle/>
        <a:p>
          <a:endParaRPr lang="it-IT"/>
        </a:p>
      </dgm:t>
    </dgm:pt>
    <dgm:pt modelId="{6D3144BD-410F-4FE7-9B4C-81F36FC7C0F1}" type="pres">
      <dgm:prSet presAssocID="{411059E2-91E4-41D8-B586-69D4A3A8D8D9}" presName="list" presStyleCnt="0">
        <dgm:presLayoutVars>
          <dgm:dir/>
          <dgm:animLvl val="lvl"/>
        </dgm:presLayoutVars>
      </dgm:prSet>
      <dgm:spPr/>
    </dgm:pt>
    <dgm:pt modelId="{D140E5C3-EE35-408A-889A-3D38F4689AB2}" type="pres">
      <dgm:prSet presAssocID="{1F1170F8-5656-4693-A919-27B073C34379}" presName="posSpace" presStyleCnt="0"/>
      <dgm:spPr/>
    </dgm:pt>
    <dgm:pt modelId="{22FECB8F-7319-45BF-9158-45DB236EC479}" type="pres">
      <dgm:prSet presAssocID="{1F1170F8-5656-4693-A919-27B073C34379}" presName="vertFlow" presStyleCnt="0"/>
      <dgm:spPr/>
    </dgm:pt>
    <dgm:pt modelId="{884C1639-6F1C-47AB-93CB-2E741A2F9C42}" type="pres">
      <dgm:prSet presAssocID="{1F1170F8-5656-4693-A919-27B073C34379}" presName="topSpace" presStyleCnt="0"/>
      <dgm:spPr/>
    </dgm:pt>
    <dgm:pt modelId="{7056F362-CA06-4081-8D92-3381F2F91BBF}" type="pres">
      <dgm:prSet presAssocID="{1F1170F8-5656-4693-A919-27B073C34379}" presName="firstComp" presStyleCnt="0"/>
      <dgm:spPr/>
    </dgm:pt>
    <dgm:pt modelId="{84BA36D6-5A72-458F-9377-422F83DB9D77}" type="pres">
      <dgm:prSet presAssocID="{1F1170F8-5656-4693-A919-27B073C34379}" presName="firstChild" presStyleLbl="bgAccFollowNode1" presStyleIdx="0" presStyleCnt="4" custScaleX="136426" custLinFactNeighborX="7855"/>
      <dgm:spPr/>
    </dgm:pt>
    <dgm:pt modelId="{A3622ABA-9926-4566-B57C-A5A0ADF29D0A}" type="pres">
      <dgm:prSet presAssocID="{1F1170F8-5656-4693-A919-27B073C34379}" presName="firstChildTx" presStyleLbl="bgAccFollowNode1" presStyleIdx="0" presStyleCnt="4">
        <dgm:presLayoutVars>
          <dgm:bulletEnabled val="1"/>
        </dgm:presLayoutVars>
      </dgm:prSet>
      <dgm:spPr/>
    </dgm:pt>
    <dgm:pt modelId="{057FE12B-4611-430E-AB6A-529BDB1DE6DF}" type="pres">
      <dgm:prSet presAssocID="{F8C98407-0D14-4ACA-AAD8-B30A774F6FF9}" presName="comp" presStyleCnt="0"/>
      <dgm:spPr/>
    </dgm:pt>
    <dgm:pt modelId="{2D5EAE3C-1973-440C-A794-8B29B19E366C}" type="pres">
      <dgm:prSet presAssocID="{F8C98407-0D14-4ACA-AAD8-B30A774F6FF9}" presName="child" presStyleLbl="bgAccFollowNode1" presStyleIdx="1" presStyleCnt="4" custScaleX="135452" custLinFactNeighborX="8068" custLinFactNeighborY="21553"/>
      <dgm:spPr/>
    </dgm:pt>
    <dgm:pt modelId="{99C76891-D0A7-4B71-B3D1-23E4A9C9D76B}" type="pres">
      <dgm:prSet presAssocID="{F8C98407-0D14-4ACA-AAD8-B30A774F6FF9}" presName="childTx" presStyleLbl="bgAccFollowNode1" presStyleIdx="1" presStyleCnt="4">
        <dgm:presLayoutVars>
          <dgm:bulletEnabled val="1"/>
        </dgm:presLayoutVars>
      </dgm:prSet>
      <dgm:spPr/>
    </dgm:pt>
    <dgm:pt modelId="{EA6F772B-F212-4498-A2A1-01122D4E6443}" type="pres">
      <dgm:prSet presAssocID="{1F1170F8-5656-4693-A919-27B073C34379}" presName="negSpace" presStyleCnt="0"/>
      <dgm:spPr/>
    </dgm:pt>
    <dgm:pt modelId="{788C00F9-AD59-4CF5-9B43-35F72222A84D}" type="pres">
      <dgm:prSet presAssocID="{1F1170F8-5656-4693-A919-27B073C34379}" presName="circle" presStyleLbl="node1" presStyleIdx="0" presStyleCnt="2" custScaleX="148389" custLinFactNeighborX="22156" custLinFactNeighborY="-64100"/>
      <dgm:spPr/>
    </dgm:pt>
    <dgm:pt modelId="{C74FA181-13F6-4B68-8660-A7E31BC003F0}" type="pres">
      <dgm:prSet presAssocID="{F1C8FA62-6A7C-4463-912C-C3CE8F79B9AC}" presName="transSpace" presStyleCnt="0"/>
      <dgm:spPr/>
    </dgm:pt>
    <dgm:pt modelId="{47A17A3E-1E02-40AE-9F00-F764C568CFEC}" type="pres">
      <dgm:prSet presAssocID="{0BCA64F6-3129-41D2-ABC3-62804B8E7F94}" presName="posSpace" presStyleCnt="0"/>
      <dgm:spPr/>
    </dgm:pt>
    <dgm:pt modelId="{ECB3DC2B-8A0C-4566-B1AC-EB61FF0EB29C}" type="pres">
      <dgm:prSet presAssocID="{0BCA64F6-3129-41D2-ABC3-62804B8E7F94}" presName="vertFlow" presStyleCnt="0"/>
      <dgm:spPr/>
    </dgm:pt>
    <dgm:pt modelId="{5DD6E6B7-3364-4719-9C8D-BD343913E442}" type="pres">
      <dgm:prSet presAssocID="{0BCA64F6-3129-41D2-ABC3-62804B8E7F94}" presName="topSpace" presStyleCnt="0"/>
      <dgm:spPr/>
    </dgm:pt>
    <dgm:pt modelId="{CDD28696-95E6-4823-AC6C-BDBB76043C3F}" type="pres">
      <dgm:prSet presAssocID="{0BCA64F6-3129-41D2-ABC3-62804B8E7F94}" presName="firstComp" presStyleCnt="0"/>
      <dgm:spPr/>
    </dgm:pt>
    <dgm:pt modelId="{C72E7418-C0DE-4881-A121-45C693CE3121}" type="pres">
      <dgm:prSet presAssocID="{0BCA64F6-3129-41D2-ABC3-62804B8E7F94}" presName="firstChild" presStyleLbl="bgAccFollowNode1" presStyleIdx="2" presStyleCnt="4" custScaleX="136820" custLinFactNeighborX="-47354"/>
      <dgm:spPr/>
    </dgm:pt>
    <dgm:pt modelId="{055A1DB7-268A-4DF3-AE61-F198F8809AC5}" type="pres">
      <dgm:prSet presAssocID="{0BCA64F6-3129-41D2-ABC3-62804B8E7F94}" presName="firstChildTx" presStyleLbl="bgAccFollowNode1" presStyleIdx="2" presStyleCnt="4">
        <dgm:presLayoutVars>
          <dgm:bulletEnabled val="1"/>
        </dgm:presLayoutVars>
      </dgm:prSet>
      <dgm:spPr/>
    </dgm:pt>
    <dgm:pt modelId="{6F11CAC2-5D15-49B1-B5D4-D870277053D9}" type="pres">
      <dgm:prSet presAssocID="{130FF427-1665-4E61-8FE2-3D132B04C7E5}" presName="comp" presStyleCnt="0"/>
      <dgm:spPr/>
    </dgm:pt>
    <dgm:pt modelId="{ACA818F1-6543-47E8-A4AB-4D978496D9D4}" type="pres">
      <dgm:prSet presAssocID="{130FF427-1665-4E61-8FE2-3D132B04C7E5}" presName="child" presStyleLbl="bgAccFollowNode1" presStyleIdx="3" presStyleCnt="4" custScaleX="139998" custLinFactNeighborX="-46392" custLinFactNeighborY="23041"/>
      <dgm:spPr/>
    </dgm:pt>
    <dgm:pt modelId="{FE5CAFCD-951A-4FFD-8C10-723E6A09A54B}" type="pres">
      <dgm:prSet presAssocID="{130FF427-1665-4E61-8FE2-3D132B04C7E5}" presName="childTx" presStyleLbl="bgAccFollowNode1" presStyleIdx="3" presStyleCnt="4">
        <dgm:presLayoutVars>
          <dgm:bulletEnabled val="1"/>
        </dgm:presLayoutVars>
      </dgm:prSet>
      <dgm:spPr/>
    </dgm:pt>
    <dgm:pt modelId="{D8872166-0DB6-4BA6-A583-8E5DE51E0FE7}" type="pres">
      <dgm:prSet presAssocID="{0BCA64F6-3129-41D2-ABC3-62804B8E7F94}" presName="negSpace" presStyleCnt="0"/>
      <dgm:spPr/>
    </dgm:pt>
    <dgm:pt modelId="{3BA29D65-5AFA-4874-BF59-C487D14929D7}" type="pres">
      <dgm:prSet presAssocID="{0BCA64F6-3129-41D2-ABC3-62804B8E7F94}" presName="circle" presStyleLbl="node1" presStyleIdx="1" presStyleCnt="2" custScaleX="140032" custLinFactNeighborX="-36767" custLinFactNeighborY="-64100"/>
      <dgm:spPr/>
    </dgm:pt>
  </dgm:ptLst>
  <dgm:cxnLst>
    <dgm:cxn modelId="{85F86805-D0D0-4C69-ACBD-BE922DAB1138}" srcId="{411059E2-91E4-41D8-B586-69D4A3A8D8D9}" destId="{1F1170F8-5656-4693-A919-27B073C34379}" srcOrd="0" destOrd="0" parTransId="{6246E8F2-3EA9-4C58-961A-567E77209E9F}" sibTransId="{F1C8FA62-6A7C-4463-912C-C3CE8F79B9AC}"/>
    <dgm:cxn modelId="{67726A18-0389-4C97-BF6F-EC0873814B7A}" type="presOf" srcId="{F8C98407-0D14-4ACA-AAD8-B30A774F6FF9}" destId="{2D5EAE3C-1973-440C-A794-8B29B19E366C}" srcOrd="0" destOrd="0" presId="urn:microsoft.com/office/officeart/2005/8/layout/hList9"/>
    <dgm:cxn modelId="{35C8571D-72CD-475D-880E-28B1D4914234}" srcId="{1F1170F8-5656-4693-A919-27B073C34379}" destId="{CE17CB27-9E65-41BC-91DA-2FB389300EC8}" srcOrd="0" destOrd="0" parTransId="{2CEABF16-D8B2-46A5-8389-CC39BD76BFEF}" sibTransId="{7DDD0B42-9DAC-44E7-91D8-F1A22C58137C}"/>
    <dgm:cxn modelId="{9807883F-4A53-4B89-A24B-3274D0A1D17E}" type="presOf" srcId="{CE17CB27-9E65-41BC-91DA-2FB389300EC8}" destId="{84BA36D6-5A72-458F-9377-422F83DB9D77}" srcOrd="0" destOrd="0" presId="urn:microsoft.com/office/officeart/2005/8/layout/hList9"/>
    <dgm:cxn modelId="{673FE340-43CA-4515-9715-779AD90B9F13}" type="presOf" srcId="{130FF427-1665-4E61-8FE2-3D132B04C7E5}" destId="{ACA818F1-6543-47E8-A4AB-4D978496D9D4}" srcOrd="0" destOrd="0" presId="urn:microsoft.com/office/officeart/2005/8/layout/hList9"/>
    <dgm:cxn modelId="{E8FF7247-6560-4E3F-A050-321DA41A66C3}" srcId="{411059E2-91E4-41D8-B586-69D4A3A8D8D9}" destId="{0BCA64F6-3129-41D2-ABC3-62804B8E7F94}" srcOrd="1" destOrd="0" parTransId="{BB0BB7C8-31A7-4666-903C-14D1682299CC}" sibTransId="{3D6B36A7-2D13-4EBF-839E-BC36DEFFCD60}"/>
    <dgm:cxn modelId="{2CABBB7C-B1B8-45AC-AD97-D3035A285987}" type="presOf" srcId="{F9B36AD2-2D85-47A4-BABC-09BFE8BECF8D}" destId="{055A1DB7-268A-4DF3-AE61-F198F8809AC5}" srcOrd="1" destOrd="0" presId="urn:microsoft.com/office/officeart/2005/8/layout/hList9"/>
    <dgm:cxn modelId="{97EF998C-8C49-47E8-A3B0-66CCF1C87288}" srcId="{1F1170F8-5656-4693-A919-27B073C34379}" destId="{F8C98407-0D14-4ACA-AAD8-B30A774F6FF9}" srcOrd="1" destOrd="0" parTransId="{26B219C1-9FBF-4B35-898F-7B690D02B225}" sibTransId="{B1AE0B7D-A69E-4BCC-8508-3F55F361FB32}"/>
    <dgm:cxn modelId="{798B0391-4797-42CE-A056-1F094BF5E907}" type="presOf" srcId="{0BCA64F6-3129-41D2-ABC3-62804B8E7F94}" destId="{3BA29D65-5AFA-4874-BF59-C487D14929D7}" srcOrd="0" destOrd="0" presId="urn:microsoft.com/office/officeart/2005/8/layout/hList9"/>
    <dgm:cxn modelId="{A97703A7-821D-4EEE-B5D9-12C44DA894F7}" srcId="{0BCA64F6-3129-41D2-ABC3-62804B8E7F94}" destId="{130FF427-1665-4E61-8FE2-3D132B04C7E5}" srcOrd="1" destOrd="0" parTransId="{44C9DCF7-AE0B-47FD-B08C-86358E5271D4}" sibTransId="{991C1224-0BC4-4E12-809F-6E0B9EB881AF}"/>
    <dgm:cxn modelId="{591D2BB5-DD92-4000-A218-A513BE480AB6}" type="presOf" srcId="{F9B36AD2-2D85-47A4-BABC-09BFE8BECF8D}" destId="{C72E7418-C0DE-4881-A121-45C693CE3121}" srcOrd="0" destOrd="0" presId="urn:microsoft.com/office/officeart/2005/8/layout/hList9"/>
    <dgm:cxn modelId="{38F2F2C8-CE2E-4608-ADF4-07AC92F2B662}" type="presOf" srcId="{130FF427-1665-4E61-8FE2-3D132B04C7E5}" destId="{FE5CAFCD-951A-4FFD-8C10-723E6A09A54B}" srcOrd="1" destOrd="0" presId="urn:microsoft.com/office/officeart/2005/8/layout/hList9"/>
    <dgm:cxn modelId="{CDB79BD7-09EE-40D4-9525-90A8C9BFEAAD}" type="presOf" srcId="{411059E2-91E4-41D8-B586-69D4A3A8D8D9}" destId="{6D3144BD-410F-4FE7-9B4C-81F36FC7C0F1}" srcOrd="0" destOrd="0" presId="urn:microsoft.com/office/officeart/2005/8/layout/hList9"/>
    <dgm:cxn modelId="{F91557DF-364D-47F7-A367-772604DB4A21}" srcId="{0BCA64F6-3129-41D2-ABC3-62804B8E7F94}" destId="{F9B36AD2-2D85-47A4-BABC-09BFE8BECF8D}" srcOrd="0" destOrd="0" parTransId="{5271644D-EC1B-43C9-9CCE-D82C88FF0FE0}" sibTransId="{877F2191-84BB-4CBF-B836-DBB3D4968541}"/>
    <dgm:cxn modelId="{69497AE3-57ED-4AF3-9C13-7A1730A240A0}" type="presOf" srcId="{CE17CB27-9E65-41BC-91DA-2FB389300EC8}" destId="{A3622ABA-9926-4566-B57C-A5A0ADF29D0A}" srcOrd="1" destOrd="0" presId="urn:microsoft.com/office/officeart/2005/8/layout/hList9"/>
    <dgm:cxn modelId="{7BA89AEB-197C-4C8C-8829-6587BE1281B8}" type="presOf" srcId="{1F1170F8-5656-4693-A919-27B073C34379}" destId="{788C00F9-AD59-4CF5-9B43-35F72222A84D}" srcOrd="0" destOrd="0" presId="urn:microsoft.com/office/officeart/2005/8/layout/hList9"/>
    <dgm:cxn modelId="{0BEAEFEE-D538-49BC-AECF-CC5CAA1D2C8F}" type="presOf" srcId="{F8C98407-0D14-4ACA-AAD8-B30A774F6FF9}" destId="{99C76891-D0A7-4B71-B3D1-23E4A9C9D76B}" srcOrd="1" destOrd="0" presId="urn:microsoft.com/office/officeart/2005/8/layout/hList9"/>
    <dgm:cxn modelId="{AACE51FE-4A19-4370-B5FF-1A0147E522EF}" type="presParOf" srcId="{6D3144BD-410F-4FE7-9B4C-81F36FC7C0F1}" destId="{D140E5C3-EE35-408A-889A-3D38F4689AB2}" srcOrd="0" destOrd="0" presId="urn:microsoft.com/office/officeart/2005/8/layout/hList9"/>
    <dgm:cxn modelId="{2401FF0D-3A49-400A-B550-69CC2AB52F9C}" type="presParOf" srcId="{6D3144BD-410F-4FE7-9B4C-81F36FC7C0F1}" destId="{22FECB8F-7319-45BF-9158-45DB236EC479}" srcOrd="1" destOrd="0" presId="urn:microsoft.com/office/officeart/2005/8/layout/hList9"/>
    <dgm:cxn modelId="{AFC8FF90-FF53-4AA2-BE4C-B644961974D6}" type="presParOf" srcId="{22FECB8F-7319-45BF-9158-45DB236EC479}" destId="{884C1639-6F1C-47AB-93CB-2E741A2F9C42}" srcOrd="0" destOrd="0" presId="urn:microsoft.com/office/officeart/2005/8/layout/hList9"/>
    <dgm:cxn modelId="{BF7C568B-8C2A-447C-AE16-4AEFFDA7A375}" type="presParOf" srcId="{22FECB8F-7319-45BF-9158-45DB236EC479}" destId="{7056F362-CA06-4081-8D92-3381F2F91BBF}" srcOrd="1" destOrd="0" presId="urn:microsoft.com/office/officeart/2005/8/layout/hList9"/>
    <dgm:cxn modelId="{B00F1BAA-EF41-41C8-9CC7-455A606F505A}" type="presParOf" srcId="{7056F362-CA06-4081-8D92-3381F2F91BBF}" destId="{84BA36D6-5A72-458F-9377-422F83DB9D77}" srcOrd="0" destOrd="0" presId="urn:microsoft.com/office/officeart/2005/8/layout/hList9"/>
    <dgm:cxn modelId="{BE145D3E-9EC4-4738-B68B-411134EBDE2D}" type="presParOf" srcId="{7056F362-CA06-4081-8D92-3381F2F91BBF}" destId="{A3622ABA-9926-4566-B57C-A5A0ADF29D0A}" srcOrd="1" destOrd="0" presId="urn:microsoft.com/office/officeart/2005/8/layout/hList9"/>
    <dgm:cxn modelId="{90014BC1-73A4-4089-8959-54974CB97EE5}" type="presParOf" srcId="{22FECB8F-7319-45BF-9158-45DB236EC479}" destId="{057FE12B-4611-430E-AB6A-529BDB1DE6DF}" srcOrd="2" destOrd="0" presId="urn:microsoft.com/office/officeart/2005/8/layout/hList9"/>
    <dgm:cxn modelId="{677FC82E-C90C-4FAC-A99C-6F4EB27FBE72}" type="presParOf" srcId="{057FE12B-4611-430E-AB6A-529BDB1DE6DF}" destId="{2D5EAE3C-1973-440C-A794-8B29B19E366C}" srcOrd="0" destOrd="0" presId="urn:microsoft.com/office/officeart/2005/8/layout/hList9"/>
    <dgm:cxn modelId="{09A46E30-873E-46D8-926F-09884D4B9F58}" type="presParOf" srcId="{057FE12B-4611-430E-AB6A-529BDB1DE6DF}" destId="{99C76891-D0A7-4B71-B3D1-23E4A9C9D76B}" srcOrd="1" destOrd="0" presId="urn:microsoft.com/office/officeart/2005/8/layout/hList9"/>
    <dgm:cxn modelId="{584C373F-D640-49CA-8C64-2E3EB3079ABF}" type="presParOf" srcId="{6D3144BD-410F-4FE7-9B4C-81F36FC7C0F1}" destId="{EA6F772B-F212-4498-A2A1-01122D4E6443}" srcOrd="2" destOrd="0" presId="urn:microsoft.com/office/officeart/2005/8/layout/hList9"/>
    <dgm:cxn modelId="{BF57936B-D839-4CF5-A362-135F9D455D68}" type="presParOf" srcId="{6D3144BD-410F-4FE7-9B4C-81F36FC7C0F1}" destId="{788C00F9-AD59-4CF5-9B43-35F72222A84D}" srcOrd="3" destOrd="0" presId="urn:microsoft.com/office/officeart/2005/8/layout/hList9"/>
    <dgm:cxn modelId="{49CF5F75-9546-478D-928D-F0554ADEC1CD}" type="presParOf" srcId="{6D3144BD-410F-4FE7-9B4C-81F36FC7C0F1}" destId="{C74FA181-13F6-4B68-8660-A7E31BC003F0}" srcOrd="4" destOrd="0" presId="urn:microsoft.com/office/officeart/2005/8/layout/hList9"/>
    <dgm:cxn modelId="{6249B198-ACCD-4AAF-98B5-B367161FD15A}" type="presParOf" srcId="{6D3144BD-410F-4FE7-9B4C-81F36FC7C0F1}" destId="{47A17A3E-1E02-40AE-9F00-F764C568CFEC}" srcOrd="5" destOrd="0" presId="urn:microsoft.com/office/officeart/2005/8/layout/hList9"/>
    <dgm:cxn modelId="{DBA0ABF2-C4FB-40E8-B3AE-2FD1DB84592D}" type="presParOf" srcId="{6D3144BD-410F-4FE7-9B4C-81F36FC7C0F1}" destId="{ECB3DC2B-8A0C-4566-B1AC-EB61FF0EB29C}" srcOrd="6" destOrd="0" presId="urn:microsoft.com/office/officeart/2005/8/layout/hList9"/>
    <dgm:cxn modelId="{F5435E0D-6373-49A5-AAB8-F08A3DC594E1}" type="presParOf" srcId="{ECB3DC2B-8A0C-4566-B1AC-EB61FF0EB29C}" destId="{5DD6E6B7-3364-4719-9C8D-BD343913E442}" srcOrd="0" destOrd="0" presId="urn:microsoft.com/office/officeart/2005/8/layout/hList9"/>
    <dgm:cxn modelId="{25F5BC2F-693A-406C-946D-4346DA115DEB}" type="presParOf" srcId="{ECB3DC2B-8A0C-4566-B1AC-EB61FF0EB29C}" destId="{CDD28696-95E6-4823-AC6C-BDBB76043C3F}" srcOrd="1" destOrd="0" presId="urn:microsoft.com/office/officeart/2005/8/layout/hList9"/>
    <dgm:cxn modelId="{94B675E9-8D46-4041-B9EF-C7178C3B8DC7}" type="presParOf" srcId="{CDD28696-95E6-4823-AC6C-BDBB76043C3F}" destId="{C72E7418-C0DE-4881-A121-45C693CE3121}" srcOrd="0" destOrd="0" presId="urn:microsoft.com/office/officeart/2005/8/layout/hList9"/>
    <dgm:cxn modelId="{6EE63AAF-1683-4BBF-BA45-231CA69867FF}" type="presParOf" srcId="{CDD28696-95E6-4823-AC6C-BDBB76043C3F}" destId="{055A1DB7-268A-4DF3-AE61-F198F8809AC5}" srcOrd="1" destOrd="0" presId="urn:microsoft.com/office/officeart/2005/8/layout/hList9"/>
    <dgm:cxn modelId="{F98B75DC-B48A-4C3A-A9F3-46B8552B9DD5}" type="presParOf" srcId="{ECB3DC2B-8A0C-4566-B1AC-EB61FF0EB29C}" destId="{6F11CAC2-5D15-49B1-B5D4-D870277053D9}" srcOrd="2" destOrd="0" presId="urn:microsoft.com/office/officeart/2005/8/layout/hList9"/>
    <dgm:cxn modelId="{C2D842BE-CBD9-481A-896B-FC4337441BCD}" type="presParOf" srcId="{6F11CAC2-5D15-49B1-B5D4-D870277053D9}" destId="{ACA818F1-6543-47E8-A4AB-4D978496D9D4}" srcOrd="0" destOrd="0" presId="urn:microsoft.com/office/officeart/2005/8/layout/hList9"/>
    <dgm:cxn modelId="{9A58D506-B5FE-4A7E-9D50-E4C030E96316}" type="presParOf" srcId="{6F11CAC2-5D15-49B1-B5D4-D870277053D9}" destId="{FE5CAFCD-951A-4FFD-8C10-723E6A09A54B}" srcOrd="1" destOrd="0" presId="urn:microsoft.com/office/officeart/2005/8/layout/hList9"/>
    <dgm:cxn modelId="{9440942E-E984-4F74-922B-D5CF55C6EE74}" type="presParOf" srcId="{6D3144BD-410F-4FE7-9B4C-81F36FC7C0F1}" destId="{D8872166-0DB6-4BA6-A583-8E5DE51E0FE7}" srcOrd="7" destOrd="0" presId="urn:microsoft.com/office/officeart/2005/8/layout/hList9"/>
    <dgm:cxn modelId="{3B098951-7C19-4879-8269-0ABD32F426FB}" type="presParOf" srcId="{6D3144BD-410F-4FE7-9B4C-81F36FC7C0F1}" destId="{3BA29D65-5AFA-4874-BF59-C487D14929D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A48874-99F5-4C64-B54D-6C6FD153D64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t-IT"/>
        </a:p>
      </dgm:t>
    </dgm:pt>
    <dgm:pt modelId="{C7C705F5-075B-48AE-BA7F-0C018A543663}">
      <dgm:prSet phldrT="[Testo]" custT="1"/>
      <dgm:spPr/>
      <dgm:t>
        <a:bodyPr/>
        <a:lstStyle/>
        <a:p>
          <a:r>
            <a:rPr lang="it-IT" sz="2400" b="1" dirty="0"/>
            <a:t>Persona offesa</a:t>
          </a:r>
        </a:p>
      </dgm:t>
    </dgm:pt>
    <dgm:pt modelId="{B50202BE-A86E-4F67-A55D-5F0650EB5D01}" type="parTrans" cxnId="{0D25A613-E8DE-4E42-BE32-CDEF767C85A6}">
      <dgm:prSet/>
      <dgm:spPr/>
      <dgm:t>
        <a:bodyPr/>
        <a:lstStyle/>
        <a:p>
          <a:endParaRPr lang="it-IT" sz="2000"/>
        </a:p>
      </dgm:t>
    </dgm:pt>
    <dgm:pt modelId="{4EE0C7C1-2ECB-4160-9FB6-DD55DB23E746}" type="sibTrans" cxnId="{0D25A613-E8DE-4E42-BE32-CDEF767C85A6}">
      <dgm:prSet/>
      <dgm:spPr/>
      <dgm:t>
        <a:bodyPr/>
        <a:lstStyle/>
        <a:p>
          <a:endParaRPr lang="it-IT" sz="2000"/>
        </a:p>
      </dgm:t>
    </dgm:pt>
    <dgm:pt modelId="{BAF609A7-F81C-49BD-819F-D27114ED5080}">
      <dgm:prSet phldrT="[Testo]" custT="1"/>
      <dgm:spPr/>
      <dgm:t>
        <a:bodyPr/>
        <a:lstStyle/>
        <a:p>
          <a:r>
            <a:rPr lang="es-ES_tradnl" sz="2000" dirty="0"/>
            <a:t>contro Dio</a:t>
          </a:r>
          <a:endParaRPr lang="it-IT" sz="2000" dirty="0"/>
        </a:p>
      </dgm:t>
    </dgm:pt>
    <dgm:pt modelId="{33113CC0-2B5C-4E2F-9BE1-205ED7D4B6D5}" type="parTrans" cxnId="{5C3B6601-7519-4A75-AD3E-20FA21C772B4}">
      <dgm:prSet/>
      <dgm:spPr/>
      <dgm:t>
        <a:bodyPr/>
        <a:lstStyle/>
        <a:p>
          <a:endParaRPr lang="it-IT" sz="2000"/>
        </a:p>
      </dgm:t>
    </dgm:pt>
    <dgm:pt modelId="{BB3B6AB8-ECBC-4995-B6F5-A63E49666077}" type="sibTrans" cxnId="{5C3B6601-7519-4A75-AD3E-20FA21C772B4}">
      <dgm:prSet/>
      <dgm:spPr/>
      <dgm:t>
        <a:bodyPr/>
        <a:lstStyle/>
        <a:p>
          <a:endParaRPr lang="it-IT" sz="2000"/>
        </a:p>
      </dgm:t>
    </dgm:pt>
    <dgm:pt modelId="{89BD7045-639F-447E-B8C2-3F10161E267B}">
      <dgm:prSet phldrT="[Testo]" custT="1"/>
      <dgm:spPr/>
      <dgm:t>
        <a:bodyPr/>
        <a:lstStyle/>
        <a:p>
          <a:r>
            <a:rPr lang="it-IT" sz="2400" b="1" dirty="0"/>
            <a:t>Stato di coscienza</a:t>
          </a:r>
        </a:p>
      </dgm:t>
    </dgm:pt>
    <dgm:pt modelId="{50D9C147-88CF-482F-99A5-D291FD255242}" type="parTrans" cxnId="{121CF41B-F4C8-4995-A8B9-11D51F1A2767}">
      <dgm:prSet/>
      <dgm:spPr/>
      <dgm:t>
        <a:bodyPr/>
        <a:lstStyle/>
        <a:p>
          <a:endParaRPr lang="it-IT" sz="2000"/>
        </a:p>
      </dgm:t>
    </dgm:pt>
    <dgm:pt modelId="{99E88DF7-147B-4A43-B628-891ACB38596B}" type="sibTrans" cxnId="{121CF41B-F4C8-4995-A8B9-11D51F1A2767}">
      <dgm:prSet/>
      <dgm:spPr/>
      <dgm:t>
        <a:bodyPr/>
        <a:lstStyle/>
        <a:p>
          <a:endParaRPr lang="it-IT" sz="2000"/>
        </a:p>
      </dgm:t>
    </dgm:pt>
    <dgm:pt modelId="{D510DA2E-AC8F-4900-88BB-4EF9282BA01C}">
      <dgm:prSet phldrT="[Testo]" custT="1"/>
      <dgm:spPr/>
      <dgm:t>
        <a:bodyPr/>
        <a:lstStyle/>
        <a:p>
          <a:r>
            <a:rPr lang="es-ES_tradnl" sz="1800" dirty="0"/>
            <a:t>attuale</a:t>
          </a:r>
          <a:endParaRPr lang="it-IT" sz="1800" dirty="0"/>
        </a:p>
      </dgm:t>
    </dgm:pt>
    <dgm:pt modelId="{11B0B1C0-495E-4AF2-88E3-E16A9C86C474}" type="parTrans" cxnId="{21AC1A67-6FFA-4260-8804-B4F2A5FAE937}">
      <dgm:prSet/>
      <dgm:spPr/>
      <dgm:t>
        <a:bodyPr/>
        <a:lstStyle/>
        <a:p>
          <a:endParaRPr lang="it-IT" sz="2000"/>
        </a:p>
      </dgm:t>
    </dgm:pt>
    <dgm:pt modelId="{1A5073DF-0E22-4B51-8AE6-6B58403124C1}" type="sibTrans" cxnId="{21AC1A67-6FFA-4260-8804-B4F2A5FAE937}">
      <dgm:prSet/>
      <dgm:spPr/>
      <dgm:t>
        <a:bodyPr/>
        <a:lstStyle/>
        <a:p>
          <a:endParaRPr lang="it-IT" sz="2000"/>
        </a:p>
      </dgm:t>
    </dgm:pt>
    <dgm:pt modelId="{7C6E13BA-F0C3-426A-9378-AF58FF6022A1}">
      <dgm:prSet phldrT="[Testo]" custT="1"/>
      <dgm:spPr/>
      <dgm:t>
        <a:bodyPr/>
        <a:lstStyle/>
        <a:p>
          <a:r>
            <a:rPr lang="it-IT" sz="2400" b="1" dirty="0"/>
            <a:t>Gravità</a:t>
          </a:r>
        </a:p>
      </dgm:t>
    </dgm:pt>
    <dgm:pt modelId="{6F22A29E-BD85-4FD5-BEF8-9529F7FFF9F0}" type="parTrans" cxnId="{5E85DF41-54E5-44BA-AE9E-D1A8C0818750}">
      <dgm:prSet/>
      <dgm:spPr/>
      <dgm:t>
        <a:bodyPr/>
        <a:lstStyle/>
        <a:p>
          <a:endParaRPr lang="it-IT" sz="2000"/>
        </a:p>
      </dgm:t>
    </dgm:pt>
    <dgm:pt modelId="{391D017C-4234-48BA-A331-A8265276D066}" type="sibTrans" cxnId="{5E85DF41-54E5-44BA-AE9E-D1A8C0818750}">
      <dgm:prSet/>
      <dgm:spPr/>
      <dgm:t>
        <a:bodyPr/>
        <a:lstStyle/>
        <a:p>
          <a:endParaRPr lang="it-IT" sz="2000"/>
        </a:p>
      </dgm:t>
    </dgm:pt>
    <dgm:pt modelId="{37519EDC-49B8-4F75-A878-779BD2FAE465}">
      <dgm:prSet phldrT="[Testo]" custT="1"/>
      <dgm:spPr/>
      <dgm:t>
        <a:bodyPr/>
        <a:lstStyle/>
        <a:p>
          <a:r>
            <a:rPr lang="es-ES_tradnl" sz="2400" dirty="0"/>
            <a:t>mortale</a:t>
          </a:r>
          <a:endParaRPr lang="it-IT" sz="2400" dirty="0"/>
        </a:p>
      </dgm:t>
    </dgm:pt>
    <dgm:pt modelId="{4255D16D-9618-46AC-96DC-05E54C7A48DE}" type="parTrans" cxnId="{4D8C565A-5205-49F7-B11D-05F31BC48BC7}">
      <dgm:prSet/>
      <dgm:spPr/>
      <dgm:t>
        <a:bodyPr/>
        <a:lstStyle/>
        <a:p>
          <a:endParaRPr lang="it-IT" sz="2000"/>
        </a:p>
      </dgm:t>
    </dgm:pt>
    <dgm:pt modelId="{DBBE112D-B5D9-4C2E-A3C5-75AB042CBF7E}" type="sibTrans" cxnId="{4D8C565A-5205-49F7-B11D-05F31BC48BC7}">
      <dgm:prSet/>
      <dgm:spPr/>
      <dgm:t>
        <a:bodyPr/>
        <a:lstStyle/>
        <a:p>
          <a:endParaRPr lang="it-IT" sz="2000"/>
        </a:p>
      </dgm:t>
    </dgm:pt>
    <dgm:pt modelId="{2F44C2A5-31A4-46CA-832D-4737C318D2E5}">
      <dgm:prSet phldrT="[Testo]" custT="1"/>
      <dgm:spPr/>
      <dgm:t>
        <a:bodyPr/>
        <a:lstStyle/>
        <a:p>
          <a:r>
            <a:rPr lang="it-IT" sz="2400" b="1" dirty="0"/>
            <a:t>Autore</a:t>
          </a:r>
        </a:p>
      </dgm:t>
    </dgm:pt>
    <dgm:pt modelId="{06AE14EF-A547-4146-96A1-29E23D071250}" type="parTrans" cxnId="{4BF8B6F1-D351-4ED0-802A-F45D23DA1F27}">
      <dgm:prSet/>
      <dgm:spPr/>
      <dgm:t>
        <a:bodyPr/>
        <a:lstStyle/>
        <a:p>
          <a:endParaRPr lang="it-IT" sz="2000"/>
        </a:p>
      </dgm:t>
    </dgm:pt>
    <dgm:pt modelId="{A1C5CED9-6130-449A-8D1C-8CD7C55A6124}" type="sibTrans" cxnId="{4BF8B6F1-D351-4ED0-802A-F45D23DA1F27}">
      <dgm:prSet/>
      <dgm:spPr/>
      <dgm:t>
        <a:bodyPr/>
        <a:lstStyle/>
        <a:p>
          <a:endParaRPr lang="it-IT" sz="2000"/>
        </a:p>
      </dgm:t>
    </dgm:pt>
    <dgm:pt modelId="{4E5AC352-F648-4836-AE15-6FF09CF5AC2E}">
      <dgm:prSet phldrT="[Testo]" custT="1"/>
      <dgm:spPr/>
      <dgm:t>
        <a:bodyPr/>
        <a:lstStyle/>
        <a:p>
          <a:r>
            <a:rPr lang="es-ES_tradnl" sz="2400" dirty="0"/>
            <a:t>originale</a:t>
          </a:r>
          <a:endParaRPr lang="it-IT" sz="2400" dirty="0"/>
        </a:p>
      </dgm:t>
    </dgm:pt>
    <dgm:pt modelId="{95E96538-E673-457F-A009-32E81124DEE7}" type="parTrans" cxnId="{E710F56E-5F52-41EA-9FD1-6DB152DB5D57}">
      <dgm:prSet/>
      <dgm:spPr/>
      <dgm:t>
        <a:bodyPr/>
        <a:lstStyle/>
        <a:p>
          <a:endParaRPr lang="it-IT" sz="2000"/>
        </a:p>
      </dgm:t>
    </dgm:pt>
    <dgm:pt modelId="{2C7EE896-429E-49F3-AB26-9E7EE65A28FD}" type="sibTrans" cxnId="{E710F56E-5F52-41EA-9FD1-6DB152DB5D57}">
      <dgm:prSet/>
      <dgm:spPr/>
      <dgm:t>
        <a:bodyPr/>
        <a:lstStyle/>
        <a:p>
          <a:endParaRPr lang="it-IT" sz="2000"/>
        </a:p>
      </dgm:t>
    </dgm:pt>
    <dgm:pt modelId="{470681D1-65CF-4AB8-9B74-D8B5163A30AA}">
      <dgm:prSet phldrT="[Testo]" custT="1"/>
      <dgm:spPr/>
      <dgm:t>
        <a:bodyPr/>
        <a:lstStyle/>
        <a:p>
          <a:r>
            <a:rPr lang="es-ES_tradnl" sz="2000" dirty="0"/>
            <a:t>il prossimo</a:t>
          </a:r>
          <a:endParaRPr lang="it-IT" sz="2000" dirty="0"/>
        </a:p>
      </dgm:t>
    </dgm:pt>
    <dgm:pt modelId="{05E70E79-7190-4A85-BA91-AD8B4143380D}" type="parTrans" cxnId="{FB2CF722-D92E-48B7-8533-35C6ED9862B6}">
      <dgm:prSet/>
      <dgm:spPr/>
      <dgm:t>
        <a:bodyPr/>
        <a:lstStyle/>
        <a:p>
          <a:endParaRPr lang="it-IT" sz="2000"/>
        </a:p>
      </dgm:t>
    </dgm:pt>
    <dgm:pt modelId="{FFDACAF4-1ED1-47A8-B935-7830D519BE11}" type="sibTrans" cxnId="{FB2CF722-D92E-48B7-8533-35C6ED9862B6}">
      <dgm:prSet/>
      <dgm:spPr/>
      <dgm:t>
        <a:bodyPr/>
        <a:lstStyle/>
        <a:p>
          <a:endParaRPr lang="it-IT" sz="2000"/>
        </a:p>
      </dgm:t>
    </dgm:pt>
    <dgm:pt modelId="{48A29A2E-5996-4AB4-AAB0-BEDAB06606B8}">
      <dgm:prSet phldrT="[Testo]" custT="1"/>
      <dgm:spPr/>
      <dgm:t>
        <a:bodyPr/>
        <a:lstStyle/>
        <a:p>
          <a:r>
            <a:rPr lang="es-ES_tradnl" sz="2000" dirty="0"/>
            <a:t>se stesso</a:t>
          </a:r>
          <a:endParaRPr lang="it-IT" sz="2000" dirty="0"/>
        </a:p>
      </dgm:t>
    </dgm:pt>
    <dgm:pt modelId="{10C0B95E-FDC4-42F3-B76E-EE8FB78A8B40}" type="parTrans" cxnId="{1E26AE08-C3DE-43C7-9219-FA3F9DD6F4B0}">
      <dgm:prSet/>
      <dgm:spPr/>
      <dgm:t>
        <a:bodyPr/>
        <a:lstStyle/>
        <a:p>
          <a:endParaRPr lang="it-IT" sz="2000"/>
        </a:p>
      </dgm:t>
    </dgm:pt>
    <dgm:pt modelId="{C567483E-0C25-45C5-928B-6FB0FBB4381F}" type="sibTrans" cxnId="{1E26AE08-C3DE-43C7-9219-FA3F9DD6F4B0}">
      <dgm:prSet/>
      <dgm:spPr/>
      <dgm:t>
        <a:bodyPr/>
        <a:lstStyle/>
        <a:p>
          <a:endParaRPr lang="it-IT" sz="2000"/>
        </a:p>
      </dgm:t>
    </dgm:pt>
    <dgm:pt modelId="{3853FF81-156E-4E80-B107-2D9D349AF24B}">
      <dgm:prSet phldrT="[Testo]" custT="1"/>
      <dgm:spPr/>
      <dgm:t>
        <a:bodyPr/>
        <a:lstStyle/>
        <a:p>
          <a:r>
            <a:rPr lang="es-ES_tradnl" sz="2000" dirty="0"/>
            <a:t> la convivenza sociale</a:t>
          </a:r>
          <a:endParaRPr lang="it-IT" sz="2000" dirty="0"/>
        </a:p>
      </dgm:t>
    </dgm:pt>
    <dgm:pt modelId="{4F60A1DA-828B-46DC-9549-A6A5A28FBF55}" type="parTrans" cxnId="{676277BE-91FE-4AB4-9669-F2665622AD1A}">
      <dgm:prSet/>
      <dgm:spPr/>
      <dgm:t>
        <a:bodyPr/>
        <a:lstStyle/>
        <a:p>
          <a:endParaRPr lang="it-IT" sz="2000"/>
        </a:p>
      </dgm:t>
    </dgm:pt>
    <dgm:pt modelId="{F2A745FD-E4B1-4FC2-9679-AEF88882FE30}" type="sibTrans" cxnId="{676277BE-91FE-4AB4-9669-F2665622AD1A}">
      <dgm:prSet/>
      <dgm:spPr/>
      <dgm:t>
        <a:bodyPr/>
        <a:lstStyle/>
        <a:p>
          <a:endParaRPr lang="it-IT" sz="2000"/>
        </a:p>
      </dgm:t>
    </dgm:pt>
    <dgm:pt modelId="{C39C0CC9-57F7-49DC-9EBF-B84AC7FD413C}">
      <dgm:prSet phldrT="[Testo]" custT="1"/>
      <dgm:spPr/>
      <dgm:t>
        <a:bodyPr/>
        <a:lstStyle/>
        <a:p>
          <a:r>
            <a:rPr lang="es-ES_tradnl" sz="1800" dirty="0"/>
            <a:t>abituale</a:t>
          </a:r>
          <a:endParaRPr lang="it-IT" sz="1800" dirty="0"/>
        </a:p>
      </dgm:t>
    </dgm:pt>
    <dgm:pt modelId="{8F5200A8-6C2D-4EA8-B386-309E50DDB44C}" type="parTrans" cxnId="{CCC8639E-355D-4EB2-98ED-93A90C411C02}">
      <dgm:prSet/>
      <dgm:spPr/>
      <dgm:t>
        <a:bodyPr/>
        <a:lstStyle/>
        <a:p>
          <a:endParaRPr lang="it-IT" sz="2000"/>
        </a:p>
      </dgm:t>
    </dgm:pt>
    <dgm:pt modelId="{DD1B9620-C753-4AB5-A708-168F3683BF31}" type="sibTrans" cxnId="{CCC8639E-355D-4EB2-98ED-93A90C411C02}">
      <dgm:prSet/>
      <dgm:spPr/>
      <dgm:t>
        <a:bodyPr/>
        <a:lstStyle/>
        <a:p>
          <a:endParaRPr lang="it-IT" sz="2000"/>
        </a:p>
      </dgm:t>
    </dgm:pt>
    <dgm:pt modelId="{EC7516D4-DA1E-4459-BCCA-788AF81E1C0A}">
      <dgm:prSet phldrT="[Testo]" custT="1"/>
      <dgm:spPr/>
      <dgm:t>
        <a:bodyPr/>
        <a:lstStyle/>
        <a:p>
          <a:r>
            <a:rPr lang="es-ES_tradnl" sz="1800" dirty="0"/>
            <a:t>materiale</a:t>
          </a:r>
          <a:endParaRPr lang="it-IT" sz="1800" dirty="0"/>
        </a:p>
      </dgm:t>
    </dgm:pt>
    <dgm:pt modelId="{0EE63727-13E5-4498-835E-8A9B95022CC4}" type="parTrans" cxnId="{2353B0DD-AD98-4987-9E09-4316EFD226C4}">
      <dgm:prSet/>
      <dgm:spPr/>
      <dgm:t>
        <a:bodyPr/>
        <a:lstStyle/>
        <a:p>
          <a:endParaRPr lang="it-IT" sz="2000"/>
        </a:p>
      </dgm:t>
    </dgm:pt>
    <dgm:pt modelId="{52ADE318-6FC8-44AB-8820-BEB420BC76CB}" type="sibTrans" cxnId="{2353B0DD-AD98-4987-9E09-4316EFD226C4}">
      <dgm:prSet/>
      <dgm:spPr/>
      <dgm:t>
        <a:bodyPr/>
        <a:lstStyle/>
        <a:p>
          <a:endParaRPr lang="it-IT" sz="2000"/>
        </a:p>
      </dgm:t>
    </dgm:pt>
    <dgm:pt modelId="{3B94A823-33A0-4621-9953-DEC787762414}">
      <dgm:prSet phldrT="[Testo]" custT="1"/>
      <dgm:spPr/>
      <dgm:t>
        <a:bodyPr/>
        <a:lstStyle/>
        <a:p>
          <a:r>
            <a:rPr lang="es-ES_tradnl" sz="1800" dirty="0"/>
            <a:t>formale</a:t>
          </a:r>
          <a:endParaRPr lang="it-IT" sz="1800" dirty="0"/>
        </a:p>
      </dgm:t>
    </dgm:pt>
    <dgm:pt modelId="{81133D00-E689-41CE-8B5B-4B29FD8AD62E}" type="parTrans" cxnId="{D8BCFD46-FED7-4C8F-9BCA-3172574349FC}">
      <dgm:prSet/>
      <dgm:spPr/>
      <dgm:t>
        <a:bodyPr/>
        <a:lstStyle/>
        <a:p>
          <a:endParaRPr lang="it-IT" sz="2000"/>
        </a:p>
      </dgm:t>
    </dgm:pt>
    <dgm:pt modelId="{88C6AA5F-BF2E-4BA3-B8A1-272734AE81A0}" type="sibTrans" cxnId="{D8BCFD46-FED7-4C8F-9BCA-3172574349FC}">
      <dgm:prSet/>
      <dgm:spPr/>
      <dgm:t>
        <a:bodyPr/>
        <a:lstStyle/>
        <a:p>
          <a:endParaRPr lang="it-IT" sz="2000"/>
        </a:p>
      </dgm:t>
    </dgm:pt>
    <dgm:pt modelId="{A08E7E3B-8A67-4514-991A-DE2CF2907D39}">
      <dgm:prSet phldrT="[Testo]" custT="1"/>
      <dgm:spPr/>
      <dgm:t>
        <a:bodyPr/>
        <a:lstStyle/>
        <a:p>
          <a:r>
            <a:rPr lang="es-ES_tradnl" sz="1800" dirty="0"/>
            <a:t>interno</a:t>
          </a:r>
          <a:endParaRPr lang="it-IT" sz="1800" dirty="0"/>
        </a:p>
      </dgm:t>
    </dgm:pt>
    <dgm:pt modelId="{121062EE-F435-4CDB-A6C7-C36798F3E27D}" type="parTrans" cxnId="{D251701D-C34E-4AA7-B865-A4D7E9F9E43C}">
      <dgm:prSet/>
      <dgm:spPr/>
      <dgm:t>
        <a:bodyPr/>
        <a:lstStyle/>
        <a:p>
          <a:endParaRPr lang="it-IT" sz="2000"/>
        </a:p>
      </dgm:t>
    </dgm:pt>
    <dgm:pt modelId="{F41BE424-735F-467F-98C6-EB4F5D203D8D}" type="sibTrans" cxnId="{D251701D-C34E-4AA7-B865-A4D7E9F9E43C}">
      <dgm:prSet/>
      <dgm:spPr/>
      <dgm:t>
        <a:bodyPr/>
        <a:lstStyle/>
        <a:p>
          <a:endParaRPr lang="it-IT" sz="2000"/>
        </a:p>
      </dgm:t>
    </dgm:pt>
    <dgm:pt modelId="{E5258518-8B1E-42C4-9456-5A17818099DB}">
      <dgm:prSet phldrT="[Testo]" custT="1"/>
      <dgm:spPr/>
      <dgm:t>
        <a:bodyPr/>
        <a:lstStyle/>
        <a:p>
          <a:r>
            <a:rPr lang="es-ES_tradnl" sz="1800" dirty="0"/>
            <a:t>esterno</a:t>
          </a:r>
          <a:endParaRPr lang="it-IT" sz="1800" dirty="0"/>
        </a:p>
      </dgm:t>
    </dgm:pt>
    <dgm:pt modelId="{346E0C94-5D42-4009-816C-C4E3B37B4FAD}" type="parTrans" cxnId="{E3B1B610-298E-4D98-A6A1-D6780981B487}">
      <dgm:prSet/>
      <dgm:spPr/>
      <dgm:t>
        <a:bodyPr/>
        <a:lstStyle/>
        <a:p>
          <a:endParaRPr lang="it-IT" sz="2000"/>
        </a:p>
      </dgm:t>
    </dgm:pt>
    <dgm:pt modelId="{8D298B6D-5EE3-4E30-887F-C15BAC8FF651}" type="sibTrans" cxnId="{E3B1B610-298E-4D98-A6A1-D6780981B487}">
      <dgm:prSet/>
      <dgm:spPr/>
      <dgm:t>
        <a:bodyPr/>
        <a:lstStyle/>
        <a:p>
          <a:endParaRPr lang="it-IT" sz="2000"/>
        </a:p>
      </dgm:t>
    </dgm:pt>
    <dgm:pt modelId="{B92C6A25-4EA2-457C-B0B2-227D5D2B39EE}">
      <dgm:prSet phldrT="[Testo]" custT="1"/>
      <dgm:spPr/>
      <dgm:t>
        <a:bodyPr/>
        <a:lstStyle/>
        <a:p>
          <a:r>
            <a:rPr lang="es-ES_tradnl" sz="2400" dirty="0"/>
            <a:t>veniale</a:t>
          </a:r>
          <a:endParaRPr lang="it-IT" sz="2400" dirty="0"/>
        </a:p>
      </dgm:t>
    </dgm:pt>
    <dgm:pt modelId="{6D2DE6F7-EEFA-4E16-9F6D-D464E920C0E8}" type="parTrans" cxnId="{AE476D43-AE79-40D7-AC8F-3E103911F7F8}">
      <dgm:prSet/>
      <dgm:spPr/>
      <dgm:t>
        <a:bodyPr/>
        <a:lstStyle/>
        <a:p>
          <a:endParaRPr lang="it-IT" sz="2000"/>
        </a:p>
      </dgm:t>
    </dgm:pt>
    <dgm:pt modelId="{03522918-9252-4AB9-8464-6984137D3DDB}" type="sibTrans" cxnId="{AE476D43-AE79-40D7-AC8F-3E103911F7F8}">
      <dgm:prSet/>
      <dgm:spPr/>
      <dgm:t>
        <a:bodyPr/>
        <a:lstStyle/>
        <a:p>
          <a:endParaRPr lang="it-IT" sz="2000"/>
        </a:p>
      </dgm:t>
    </dgm:pt>
    <dgm:pt modelId="{6B012988-0662-41F6-954D-D7F4D2A046EE}">
      <dgm:prSet phldrT="[Testo]" custT="1"/>
      <dgm:spPr/>
      <dgm:t>
        <a:bodyPr/>
        <a:lstStyle/>
        <a:p>
          <a:r>
            <a:rPr lang="es-ES_tradnl" sz="2400" dirty="0"/>
            <a:t>personale</a:t>
          </a:r>
          <a:endParaRPr lang="it-IT" sz="2400" dirty="0"/>
        </a:p>
      </dgm:t>
    </dgm:pt>
    <dgm:pt modelId="{6F718590-D40A-4133-B714-55C95E67A781}" type="parTrans" cxnId="{449ED606-5C10-4A95-989A-608A68BC718D}">
      <dgm:prSet/>
      <dgm:spPr/>
      <dgm:t>
        <a:bodyPr/>
        <a:lstStyle/>
        <a:p>
          <a:endParaRPr lang="it-IT" sz="2000"/>
        </a:p>
      </dgm:t>
    </dgm:pt>
    <dgm:pt modelId="{F4D889C4-03C8-497F-B042-382880271F5B}" type="sibTrans" cxnId="{449ED606-5C10-4A95-989A-608A68BC718D}">
      <dgm:prSet/>
      <dgm:spPr/>
      <dgm:t>
        <a:bodyPr/>
        <a:lstStyle/>
        <a:p>
          <a:endParaRPr lang="it-IT" sz="2000"/>
        </a:p>
      </dgm:t>
    </dgm:pt>
    <dgm:pt modelId="{E5B55ABA-04F4-4638-AC19-FD6F4D8547C2}">
      <dgm:prSet phldrT="[Testo]" custT="1"/>
      <dgm:spPr/>
      <dgm:t>
        <a:bodyPr/>
        <a:lstStyle/>
        <a:p>
          <a:r>
            <a:rPr lang="es-ES_tradnl" sz="2400" dirty="0"/>
            <a:t>sociale</a:t>
          </a:r>
          <a:endParaRPr lang="it-IT" sz="2400" dirty="0"/>
        </a:p>
      </dgm:t>
    </dgm:pt>
    <dgm:pt modelId="{D6B98CE1-7EEA-4394-9D29-72BB6B57DCDA}" type="parTrans" cxnId="{045C1530-DA2D-4FAD-BC6B-266E4FFB7551}">
      <dgm:prSet/>
      <dgm:spPr/>
      <dgm:t>
        <a:bodyPr/>
        <a:lstStyle/>
        <a:p>
          <a:endParaRPr lang="it-IT" sz="2000"/>
        </a:p>
      </dgm:t>
    </dgm:pt>
    <dgm:pt modelId="{BEF111B6-B3B6-4331-B060-C7EEBA9A43C0}" type="sibTrans" cxnId="{045C1530-DA2D-4FAD-BC6B-266E4FFB7551}">
      <dgm:prSet/>
      <dgm:spPr/>
      <dgm:t>
        <a:bodyPr/>
        <a:lstStyle/>
        <a:p>
          <a:endParaRPr lang="it-IT" sz="2000"/>
        </a:p>
      </dgm:t>
    </dgm:pt>
    <dgm:pt modelId="{A5A9C17B-39D9-41BD-B240-145827444091}" type="pres">
      <dgm:prSet presAssocID="{BCA48874-99F5-4C64-B54D-6C6FD153D647}" presName="cycleMatrixDiagram" presStyleCnt="0">
        <dgm:presLayoutVars>
          <dgm:chMax val="1"/>
          <dgm:dir/>
          <dgm:animLvl val="lvl"/>
          <dgm:resizeHandles val="exact"/>
        </dgm:presLayoutVars>
      </dgm:prSet>
      <dgm:spPr/>
    </dgm:pt>
    <dgm:pt modelId="{CF0210CC-4B1F-4797-8108-D95634B1BA1F}" type="pres">
      <dgm:prSet presAssocID="{BCA48874-99F5-4C64-B54D-6C6FD153D647}" presName="children" presStyleCnt="0"/>
      <dgm:spPr/>
    </dgm:pt>
    <dgm:pt modelId="{04F0690B-9247-4A3F-9BF3-BE3407B0414D}" type="pres">
      <dgm:prSet presAssocID="{BCA48874-99F5-4C64-B54D-6C6FD153D647}" presName="child1group" presStyleCnt="0"/>
      <dgm:spPr/>
    </dgm:pt>
    <dgm:pt modelId="{5FDDDC2B-88A9-4270-91B7-D3A02FFCE199}" type="pres">
      <dgm:prSet presAssocID="{BCA48874-99F5-4C64-B54D-6C6FD153D647}" presName="child1" presStyleLbl="bgAcc1" presStyleIdx="0" presStyleCnt="4" custScaleX="133844" custScaleY="121144"/>
      <dgm:spPr/>
    </dgm:pt>
    <dgm:pt modelId="{D81E4697-6D01-4A6F-960D-0C2C6DD6C1DC}" type="pres">
      <dgm:prSet presAssocID="{BCA48874-99F5-4C64-B54D-6C6FD153D647}" presName="child1Text" presStyleLbl="bgAcc1" presStyleIdx="0" presStyleCnt="4">
        <dgm:presLayoutVars>
          <dgm:bulletEnabled val="1"/>
        </dgm:presLayoutVars>
      </dgm:prSet>
      <dgm:spPr/>
    </dgm:pt>
    <dgm:pt modelId="{BC6F84E7-1D70-44D0-BE68-34B1E2B009DD}" type="pres">
      <dgm:prSet presAssocID="{BCA48874-99F5-4C64-B54D-6C6FD153D647}" presName="child2group" presStyleCnt="0"/>
      <dgm:spPr/>
    </dgm:pt>
    <dgm:pt modelId="{19EABE21-0683-4CBF-B2B4-9D2FDBA469FC}" type="pres">
      <dgm:prSet presAssocID="{BCA48874-99F5-4C64-B54D-6C6FD153D647}" presName="child2" presStyleLbl="bgAcc1" presStyleIdx="1" presStyleCnt="4" custScaleX="126727" custScaleY="126577" custLinFactNeighborX="25659"/>
      <dgm:spPr/>
    </dgm:pt>
    <dgm:pt modelId="{05E6B1EA-671A-4B49-AAC2-A80E32DD7D12}" type="pres">
      <dgm:prSet presAssocID="{BCA48874-99F5-4C64-B54D-6C6FD153D647}" presName="child2Text" presStyleLbl="bgAcc1" presStyleIdx="1" presStyleCnt="4">
        <dgm:presLayoutVars>
          <dgm:bulletEnabled val="1"/>
        </dgm:presLayoutVars>
      </dgm:prSet>
      <dgm:spPr/>
    </dgm:pt>
    <dgm:pt modelId="{83FC0A42-86DB-4B9F-99D1-74BFE8E2B196}" type="pres">
      <dgm:prSet presAssocID="{BCA48874-99F5-4C64-B54D-6C6FD153D647}" presName="child3group" presStyleCnt="0"/>
      <dgm:spPr/>
    </dgm:pt>
    <dgm:pt modelId="{5F6261A7-CA29-42A8-B81F-941C632C41A3}" type="pres">
      <dgm:prSet presAssocID="{BCA48874-99F5-4C64-B54D-6C6FD153D647}" presName="child3" presStyleLbl="bgAcc1" presStyleIdx="2" presStyleCnt="4" custScaleX="124845" custScaleY="112362" custLinFactNeighborX="25632"/>
      <dgm:spPr/>
    </dgm:pt>
    <dgm:pt modelId="{AA0DD8BC-9F86-435F-AB1C-568D7D36D8C4}" type="pres">
      <dgm:prSet presAssocID="{BCA48874-99F5-4C64-B54D-6C6FD153D647}" presName="child3Text" presStyleLbl="bgAcc1" presStyleIdx="2" presStyleCnt="4">
        <dgm:presLayoutVars>
          <dgm:bulletEnabled val="1"/>
        </dgm:presLayoutVars>
      </dgm:prSet>
      <dgm:spPr/>
    </dgm:pt>
    <dgm:pt modelId="{0895061A-5BF2-4917-A221-74B5F47CF0E8}" type="pres">
      <dgm:prSet presAssocID="{BCA48874-99F5-4C64-B54D-6C6FD153D647}" presName="child4group" presStyleCnt="0"/>
      <dgm:spPr/>
    </dgm:pt>
    <dgm:pt modelId="{61193BA0-44A7-4ED8-BB42-913F5A7423A7}" type="pres">
      <dgm:prSet presAssocID="{BCA48874-99F5-4C64-B54D-6C6FD153D647}" presName="child4" presStyleLbl="bgAcc1" presStyleIdx="3" presStyleCnt="4" custScaleX="119146" custScaleY="120500" custLinFactNeighborX="-6408"/>
      <dgm:spPr/>
    </dgm:pt>
    <dgm:pt modelId="{DD485417-4F30-41A4-84EC-652961F4810E}" type="pres">
      <dgm:prSet presAssocID="{BCA48874-99F5-4C64-B54D-6C6FD153D647}" presName="child4Text" presStyleLbl="bgAcc1" presStyleIdx="3" presStyleCnt="4">
        <dgm:presLayoutVars>
          <dgm:bulletEnabled val="1"/>
        </dgm:presLayoutVars>
      </dgm:prSet>
      <dgm:spPr/>
    </dgm:pt>
    <dgm:pt modelId="{F2EC1E3C-E3E6-4DB0-AE4C-DA79033F2E37}" type="pres">
      <dgm:prSet presAssocID="{BCA48874-99F5-4C64-B54D-6C6FD153D647}" presName="childPlaceholder" presStyleCnt="0"/>
      <dgm:spPr/>
    </dgm:pt>
    <dgm:pt modelId="{6F4EBA18-C8D5-4B47-87DD-F6357113DF0A}" type="pres">
      <dgm:prSet presAssocID="{BCA48874-99F5-4C64-B54D-6C6FD153D647}" presName="circle" presStyleCnt="0"/>
      <dgm:spPr/>
    </dgm:pt>
    <dgm:pt modelId="{6BD9CFA5-D647-49F0-B5D8-69AF590B4E71}" type="pres">
      <dgm:prSet presAssocID="{BCA48874-99F5-4C64-B54D-6C6FD153D647}" presName="quadrant1" presStyleLbl="node1" presStyleIdx="0" presStyleCnt="4">
        <dgm:presLayoutVars>
          <dgm:chMax val="1"/>
          <dgm:bulletEnabled val="1"/>
        </dgm:presLayoutVars>
      </dgm:prSet>
      <dgm:spPr/>
    </dgm:pt>
    <dgm:pt modelId="{3535464F-A187-4408-A3A9-544D3F1701BC}" type="pres">
      <dgm:prSet presAssocID="{BCA48874-99F5-4C64-B54D-6C6FD153D647}" presName="quadrant2" presStyleLbl="node1" presStyleIdx="1" presStyleCnt="4">
        <dgm:presLayoutVars>
          <dgm:chMax val="1"/>
          <dgm:bulletEnabled val="1"/>
        </dgm:presLayoutVars>
      </dgm:prSet>
      <dgm:spPr/>
    </dgm:pt>
    <dgm:pt modelId="{501619AE-E238-4A12-A01D-8FF475863DD0}" type="pres">
      <dgm:prSet presAssocID="{BCA48874-99F5-4C64-B54D-6C6FD153D647}" presName="quadrant3" presStyleLbl="node1" presStyleIdx="2" presStyleCnt="4">
        <dgm:presLayoutVars>
          <dgm:chMax val="1"/>
          <dgm:bulletEnabled val="1"/>
        </dgm:presLayoutVars>
      </dgm:prSet>
      <dgm:spPr/>
    </dgm:pt>
    <dgm:pt modelId="{D2B56A77-4C1F-4DFA-8293-C361576281C0}" type="pres">
      <dgm:prSet presAssocID="{BCA48874-99F5-4C64-B54D-6C6FD153D647}" presName="quadrant4" presStyleLbl="node1" presStyleIdx="3" presStyleCnt="4">
        <dgm:presLayoutVars>
          <dgm:chMax val="1"/>
          <dgm:bulletEnabled val="1"/>
        </dgm:presLayoutVars>
      </dgm:prSet>
      <dgm:spPr/>
    </dgm:pt>
    <dgm:pt modelId="{CAD64A0E-C300-447D-8BA2-A4E9E9D48800}" type="pres">
      <dgm:prSet presAssocID="{BCA48874-99F5-4C64-B54D-6C6FD153D647}" presName="quadrantPlaceholder" presStyleCnt="0"/>
      <dgm:spPr/>
    </dgm:pt>
    <dgm:pt modelId="{2A3EDA24-203C-4750-BA94-7F0B781AAD2B}" type="pres">
      <dgm:prSet presAssocID="{BCA48874-99F5-4C64-B54D-6C6FD153D647}" presName="center1" presStyleLbl="fgShp" presStyleIdx="0" presStyleCnt="2"/>
      <dgm:spPr/>
    </dgm:pt>
    <dgm:pt modelId="{988D293E-CB7D-4F96-AF2F-E9B3837D615C}" type="pres">
      <dgm:prSet presAssocID="{BCA48874-99F5-4C64-B54D-6C6FD153D647}" presName="center2" presStyleLbl="fgShp" presStyleIdx="1" presStyleCnt="2"/>
      <dgm:spPr/>
    </dgm:pt>
  </dgm:ptLst>
  <dgm:cxnLst>
    <dgm:cxn modelId="{5C3B6601-7519-4A75-AD3E-20FA21C772B4}" srcId="{C7C705F5-075B-48AE-BA7F-0C018A543663}" destId="{BAF609A7-F81C-49BD-819F-D27114ED5080}" srcOrd="0" destOrd="0" parTransId="{33113CC0-2B5C-4E2F-9BE1-205ED7D4B6D5}" sibTransId="{BB3B6AB8-ECBC-4995-B6F5-A63E49666077}"/>
    <dgm:cxn modelId="{449ED606-5C10-4A95-989A-608A68BC718D}" srcId="{2F44C2A5-31A4-46CA-832D-4737C318D2E5}" destId="{6B012988-0662-41F6-954D-D7F4D2A046EE}" srcOrd="1" destOrd="0" parTransId="{6F718590-D40A-4133-B714-55C95E67A781}" sibTransId="{F4D889C4-03C8-497F-B042-382880271F5B}"/>
    <dgm:cxn modelId="{1E26AE08-C3DE-43C7-9219-FA3F9DD6F4B0}" srcId="{C7C705F5-075B-48AE-BA7F-0C018A543663}" destId="{48A29A2E-5996-4AB4-AAB0-BEDAB06606B8}" srcOrd="2" destOrd="0" parTransId="{10C0B95E-FDC4-42F3-B76E-EE8FB78A8B40}" sibTransId="{C567483E-0C25-45C5-928B-6FB0FBB4381F}"/>
    <dgm:cxn modelId="{E3B1B610-298E-4D98-A6A1-D6780981B487}" srcId="{89BD7045-639F-447E-B8C2-3F10161E267B}" destId="{E5258518-8B1E-42C4-9456-5A17818099DB}" srcOrd="5" destOrd="0" parTransId="{346E0C94-5D42-4009-816C-C4E3B37B4FAD}" sibTransId="{8D298B6D-5EE3-4E30-887F-C15BAC8FF651}"/>
    <dgm:cxn modelId="{0D25A613-E8DE-4E42-BE32-CDEF767C85A6}" srcId="{BCA48874-99F5-4C64-B54D-6C6FD153D647}" destId="{C7C705F5-075B-48AE-BA7F-0C018A543663}" srcOrd="0" destOrd="0" parTransId="{B50202BE-A86E-4F67-A55D-5F0650EB5D01}" sibTransId="{4EE0C7C1-2ECB-4160-9FB6-DD55DB23E746}"/>
    <dgm:cxn modelId="{5E725314-C586-4C8A-9BC8-DC133893C2B7}" type="presOf" srcId="{E5B55ABA-04F4-4638-AC19-FD6F4D8547C2}" destId="{DD485417-4F30-41A4-84EC-652961F4810E}" srcOrd="1" destOrd="2" presId="urn:microsoft.com/office/officeart/2005/8/layout/cycle4"/>
    <dgm:cxn modelId="{3FE1CD16-992A-4A05-B977-13E8FD64C7F9}" type="presOf" srcId="{B92C6A25-4EA2-457C-B0B2-227D5D2B39EE}" destId="{5F6261A7-CA29-42A8-B81F-941C632C41A3}" srcOrd="0" destOrd="1" presId="urn:microsoft.com/office/officeart/2005/8/layout/cycle4"/>
    <dgm:cxn modelId="{121CF41B-F4C8-4995-A8B9-11D51F1A2767}" srcId="{BCA48874-99F5-4C64-B54D-6C6FD153D647}" destId="{89BD7045-639F-447E-B8C2-3F10161E267B}" srcOrd="1" destOrd="0" parTransId="{50D9C147-88CF-482F-99A5-D291FD255242}" sibTransId="{99E88DF7-147B-4A43-B628-891ACB38596B}"/>
    <dgm:cxn modelId="{A7F6FB1C-E645-4EA1-9EFF-3EA2E5142076}" type="presOf" srcId="{D510DA2E-AC8F-4900-88BB-4EF9282BA01C}" destId="{05E6B1EA-671A-4B49-AAC2-A80E32DD7D12}" srcOrd="1" destOrd="0" presId="urn:microsoft.com/office/officeart/2005/8/layout/cycle4"/>
    <dgm:cxn modelId="{D251701D-C34E-4AA7-B865-A4D7E9F9E43C}" srcId="{89BD7045-639F-447E-B8C2-3F10161E267B}" destId="{A08E7E3B-8A67-4514-991A-DE2CF2907D39}" srcOrd="4" destOrd="0" parTransId="{121062EE-F435-4CDB-A6C7-C36798F3E27D}" sibTransId="{F41BE424-735F-467F-98C6-EB4F5D203D8D}"/>
    <dgm:cxn modelId="{FB2CF722-D92E-48B7-8533-35C6ED9862B6}" srcId="{C7C705F5-075B-48AE-BA7F-0C018A543663}" destId="{470681D1-65CF-4AB8-9B74-D8B5163A30AA}" srcOrd="1" destOrd="0" parTransId="{05E70E79-7190-4A85-BA91-AD8B4143380D}" sibTransId="{FFDACAF4-1ED1-47A8-B935-7830D519BE11}"/>
    <dgm:cxn modelId="{C6678427-4496-4D90-946F-48B4E77B0CA0}" type="presOf" srcId="{BAF609A7-F81C-49BD-819F-D27114ED5080}" destId="{D81E4697-6D01-4A6F-960D-0C2C6DD6C1DC}" srcOrd="1" destOrd="0" presId="urn:microsoft.com/office/officeart/2005/8/layout/cycle4"/>
    <dgm:cxn modelId="{BCFEA82F-DD1D-4E92-9983-C61F3AC378CD}" type="presOf" srcId="{C39C0CC9-57F7-49DC-9EBF-B84AC7FD413C}" destId="{19EABE21-0683-4CBF-B2B4-9D2FDBA469FC}" srcOrd="0" destOrd="1" presId="urn:microsoft.com/office/officeart/2005/8/layout/cycle4"/>
    <dgm:cxn modelId="{045C1530-DA2D-4FAD-BC6B-266E4FFB7551}" srcId="{2F44C2A5-31A4-46CA-832D-4737C318D2E5}" destId="{E5B55ABA-04F4-4638-AC19-FD6F4D8547C2}" srcOrd="2" destOrd="0" parTransId="{D6B98CE1-7EEA-4394-9D29-72BB6B57DCDA}" sibTransId="{BEF111B6-B3B6-4331-B060-C7EEBA9A43C0}"/>
    <dgm:cxn modelId="{C6C26030-4F17-4BCD-AE61-226968F296D8}" type="presOf" srcId="{470681D1-65CF-4AB8-9B74-D8B5163A30AA}" destId="{D81E4697-6D01-4A6F-960D-0C2C6DD6C1DC}" srcOrd="1" destOrd="1" presId="urn:microsoft.com/office/officeart/2005/8/layout/cycle4"/>
    <dgm:cxn modelId="{2B3CBC33-E270-48C4-A109-0FC631376FCC}" type="presOf" srcId="{2F44C2A5-31A4-46CA-832D-4737C318D2E5}" destId="{D2B56A77-4C1F-4DFA-8293-C361576281C0}" srcOrd="0" destOrd="0" presId="urn:microsoft.com/office/officeart/2005/8/layout/cycle4"/>
    <dgm:cxn modelId="{8EDA893F-73DE-4869-A337-6D627454D4C4}" type="presOf" srcId="{37519EDC-49B8-4F75-A878-779BD2FAE465}" destId="{5F6261A7-CA29-42A8-B81F-941C632C41A3}" srcOrd="0" destOrd="0" presId="urn:microsoft.com/office/officeart/2005/8/layout/cycle4"/>
    <dgm:cxn modelId="{5E85DF41-54E5-44BA-AE9E-D1A8C0818750}" srcId="{BCA48874-99F5-4C64-B54D-6C6FD153D647}" destId="{7C6E13BA-F0C3-426A-9378-AF58FF6022A1}" srcOrd="2" destOrd="0" parTransId="{6F22A29E-BD85-4FD5-BEF8-9529F7FFF9F0}" sibTransId="{391D017C-4234-48BA-A331-A8265276D066}"/>
    <dgm:cxn modelId="{AE476D43-AE79-40D7-AC8F-3E103911F7F8}" srcId="{7C6E13BA-F0C3-426A-9378-AF58FF6022A1}" destId="{B92C6A25-4EA2-457C-B0B2-227D5D2B39EE}" srcOrd="1" destOrd="0" parTransId="{6D2DE6F7-EEFA-4E16-9F6D-D464E920C0E8}" sibTransId="{03522918-9252-4AB9-8464-6984137D3DDB}"/>
    <dgm:cxn modelId="{73F32746-95CE-47CF-BF67-2AFEBE3CDD87}" type="presOf" srcId="{7C6E13BA-F0C3-426A-9378-AF58FF6022A1}" destId="{501619AE-E238-4A12-A01D-8FF475863DD0}" srcOrd="0" destOrd="0" presId="urn:microsoft.com/office/officeart/2005/8/layout/cycle4"/>
    <dgm:cxn modelId="{D8BCFD46-FED7-4C8F-9BCA-3172574349FC}" srcId="{89BD7045-639F-447E-B8C2-3F10161E267B}" destId="{3B94A823-33A0-4621-9953-DEC787762414}" srcOrd="3" destOrd="0" parTransId="{81133D00-E689-41CE-8B5B-4B29FD8AD62E}" sibTransId="{88C6AA5F-BF2E-4BA3-B8A1-272734AE81A0}"/>
    <dgm:cxn modelId="{63EB964E-FADE-4476-947F-62616E831D78}" type="presOf" srcId="{B92C6A25-4EA2-457C-B0B2-227D5D2B39EE}" destId="{AA0DD8BC-9F86-435F-AB1C-568D7D36D8C4}" srcOrd="1" destOrd="1" presId="urn:microsoft.com/office/officeart/2005/8/layout/cycle4"/>
    <dgm:cxn modelId="{4D8C565A-5205-49F7-B11D-05F31BC48BC7}" srcId="{7C6E13BA-F0C3-426A-9378-AF58FF6022A1}" destId="{37519EDC-49B8-4F75-A878-779BD2FAE465}" srcOrd="0" destOrd="0" parTransId="{4255D16D-9618-46AC-96DC-05E54C7A48DE}" sibTransId="{DBBE112D-B5D9-4C2E-A3C5-75AB042CBF7E}"/>
    <dgm:cxn modelId="{4E550C67-4396-4804-AA28-55BBEB03FFE3}" type="presOf" srcId="{3853FF81-156E-4E80-B107-2D9D349AF24B}" destId="{D81E4697-6D01-4A6F-960D-0C2C6DD6C1DC}" srcOrd="1" destOrd="3" presId="urn:microsoft.com/office/officeart/2005/8/layout/cycle4"/>
    <dgm:cxn modelId="{21AC1A67-6FFA-4260-8804-B4F2A5FAE937}" srcId="{89BD7045-639F-447E-B8C2-3F10161E267B}" destId="{D510DA2E-AC8F-4900-88BB-4EF9282BA01C}" srcOrd="0" destOrd="0" parTransId="{11B0B1C0-495E-4AF2-88E3-E16A9C86C474}" sibTransId="{1A5073DF-0E22-4B51-8AE6-6B58403124C1}"/>
    <dgm:cxn modelId="{970E756C-6694-4FAB-8DC8-0E17A3157BF6}" type="presOf" srcId="{C39C0CC9-57F7-49DC-9EBF-B84AC7FD413C}" destId="{05E6B1EA-671A-4B49-AAC2-A80E32DD7D12}" srcOrd="1" destOrd="1" presId="urn:microsoft.com/office/officeart/2005/8/layout/cycle4"/>
    <dgm:cxn modelId="{E710F56E-5F52-41EA-9FD1-6DB152DB5D57}" srcId="{2F44C2A5-31A4-46CA-832D-4737C318D2E5}" destId="{4E5AC352-F648-4836-AE15-6FF09CF5AC2E}" srcOrd="0" destOrd="0" parTransId="{95E96538-E673-457F-A009-32E81124DEE7}" sibTransId="{2C7EE896-429E-49F3-AB26-9E7EE65A28FD}"/>
    <dgm:cxn modelId="{5DF3DD82-FF83-4A8A-89E1-D07DC69A078B}" type="presOf" srcId="{A08E7E3B-8A67-4514-991A-DE2CF2907D39}" destId="{05E6B1EA-671A-4B49-AAC2-A80E32DD7D12}" srcOrd="1" destOrd="4" presId="urn:microsoft.com/office/officeart/2005/8/layout/cycle4"/>
    <dgm:cxn modelId="{5023D684-F3DF-4ADA-92D2-74B812D8F2F3}" type="presOf" srcId="{BAF609A7-F81C-49BD-819F-D27114ED5080}" destId="{5FDDDC2B-88A9-4270-91B7-D3A02FFCE199}" srcOrd="0" destOrd="0" presId="urn:microsoft.com/office/officeart/2005/8/layout/cycle4"/>
    <dgm:cxn modelId="{816C1788-F8A6-452E-9F17-110475DB0E75}" type="presOf" srcId="{4E5AC352-F648-4836-AE15-6FF09CF5AC2E}" destId="{DD485417-4F30-41A4-84EC-652961F4810E}" srcOrd="1" destOrd="0" presId="urn:microsoft.com/office/officeart/2005/8/layout/cycle4"/>
    <dgm:cxn modelId="{FF036189-BDC4-4D8B-A3AC-9286D92DEBAA}" type="presOf" srcId="{4E5AC352-F648-4836-AE15-6FF09CF5AC2E}" destId="{61193BA0-44A7-4ED8-BB42-913F5A7423A7}" srcOrd="0" destOrd="0" presId="urn:microsoft.com/office/officeart/2005/8/layout/cycle4"/>
    <dgm:cxn modelId="{3197B292-602D-4730-901A-54E9F5F44FEF}" type="presOf" srcId="{3B94A823-33A0-4621-9953-DEC787762414}" destId="{05E6B1EA-671A-4B49-AAC2-A80E32DD7D12}" srcOrd="1" destOrd="3" presId="urn:microsoft.com/office/officeart/2005/8/layout/cycle4"/>
    <dgm:cxn modelId="{A2783E95-8F96-4F5E-8B51-B62C2317BCD8}" type="presOf" srcId="{470681D1-65CF-4AB8-9B74-D8B5163A30AA}" destId="{5FDDDC2B-88A9-4270-91B7-D3A02FFCE199}" srcOrd="0" destOrd="1" presId="urn:microsoft.com/office/officeart/2005/8/layout/cycle4"/>
    <dgm:cxn modelId="{F91BF695-C4BF-42A5-9DFE-145ADAE6D091}" type="presOf" srcId="{6B012988-0662-41F6-954D-D7F4D2A046EE}" destId="{DD485417-4F30-41A4-84EC-652961F4810E}" srcOrd="1" destOrd="1" presId="urn:microsoft.com/office/officeart/2005/8/layout/cycle4"/>
    <dgm:cxn modelId="{F6297E9D-E2AF-4975-9C46-BF0189359431}" type="presOf" srcId="{3B94A823-33A0-4621-9953-DEC787762414}" destId="{19EABE21-0683-4CBF-B2B4-9D2FDBA469FC}" srcOrd="0" destOrd="3" presId="urn:microsoft.com/office/officeart/2005/8/layout/cycle4"/>
    <dgm:cxn modelId="{CCC8639E-355D-4EB2-98ED-93A90C411C02}" srcId="{89BD7045-639F-447E-B8C2-3F10161E267B}" destId="{C39C0CC9-57F7-49DC-9EBF-B84AC7FD413C}" srcOrd="1" destOrd="0" parTransId="{8F5200A8-6C2D-4EA8-B386-309E50DDB44C}" sibTransId="{DD1B9620-C753-4AB5-A708-168F3683BF31}"/>
    <dgm:cxn modelId="{C822D1A3-A1EF-40E3-B476-5F12CA6CF4BD}" type="presOf" srcId="{A08E7E3B-8A67-4514-991A-DE2CF2907D39}" destId="{19EABE21-0683-4CBF-B2B4-9D2FDBA469FC}" srcOrd="0" destOrd="4" presId="urn:microsoft.com/office/officeart/2005/8/layout/cycle4"/>
    <dgm:cxn modelId="{C66E29AF-246D-4561-8644-830403ED5805}" type="presOf" srcId="{6B012988-0662-41F6-954D-D7F4D2A046EE}" destId="{61193BA0-44A7-4ED8-BB42-913F5A7423A7}" srcOrd="0" destOrd="1" presId="urn:microsoft.com/office/officeart/2005/8/layout/cycle4"/>
    <dgm:cxn modelId="{A2A738B2-326E-4843-B917-6B972DD50ACD}" type="presOf" srcId="{BCA48874-99F5-4C64-B54D-6C6FD153D647}" destId="{A5A9C17B-39D9-41BD-B240-145827444091}" srcOrd="0" destOrd="0" presId="urn:microsoft.com/office/officeart/2005/8/layout/cycle4"/>
    <dgm:cxn modelId="{7040CFB6-5E64-429F-9C0A-5C5B5EB0D973}" type="presOf" srcId="{3853FF81-156E-4E80-B107-2D9D349AF24B}" destId="{5FDDDC2B-88A9-4270-91B7-D3A02FFCE199}" srcOrd="0" destOrd="3" presId="urn:microsoft.com/office/officeart/2005/8/layout/cycle4"/>
    <dgm:cxn modelId="{D0FF1CB9-9D7B-48A0-AAD9-9D3D8EDD87FB}" type="presOf" srcId="{EC7516D4-DA1E-4459-BCCA-788AF81E1C0A}" destId="{05E6B1EA-671A-4B49-AAC2-A80E32DD7D12}" srcOrd="1" destOrd="2" presId="urn:microsoft.com/office/officeart/2005/8/layout/cycle4"/>
    <dgm:cxn modelId="{1AF0C2BD-207B-484E-9315-3C12C1FFFD2F}" type="presOf" srcId="{EC7516D4-DA1E-4459-BCCA-788AF81E1C0A}" destId="{19EABE21-0683-4CBF-B2B4-9D2FDBA469FC}" srcOrd="0" destOrd="2" presId="urn:microsoft.com/office/officeart/2005/8/layout/cycle4"/>
    <dgm:cxn modelId="{6ADFE8BD-A6C3-4E8C-9764-FF93720D9E87}" type="presOf" srcId="{D510DA2E-AC8F-4900-88BB-4EF9282BA01C}" destId="{19EABE21-0683-4CBF-B2B4-9D2FDBA469FC}" srcOrd="0" destOrd="0" presId="urn:microsoft.com/office/officeart/2005/8/layout/cycle4"/>
    <dgm:cxn modelId="{676277BE-91FE-4AB4-9669-F2665622AD1A}" srcId="{C7C705F5-075B-48AE-BA7F-0C018A543663}" destId="{3853FF81-156E-4E80-B107-2D9D349AF24B}" srcOrd="3" destOrd="0" parTransId="{4F60A1DA-828B-46DC-9549-A6A5A28FBF55}" sibTransId="{F2A745FD-E4B1-4FC2-9679-AEF88882FE30}"/>
    <dgm:cxn modelId="{1C1B87BE-F0C9-4EED-AC6D-C9D64CB57653}" type="presOf" srcId="{37519EDC-49B8-4F75-A878-779BD2FAE465}" destId="{AA0DD8BC-9F86-435F-AB1C-568D7D36D8C4}" srcOrd="1" destOrd="0" presId="urn:microsoft.com/office/officeart/2005/8/layout/cycle4"/>
    <dgm:cxn modelId="{078CC1D1-44B1-4C1B-B307-8626C135CF7D}" type="presOf" srcId="{E5258518-8B1E-42C4-9456-5A17818099DB}" destId="{19EABE21-0683-4CBF-B2B4-9D2FDBA469FC}" srcOrd="0" destOrd="5" presId="urn:microsoft.com/office/officeart/2005/8/layout/cycle4"/>
    <dgm:cxn modelId="{321031DB-58F3-40A8-9774-6723E9DABA83}" type="presOf" srcId="{89BD7045-639F-447E-B8C2-3F10161E267B}" destId="{3535464F-A187-4408-A3A9-544D3F1701BC}" srcOrd="0" destOrd="0" presId="urn:microsoft.com/office/officeart/2005/8/layout/cycle4"/>
    <dgm:cxn modelId="{2353B0DD-AD98-4987-9E09-4316EFD226C4}" srcId="{89BD7045-639F-447E-B8C2-3F10161E267B}" destId="{EC7516D4-DA1E-4459-BCCA-788AF81E1C0A}" srcOrd="2" destOrd="0" parTransId="{0EE63727-13E5-4498-835E-8A9B95022CC4}" sibTransId="{52ADE318-6FC8-44AB-8820-BEB420BC76CB}"/>
    <dgm:cxn modelId="{62DD0CE1-7B6A-4181-8C2C-DCB9ED0542F1}" type="presOf" srcId="{E5258518-8B1E-42C4-9456-5A17818099DB}" destId="{05E6B1EA-671A-4B49-AAC2-A80E32DD7D12}" srcOrd="1" destOrd="5" presId="urn:microsoft.com/office/officeart/2005/8/layout/cycle4"/>
    <dgm:cxn modelId="{4BF8B6F1-D351-4ED0-802A-F45D23DA1F27}" srcId="{BCA48874-99F5-4C64-B54D-6C6FD153D647}" destId="{2F44C2A5-31A4-46CA-832D-4737C318D2E5}" srcOrd="3" destOrd="0" parTransId="{06AE14EF-A547-4146-96A1-29E23D071250}" sibTransId="{A1C5CED9-6130-449A-8D1C-8CD7C55A6124}"/>
    <dgm:cxn modelId="{881823F3-D460-4BFF-9087-6E784C71B1C6}" type="presOf" srcId="{48A29A2E-5996-4AB4-AAB0-BEDAB06606B8}" destId="{5FDDDC2B-88A9-4270-91B7-D3A02FFCE199}" srcOrd="0" destOrd="2" presId="urn:microsoft.com/office/officeart/2005/8/layout/cycle4"/>
    <dgm:cxn modelId="{E48408F5-DF73-4064-8C66-BCB57C176215}" type="presOf" srcId="{48A29A2E-5996-4AB4-AAB0-BEDAB06606B8}" destId="{D81E4697-6D01-4A6F-960D-0C2C6DD6C1DC}" srcOrd="1" destOrd="2" presId="urn:microsoft.com/office/officeart/2005/8/layout/cycle4"/>
    <dgm:cxn modelId="{9822C7F5-0111-4B59-B802-E9E7AF4A1793}" type="presOf" srcId="{C7C705F5-075B-48AE-BA7F-0C018A543663}" destId="{6BD9CFA5-D647-49F0-B5D8-69AF590B4E71}" srcOrd="0" destOrd="0" presId="urn:microsoft.com/office/officeart/2005/8/layout/cycle4"/>
    <dgm:cxn modelId="{7E3DA8FD-FC47-4C86-B256-58EAB29071A8}" type="presOf" srcId="{E5B55ABA-04F4-4638-AC19-FD6F4D8547C2}" destId="{61193BA0-44A7-4ED8-BB42-913F5A7423A7}" srcOrd="0" destOrd="2" presId="urn:microsoft.com/office/officeart/2005/8/layout/cycle4"/>
    <dgm:cxn modelId="{5EEA9395-5910-4AB8-A7F5-1ACFD44581A0}" type="presParOf" srcId="{A5A9C17B-39D9-41BD-B240-145827444091}" destId="{CF0210CC-4B1F-4797-8108-D95634B1BA1F}" srcOrd="0" destOrd="0" presId="urn:microsoft.com/office/officeart/2005/8/layout/cycle4"/>
    <dgm:cxn modelId="{7C56A54D-0E2C-4940-9848-32A3B66F7216}" type="presParOf" srcId="{CF0210CC-4B1F-4797-8108-D95634B1BA1F}" destId="{04F0690B-9247-4A3F-9BF3-BE3407B0414D}" srcOrd="0" destOrd="0" presId="urn:microsoft.com/office/officeart/2005/8/layout/cycle4"/>
    <dgm:cxn modelId="{6BACF4A6-B749-4A35-9A03-B3EF8FD31268}" type="presParOf" srcId="{04F0690B-9247-4A3F-9BF3-BE3407B0414D}" destId="{5FDDDC2B-88A9-4270-91B7-D3A02FFCE199}" srcOrd="0" destOrd="0" presId="urn:microsoft.com/office/officeart/2005/8/layout/cycle4"/>
    <dgm:cxn modelId="{EFF7B5E3-9765-4B14-AEBD-4E54F7FCD9FB}" type="presParOf" srcId="{04F0690B-9247-4A3F-9BF3-BE3407B0414D}" destId="{D81E4697-6D01-4A6F-960D-0C2C6DD6C1DC}" srcOrd="1" destOrd="0" presId="urn:microsoft.com/office/officeart/2005/8/layout/cycle4"/>
    <dgm:cxn modelId="{DBF2F4F0-D2D8-4826-AC33-ED232A5E179E}" type="presParOf" srcId="{CF0210CC-4B1F-4797-8108-D95634B1BA1F}" destId="{BC6F84E7-1D70-44D0-BE68-34B1E2B009DD}" srcOrd="1" destOrd="0" presId="urn:microsoft.com/office/officeart/2005/8/layout/cycle4"/>
    <dgm:cxn modelId="{F64355AB-B230-40C6-865B-A0819435500F}" type="presParOf" srcId="{BC6F84E7-1D70-44D0-BE68-34B1E2B009DD}" destId="{19EABE21-0683-4CBF-B2B4-9D2FDBA469FC}" srcOrd="0" destOrd="0" presId="urn:microsoft.com/office/officeart/2005/8/layout/cycle4"/>
    <dgm:cxn modelId="{3F7DB2CE-0857-49E5-BECE-DF26BD6D9FAD}" type="presParOf" srcId="{BC6F84E7-1D70-44D0-BE68-34B1E2B009DD}" destId="{05E6B1EA-671A-4B49-AAC2-A80E32DD7D12}" srcOrd="1" destOrd="0" presId="urn:microsoft.com/office/officeart/2005/8/layout/cycle4"/>
    <dgm:cxn modelId="{E3E08C00-0660-4B4D-A191-771CDDDB120E}" type="presParOf" srcId="{CF0210CC-4B1F-4797-8108-D95634B1BA1F}" destId="{83FC0A42-86DB-4B9F-99D1-74BFE8E2B196}" srcOrd="2" destOrd="0" presId="urn:microsoft.com/office/officeart/2005/8/layout/cycle4"/>
    <dgm:cxn modelId="{9233A20D-0E05-47CB-9E0A-C8BAD0C6A806}" type="presParOf" srcId="{83FC0A42-86DB-4B9F-99D1-74BFE8E2B196}" destId="{5F6261A7-CA29-42A8-B81F-941C632C41A3}" srcOrd="0" destOrd="0" presId="urn:microsoft.com/office/officeart/2005/8/layout/cycle4"/>
    <dgm:cxn modelId="{57085316-58FC-476B-8F6F-6A196A797849}" type="presParOf" srcId="{83FC0A42-86DB-4B9F-99D1-74BFE8E2B196}" destId="{AA0DD8BC-9F86-435F-AB1C-568D7D36D8C4}" srcOrd="1" destOrd="0" presId="urn:microsoft.com/office/officeart/2005/8/layout/cycle4"/>
    <dgm:cxn modelId="{B932BB9F-9F16-48F8-9009-0C1AF6DF0B3A}" type="presParOf" srcId="{CF0210CC-4B1F-4797-8108-D95634B1BA1F}" destId="{0895061A-5BF2-4917-A221-74B5F47CF0E8}" srcOrd="3" destOrd="0" presId="urn:microsoft.com/office/officeart/2005/8/layout/cycle4"/>
    <dgm:cxn modelId="{0FF083D4-DBE0-47B6-B816-D0DD4D7D3D2B}" type="presParOf" srcId="{0895061A-5BF2-4917-A221-74B5F47CF0E8}" destId="{61193BA0-44A7-4ED8-BB42-913F5A7423A7}" srcOrd="0" destOrd="0" presId="urn:microsoft.com/office/officeart/2005/8/layout/cycle4"/>
    <dgm:cxn modelId="{1A1085CB-16C1-456C-B22D-6EB02A2CE47E}" type="presParOf" srcId="{0895061A-5BF2-4917-A221-74B5F47CF0E8}" destId="{DD485417-4F30-41A4-84EC-652961F4810E}" srcOrd="1" destOrd="0" presId="urn:microsoft.com/office/officeart/2005/8/layout/cycle4"/>
    <dgm:cxn modelId="{F6B121F5-2D4D-4006-A12D-C3EDA7C87BA2}" type="presParOf" srcId="{CF0210CC-4B1F-4797-8108-D95634B1BA1F}" destId="{F2EC1E3C-E3E6-4DB0-AE4C-DA79033F2E37}" srcOrd="4" destOrd="0" presId="urn:microsoft.com/office/officeart/2005/8/layout/cycle4"/>
    <dgm:cxn modelId="{1C8F246F-6D58-4727-B248-A329D29A82D8}" type="presParOf" srcId="{A5A9C17B-39D9-41BD-B240-145827444091}" destId="{6F4EBA18-C8D5-4B47-87DD-F6357113DF0A}" srcOrd="1" destOrd="0" presId="urn:microsoft.com/office/officeart/2005/8/layout/cycle4"/>
    <dgm:cxn modelId="{D87B43BB-EB1B-4A59-9D86-CFD4F5A86196}" type="presParOf" srcId="{6F4EBA18-C8D5-4B47-87DD-F6357113DF0A}" destId="{6BD9CFA5-D647-49F0-B5D8-69AF590B4E71}" srcOrd="0" destOrd="0" presId="urn:microsoft.com/office/officeart/2005/8/layout/cycle4"/>
    <dgm:cxn modelId="{A0328A54-E8D1-48DB-A90A-617F0861A510}" type="presParOf" srcId="{6F4EBA18-C8D5-4B47-87DD-F6357113DF0A}" destId="{3535464F-A187-4408-A3A9-544D3F1701BC}" srcOrd="1" destOrd="0" presId="urn:microsoft.com/office/officeart/2005/8/layout/cycle4"/>
    <dgm:cxn modelId="{8A0762B6-9EDA-4782-BA77-FF00B066E7B9}" type="presParOf" srcId="{6F4EBA18-C8D5-4B47-87DD-F6357113DF0A}" destId="{501619AE-E238-4A12-A01D-8FF475863DD0}" srcOrd="2" destOrd="0" presId="urn:microsoft.com/office/officeart/2005/8/layout/cycle4"/>
    <dgm:cxn modelId="{638C4D9D-0ACE-43AB-90B1-73849FF97090}" type="presParOf" srcId="{6F4EBA18-C8D5-4B47-87DD-F6357113DF0A}" destId="{D2B56A77-4C1F-4DFA-8293-C361576281C0}" srcOrd="3" destOrd="0" presId="urn:microsoft.com/office/officeart/2005/8/layout/cycle4"/>
    <dgm:cxn modelId="{B2E45585-375E-4937-BFBD-55D239E9A4FB}" type="presParOf" srcId="{6F4EBA18-C8D5-4B47-87DD-F6357113DF0A}" destId="{CAD64A0E-C300-447D-8BA2-A4E9E9D48800}" srcOrd="4" destOrd="0" presId="urn:microsoft.com/office/officeart/2005/8/layout/cycle4"/>
    <dgm:cxn modelId="{EBFAF73B-BC87-4B31-8848-D19B31A96213}" type="presParOf" srcId="{A5A9C17B-39D9-41BD-B240-145827444091}" destId="{2A3EDA24-203C-4750-BA94-7F0B781AAD2B}" srcOrd="2" destOrd="0" presId="urn:microsoft.com/office/officeart/2005/8/layout/cycle4"/>
    <dgm:cxn modelId="{2467C70C-45B9-4378-9CED-4EFB9FEF1CEB}" type="presParOf" srcId="{A5A9C17B-39D9-41BD-B240-145827444091}" destId="{988D293E-CB7D-4F96-AF2F-E9B3837D615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A48874-99F5-4C64-B54D-6C6FD153D64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t-IT"/>
        </a:p>
      </dgm:t>
    </dgm:pt>
    <dgm:pt modelId="{C7C705F5-075B-48AE-BA7F-0C018A543663}">
      <dgm:prSet phldrT="[Testo]" custT="1"/>
      <dgm:spPr/>
      <dgm:t>
        <a:bodyPr/>
        <a:lstStyle/>
        <a:p>
          <a:r>
            <a:rPr lang="es-ES_tradnl" sz="2400" b="1" dirty="0">
              <a:solidFill>
                <a:schemeClr val="bg1"/>
              </a:solidFill>
            </a:rPr>
            <a:t>modo</a:t>
          </a:r>
          <a:endParaRPr lang="it-IT" sz="2400" dirty="0">
            <a:solidFill>
              <a:schemeClr val="bg1"/>
            </a:solidFill>
          </a:endParaRPr>
        </a:p>
      </dgm:t>
    </dgm:pt>
    <dgm:pt modelId="{B50202BE-A86E-4F67-A55D-5F0650EB5D01}" type="parTrans" cxnId="{0D25A613-E8DE-4E42-BE32-CDEF767C85A6}">
      <dgm:prSet/>
      <dgm:spPr/>
      <dgm:t>
        <a:bodyPr/>
        <a:lstStyle/>
        <a:p>
          <a:endParaRPr lang="it-IT" sz="2000"/>
        </a:p>
      </dgm:t>
    </dgm:pt>
    <dgm:pt modelId="{4EE0C7C1-2ECB-4160-9FB6-DD55DB23E746}" type="sibTrans" cxnId="{0D25A613-E8DE-4E42-BE32-CDEF767C85A6}">
      <dgm:prSet/>
      <dgm:spPr/>
      <dgm:t>
        <a:bodyPr/>
        <a:lstStyle/>
        <a:p>
          <a:endParaRPr lang="it-IT" sz="2000"/>
        </a:p>
      </dgm:t>
    </dgm:pt>
    <dgm:pt modelId="{BAF609A7-F81C-49BD-819F-D27114ED5080}">
      <dgm:prSet phldrT="[Testo]" custT="1"/>
      <dgm:spPr/>
      <dgm:t>
        <a:bodyPr/>
        <a:lstStyle/>
        <a:p>
          <a:r>
            <a:rPr lang="es-ES_tradnl" sz="2000" dirty="0"/>
            <a:t>di commissione</a:t>
          </a:r>
          <a:endParaRPr lang="it-IT" sz="2000" dirty="0"/>
        </a:p>
      </dgm:t>
    </dgm:pt>
    <dgm:pt modelId="{33113CC0-2B5C-4E2F-9BE1-205ED7D4B6D5}" type="parTrans" cxnId="{5C3B6601-7519-4A75-AD3E-20FA21C772B4}">
      <dgm:prSet/>
      <dgm:spPr/>
      <dgm:t>
        <a:bodyPr/>
        <a:lstStyle/>
        <a:p>
          <a:endParaRPr lang="it-IT" sz="2000"/>
        </a:p>
      </dgm:t>
    </dgm:pt>
    <dgm:pt modelId="{BB3B6AB8-ECBC-4995-B6F5-A63E49666077}" type="sibTrans" cxnId="{5C3B6601-7519-4A75-AD3E-20FA21C772B4}">
      <dgm:prSet/>
      <dgm:spPr/>
      <dgm:t>
        <a:bodyPr/>
        <a:lstStyle/>
        <a:p>
          <a:endParaRPr lang="it-IT" sz="2000"/>
        </a:p>
      </dgm:t>
    </dgm:pt>
    <dgm:pt modelId="{89BD7045-639F-447E-B8C2-3F10161E267B}">
      <dgm:prSet phldrT="[Testo]" custT="1"/>
      <dgm:spPr/>
      <dgm:t>
        <a:bodyPr/>
        <a:lstStyle/>
        <a:p>
          <a:r>
            <a:rPr lang="es-ES_tradnl" sz="2400" b="1" dirty="0">
              <a:solidFill>
                <a:schemeClr val="bg1"/>
              </a:solidFill>
            </a:rPr>
            <a:t>attenzione</a:t>
          </a:r>
          <a:endParaRPr lang="it-IT" sz="2400" dirty="0">
            <a:solidFill>
              <a:schemeClr val="bg1"/>
            </a:solidFill>
          </a:endParaRPr>
        </a:p>
      </dgm:t>
    </dgm:pt>
    <dgm:pt modelId="{50D9C147-88CF-482F-99A5-D291FD255242}" type="parTrans" cxnId="{121CF41B-F4C8-4995-A8B9-11D51F1A2767}">
      <dgm:prSet/>
      <dgm:spPr/>
      <dgm:t>
        <a:bodyPr/>
        <a:lstStyle/>
        <a:p>
          <a:endParaRPr lang="it-IT" sz="2000"/>
        </a:p>
      </dgm:t>
    </dgm:pt>
    <dgm:pt modelId="{99E88DF7-147B-4A43-B628-891ACB38596B}" type="sibTrans" cxnId="{121CF41B-F4C8-4995-A8B9-11D51F1A2767}">
      <dgm:prSet/>
      <dgm:spPr/>
      <dgm:t>
        <a:bodyPr/>
        <a:lstStyle/>
        <a:p>
          <a:endParaRPr lang="it-IT" sz="2000"/>
        </a:p>
      </dgm:t>
    </dgm:pt>
    <dgm:pt modelId="{D510DA2E-AC8F-4900-88BB-4EF9282BA01C}">
      <dgm:prSet phldrT="[Testo]" custT="1"/>
      <dgm:spPr/>
      <dgm:t>
        <a:bodyPr/>
        <a:lstStyle/>
        <a:p>
          <a:r>
            <a:rPr lang="es-ES_tradnl" sz="2000" dirty="0"/>
            <a:t>deliberato</a:t>
          </a:r>
          <a:endParaRPr lang="it-IT" sz="2000" dirty="0"/>
        </a:p>
      </dgm:t>
    </dgm:pt>
    <dgm:pt modelId="{11B0B1C0-495E-4AF2-88E3-E16A9C86C474}" type="parTrans" cxnId="{21AC1A67-6FFA-4260-8804-B4F2A5FAE937}">
      <dgm:prSet/>
      <dgm:spPr/>
      <dgm:t>
        <a:bodyPr/>
        <a:lstStyle/>
        <a:p>
          <a:endParaRPr lang="it-IT" sz="2000"/>
        </a:p>
      </dgm:t>
    </dgm:pt>
    <dgm:pt modelId="{1A5073DF-0E22-4B51-8AE6-6B58403124C1}" type="sibTrans" cxnId="{21AC1A67-6FFA-4260-8804-B4F2A5FAE937}">
      <dgm:prSet/>
      <dgm:spPr/>
      <dgm:t>
        <a:bodyPr/>
        <a:lstStyle/>
        <a:p>
          <a:endParaRPr lang="it-IT" sz="2000"/>
        </a:p>
      </dgm:t>
    </dgm:pt>
    <dgm:pt modelId="{7C6E13BA-F0C3-426A-9378-AF58FF6022A1}">
      <dgm:prSet phldrT="[Testo]" custT="1"/>
      <dgm:spPr/>
      <dgm:t>
        <a:bodyPr/>
        <a:lstStyle/>
        <a:p>
          <a:r>
            <a:rPr lang="es-ES_tradnl" sz="2400" b="1" dirty="0">
              <a:solidFill>
                <a:schemeClr val="bg1"/>
              </a:solidFill>
            </a:rPr>
            <a:t>causa</a:t>
          </a:r>
          <a:endParaRPr lang="it-IT" sz="2400" dirty="0">
            <a:solidFill>
              <a:schemeClr val="bg1"/>
            </a:solidFill>
          </a:endParaRPr>
        </a:p>
      </dgm:t>
    </dgm:pt>
    <dgm:pt modelId="{6F22A29E-BD85-4FD5-BEF8-9529F7FFF9F0}" type="parTrans" cxnId="{5E85DF41-54E5-44BA-AE9E-D1A8C0818750}">
      <dgm:prSet/>
      <dgm:spPr/>
      <dgm:t>
        <a:bodyPr/>
        <a:lstStyle/>
        <a:p>
          <a:endParaRPr lang="it-IT" sz="2000"/>
        </a:p>
      </dgm:t>
    </dgm:pt>
    <dgm:pt modelId="{391D017C-4234-48BA-A331-A8265276D066}" type="sibTrans" cxnId="{5E85DF41-54E5-44BA-AE9E-D1A8C0818750}">
      <dgm:prSet/>
      <dgm:spPr/>
      <dgm:t>
        <a:bodyPr/>
        <a:lstStyle/>
        <a:p>
          <a:endParaRPr lang="it-IT" sz="2000"/>
        </a:p>
      </dgm:t>
    </dgm:pt>
    <dgm:pt modelId="{37519EDC-49B8-4F75-A878-779BD2FAE465}">
      <dgm:prSet phldrT="[Testo]" custT="1"/>
      <dgm:spPr/>
      <dgm:t>
        <a:bodyPr/>
        <a:lstStyle/>
        <a:p>
          <a:r>
            <a:rPr lang="es-ES_tradnl" sz="2000" dirty="0"/>
            <a:t>Ignoranza</a:t>
          </a:r>
          <a:endParaRPr lang="it-IT" sz="2000" dirty="0"/>
        </a:p>
      </dgm:t>
    </dgm:pt>
    <dgm:pt modelId="{4255D16D-9618-46AC-96DC-05E54C7A48DE}" type="parTrans" cxnId="{4D8C565A-5205-49F7-B11D-05F31BC48BC7}">
      <dgm:prSet/>
      <dgm:spPr/>
      <dgm:t>
        <a:bodyPr/>
        <a:lstStyle/>
        <a:p>
          <a:endParaRPr lang="it-IT" sz="2000"/>
        </a:p>
      </dgm:t>
    </dgm:pt>
    <dgm:pt modelId="{DBBE112D-B5D9-4C2E-A3C5-75AB042CBF7E}" type="sibTrans" cxnId="{4D8C565A-5205-49F7-B11D-05F31BC48BC7}">
      <dgm:prSet/>
      <dgm:spPr/>
      <dgm:t>
        <a:bodyPr/>
        <a:lstStyle/>
        <a:p>
          <a:endParaRPr lang="it-IT" sz="2000"/>
        </a:p>
      </dgm:t>
    </dgm:pt>
    <dgm:pt modelId="{2F44C2A5-31A4-46CA-832D-4737C318D2E5}">
      <dgm:prSet phldrT="[Testo]" custT="1"/>
      <dgm:spPr/>
      <dgm:t>
        <a:bodyPr/>
        <a:lstStyle/>
        <a:p>
          <a:r>
            <a:rPr lang="es-ES_tradnl" sz="2200" b="1" dirty="0">
              <a:solidFill>
                <a:schemeClr val="bg1"/>
              </a:solidFill>
            </a:rPr>
            <a:t>speciale gravità e disordine</a:t>
          </a:r>
          <a:endParaRPr lang="it-IT" sz="2200" dirty="0">
            <a:solidFill>
              <a:schemeClr val="bg1"/>
            </a:solidFill>
          </a:endParaRPr>
        </a:p>
      </dgm:t>
    </dgm:pt>
    <dgm:pt modelId="{06AE14EF-A547-4146-96A1-29E23D071250}" type="parTrans" cxnId="{4BF8B6F1-D351-4ED0-802A-F45D23DA1F27}">
      <dgm:prSet/>
      <dgm:spPr/>
      <dgm:t>
        <a:bodyPr/>
        <a:lstStyle/>
        <a:p>
          <a:endParaRPr lang="it-IT" sz="2000"/>
        </a:p>
      </dgm:t>
    </dgm:pt>
    <dgm:pt modelId="{A1C5CED9-6130-449A-8D1C-8CD7C55A6124}" type="sibTrans" cxnId="{4BF8B6F1-D351-4ED0-802A-F45D23DA1F27}">
      <dgm:prSet/>
      <dgm:spPr/>
      <dgm:t>
        <a:bodyPr/>
        <a:lstStyle/>
        <a:p>
          <a:endParaRPr lang="it-IT" sz="2000"/>
        </a:p>
      </dgm:t>
    </dgm:pt>
    <dgm:pt modelId="{4E5AC352-F648-4836-AE15-6FF09CF5AC2E}">
      <dgm:prSet phldrT="[Testo]" custT="1"/>
      <dgm:spPr/>
      <dgm:t>
        <a:bodyPr/>
        <a:lstStyle/>
        <a:p>
          <a:r>
            <a:rPr lang="es-ES_tradnl" sz="1800" dirty="0"/>
            <a:t>Capitale</a:t>
          </a:r>
          <a:endParaRPr lang="it-IT" sz="1800" dirty="0"/>
        </a:p>
      </dgm:t>
    </dgm:pt>
    <dgm:pt modelId="{95E96538-E673-457F-A009-32E81124DEE7}" type="parTrans" cxnId="{E710F56E-5F52-41EA-9FD1-6DB152DB5D57}">
      <dgm:prSet/>
      <dgm:spPr/>
      <dgm:t>
        <a:bodyPr/>
        <a:lstStyle/>
        <a:p>
          <a:endParaRPr lang="it-IT" sz="2000"/>
        </a:p>
      </dgm:t>
    </dgm:pt>
    <dgm:pt modelId="{2C7EE896-429E-49F3-AB26-9E7EE65A28FD}" type="sibTrans" cxnId="{E710F56E-5F52-41EA-9FD1-6DB152DB5D57}">
      <dgm:prSet/>
      <dgm:spPr/>
      <dgm:t>
        <a:bodyPr/>
        <a:lstStyle/>
        <a:p>
          <a:endParaRPr lang="it-IT" sz="2000"/>
        </a:p>
      </dgm:t>
    </dgm:pt>
    <dgm:pt modelId="{AAC22F35-E6CF-45A1-BDDE-796262F5E74D}">
      <dgm:prSet phldrT="[Testo]" custT="1"/>
      <dgm:spPr/>
      <dgm:t>
        <a:bodyPr/>
        <a:lstStyle/>
        <a:p>
          <a:r>
            <a:rPr lang="es-ES_tradnl" sz="2000" dirty="0"/>
            <a:t>di omissione</a:t>
          </a:r>
          <a:endParaRPr lang="it-IT" sz="2000" dirty="0"/>
        </a:p>
      </dgm:t>
    </dgm:pt>
    <dgm:pt modelId="{8156B4B4-18E7-464C-B52C-F196303285F7}" type="parTrans" cxnId="{E3F434F2-7651-4CAB-81DB-E69B667E4445}">
      <dgm:prSet/>
      <dgm:spPr/>
      <dgm:t>
        <a:bodyPr/>
        <a:lstStyle/>
        <a:p>
          <a:endParaRPr lang="it-IT"/>
        </a:p>
      </dgm:t>
    </dgm:pt>
    <dgm:pt modelId="{B5A4CBD6-512A-4AFE-9604-280008C06302}" type="sibTrans" cxnId="{E3F434F2-7651-4CAB-81DB-E69B667E4445}">
      <dgm:prSet/>
      <dgm:spPr/>
      <dgm:t>
        <a:bodyPr/>
        <a:lstStyle/>
        <a:p>
          <a:endParaRPr lang="it-IT"/>
        </a:p>
      </dgm:t>
    </dgm:pt>
    <dgm:pt modelId="{D2FCA900-C5B4-4530-84BC-FEA505F0F3E7}">
      <dgm:prSet phldrT="[Testo]" custT="1"/>
      <dgm:spPr/>
      <dgm:t>
        <a:bodyPr/>
        <a:lstStyle/>
        <a:p>
          <a:endParaRPr lang="it-IT" sz="2000" dirty="0"/>
        </a:p>
      </dgm:t>
    </dgm:pt>
    <dgm:pt modelId="{0D4C4B61-EFD9-4B9E-A2C3-32C1CD7E5BD2}" type="parTrans" cxnId="{20B1EE34-E943-49D0-95C4-08A5F5DF6B6C}">
      <dgm:prSet/>
      <dgm:spPr/>
      <dgm:t>
        <a:bodyPr/>
        <a:lstStyle/>
        <a:p>
          <a:endParaRPr lang="it-IT"/>
        </a:p>
      </dgm:t>
    </dgm:pt>
    <dgm:pt modelId="{476F7AFE-E6D0-410A-A70B-F0620788196F}" type="sibTrans" cxnId="{20B1EE34-E943-49D0-95C4-08A5F5DF6B6C}">
      <dgm:prSet/>
      <dgm:spPr/>
      <dgm:t>
        <a:bodyPr/>
        <a:lstStyle/>
        <a:p>
          <a:endParaRPr lang="it-IT"/>
        </a:p>
      </dgm:t>
    </dgm:pt>
    <dgm:pt modelId="{812694FC-F7FB-4D23-B79C-323D487ACB4B}">
      <dgm:prSet phldrT="[Testo]" custT="1"/>
      <dgm:spPr/>
      <dgm:t>
        <a:bodyPr/>
        <a:lstStyle/>
        <a:p>
          <a:r>
            <a:rPr lang="es-ES_tradnl" sz="2000" dirty="0"/>
            <a:t> semideliberato</a:t>
          </a:r>
          <a:endParaRPr lang="it-IT" sz="2000" dirty="0"/>
        </a:p>
      </dgm:t>
    </dgm:pt>
    <dgm:pt modelId="{32FF9D35-A1F3-4430-8334-00894C2F58EB}" type="parTrans" cxnId="{6A8F68BE-D5C7-4690-8D09-BB9E37C13C2E}">
      <dgm:prSet/>
      <dgm:spPr/>
      <dgm:t>
        <a:bodyPr/>
        <a:lstStyle/>
        <a:p>
          <a:endParaRPr lang="it-IT"/>
        </a:p>
      </dgm:t>
    </dgm:pt>
    <dgm:pt modelId="{A08E72DE-D21A-4353-BAE6-38D26967B88B}" type="sibTrans" cxnId="{6A8F68BE-D5C7-4690-8D09-BB9E37C13C2E}">
      <dgm:prSet/>
      <dgm:spPr/>
      <dgm:t>
        <a:bodyPr/>
        <a:lstStyle/>
        <a:p>
          <a:endParaRPr lang="it-IT"/>
        </a:p>
      </dgm:t>
    </dgm:pt>
    <dgm:pt modelId="{188DFA8C-1811-4D84-A1F3-5FD6499D3298}">
      <dgm:prSet phldrT="[Testo]" custT="1"/>
      <dgm:spPr/>
      <dgm:t>
        <a:bodyPr/>
        <a:lstStyle/>
        <a:p>
          <a:endParaRPr lang="it-IT" sz="1800" dirty="0"/>
        </a:p>
      </dgm:t>
    </dgm:pt>
    <dgm:pt modelId="{ACE322F3-D0A0-4676-AB6F-52FDFA88CF7D}" type="parTrans" cxnId="{55BA4D7E-02B5-476A-A760-645C265D5E19}">
      <dgm:prSet/>
      <dgm:spPr/>
      <dgm:t>
        <a:bodyPr/>
        <a:lstStyle/>
        <a:p>
          <a:endParaRPr lang="it-IT"/>
        </a:p>
      </dgm:t>
    </dgm:pt>
    <dgm:pt modelId="{0E29DBCF-9E9A-4A8D-A5F3-A77E1171672D}" type="sibTrans" cxnId="{55BA4D7E-02B5-476A-A760-645C265D5E19}">
      <dgm:prSet/>
      <dgm:spPr/>
      <dgm:t>
        <a:bodyPr/>
        <a:lstStyle/>
        <a:p>
          <a:endParaRPr lang="it-IT"/>
        </a:p>
      </dgm:t>
    </dgm:pt>
    <dgm:pt modelId="{BDD7EA32-21DD-4F74-96C5-D09A59B6EA34}">
      <dgm:prSet phldrT="[Testo]" custT="1"/>
      <dgm:spPr/>
      <dgm:t>
        <a:bodyPr/>
        <a:lstStyle/>
        <a:p>
          <a:r>
            <a:rPr lang="es-ES_tradnl" sz="2000" dirty="0"/>
            <a:t>Fragilità</a:t>
          </a:r>
          <a:endParaRPr lang="it-IT" sz="2000" dirty="0"/>
        </a:p>
      </dgm:t>
    </dgm:pt>
    <dgm:pt modelId="{F6C3EB2B-E3C7-4809-AF5A-5A15C97B7564}" type="parTrans" cxnId="{EA337181-9C25-4D0F-874C-05D8B9B93CD5}">
      <dgm:prSet/>
      <dgm:spPr/>
      <dgm:t>
        <a:bodyPr/>
        <a:lstStyle/>
        <a:p>
          <a:endParaRPr lang="it-IT"/>
        </a:p>
      </dgm:t>
    </dgm:pt>
    <dgm:pt modelId="{EF716970-FD61-4F9F-97D7-EB3EE3A884AF}" type="sibTrans" cxnId="{EA337181-9C25-4D0F-874C-05D8B9B93CD5}">
      <dgm:prSet/>
      <dgm:spPr/>
      <dgm:t>
        <a:bodyPr/>
        <a:lstStyle/>
        <a:p>
          <a:endParaRPr lang="it-IT"/>
        </a:p>
      </dgm:t>
    </dgm:pt>
    <dgm:pt modelId="{0CC1BE1E-09E6-4D37-842E-EF4A2C7DD97F}">
      <dgm:prSet phldrT="[Testo]" custT="1"/>
      <dgm:spPr/>
      <dgm:t>
        <a:bodyPr/>
        <a:lstStyle/>
        <a:p>
          <a:r>
            <a:rPr lang="es-ES_tradnl" sz="2000" dirty="0"/>
            <a:t>malizia</a:t>
          </a:r>
          <a:endParaRPr lang="it-IT" sz="2000" dirty="0"/>
        </a:p>
      </dgm:t>
    </dgm:pt>
    <dgm:pt modelId="{2FB924F1-66E2-4B79-BA25-7EF652378DC4}" type="parTrans" cxnId="{BC9543CD-D2D2-4595-9BDC-32A47AE657EF}">
      <dgm:prSet/>
      <dgm:spPr/>
      <dgm:t>
        <a:bodyPr/>
        <a:lstStyle/>
        <a:p>
          <a:endParaRPr lang="it-IT"/>
        </a:p>
      </dgm:t>
    </dgm:pt>
    <dgm:pt modelId="{34D5FBAA-32FB-46DC-80F4-F170E32F379E}" type="sibTrans" cxnId="{BC9543CD-D2D2-4595-9BDC-32A47AE657EF}">
      <dgm:prSet/>
      <dgm:spPr/>
      <dgm:t>
        <a:bodyPr/>
        <a:lstStyle/>
        <a:p>
          <a:endParaRPr lang="it-IT"/>
        </a:p>
      </dgm:t>
    </dgm:pt>
    <dgm:pt modelId="{84B481A9-BF85-40C2-99C2-D66CE49645F9}">
      <dgm:prSet phldrT="[Testo]" custT="1"/>
      <dgm:spPr/>
      <dgm:t>
        <a:bodyPr/>
        <a:lstStyle/>
        <a:p>
          <a:r>
            <a:rPr lang="es-ES_tradnl" sz="1800" dirty="0"/>
            <a:t>Che grida vendetta al cospetto di Dio</a:t>
          </a:r>
          <a:endParaRPr lang="it-IT" sz="1800" dirty="0"/>
        </a:p>
      </dgm:t>
    </dgm:pt>
    <dgm:pt modelId="{63D5148D-E238-425D-BE9C-BFD9240B8C8D}" type="parTrans" cxnId="{1F642DD9-0E24-478A-B7D3-8A943B71C7E9}">
      <dgm:prSet/>
      <dgm:spPr/>
      <dgm:t>
        <a:bodyPr/>
        <a:lstStyle/>
        <a:p>
          <a:endParaRPr lang="it-IT"/>
        </a:p>
      </dgm:t>
    </dgm:pt>
    <dgm:pt modelId="{E3B5E96A-0B00-403E-A3CB-896D741AAA0E}" type="sibTrans" cxnId="{1F642DD9-0E24-478A-B7D3-8A943B71C7E9}">
      <dgm:prSet/>
      <dgm:spPr/>
      <dgm:t>
        <a:bodyPr/>
        <a:lstStyle/>
        <a:p>
          <a:endParaRPr lang="it-IT"/>
        </a:p>
      </dgm:t>
    </dgm:pt>
    <dgm:pt modelId="{A260006A-6F0C-427B-8624-A0398CA884EB}">
      <dgm:prSet phldrT="[Testo]" custT="1"/>
      <dgm:spPr/>
      <dgm:t>
        <a:bodyPr/>
        <a:lstStyle/>
        <a:p>
          <a:r>
            <a:rPr lang="es-ES_tradnl" sz="1800" dirty="0"/>
            <a:t>contro lo Spirito Santo</a:t>
          </a:r>
          <a:endParaRPr lang="it-IT" sz="1800" dirty="0"/>
        </a:p>
      </dgm:t>
    </dgm:pt>
    <dgm:pt modelId="{A9D814C4-55E9-47FC-B745-A38268BC5BD1}" type="parTrans" cxnId="{CEA4053B-E4AB-4264-8950-1BB745865B9F}">
      <dgm:prSet/>
      <dgm:spPr/>
      <dgm:t>
        <a:bodyPr/>
        <a:lstStyle/>
        <a:p>
          <a:endParaRPr lang="it-IT"/>
        </a:p>
      </dgm:t>
    </dgm:pt>
    <dgm:pt modelId="{9C8E0701-3C1F-4C6F-94D7-D9E0506E87E6}" type="sibTrans" cxnId="{CEA4053B-E4AB-4264-8950-1BB745865B9F}">
      <dgm:prSet/>
      <dgm:spPr/>
      <dgm:t>
        <a:bodyPr/>
        <a:lstStyle/>
        <a:p>
          <a:endParaRPr lang="it-IT"/>
        </a:p>
      </dgm:t>
    </dgm:pt>
    <dgm:pt modelId="{A5A9C17B-39D9-41BD-B240-145827444091}" type="pres">
      <dgm:prSet presAssocID="{BCA48874-99F5-4C64-B54D-6C6FD153D647}" presName="cycleMatrixDiagram" presStyleCnt="0">
        <dgm:presLayoutVars>
          <dgm:chMax val="1"/>
          <dgm:dir/>
          <dgm:animLvl val="lvl"/>
          <dgm:resizeHandles val="exact"/>
        </dgm:presLayoutVars>
      </dgm:prSet>
      <dgm:spPr/>
    </dgm:pt>
    <dgm:pt modelId="{CF0210CC-4B1F-4797-8108-D95634B1BA1F}" type="pres">
      <dgm:prSet presAssocID="{BCA48874-99F5-4C64-B54D-6C6FD153D647}" presName="children" presStyleCnt="0"/>
      <dgm:spPr/>
    </dgm:pt>
    <dgm:pt modelId="{04F0690B-9247-4A3F-9BF3-BE3407B0414D}" type="pres">
      <dgm:prSet presAssocID="{BCA48874-99F5-4C64-B54D-6C6FD153D647}" presName="child1group" presStyleCnt="0"/>
      <dgm:spPr/>
    </dgm:pt>
    <dgm:pt modelId="{5FDDDC2B-88A9-4270-91B7-D3A02FFCE199}" type="pres">
      <dgm:prSet presAssocID="{BCA48874-99F5-4C64-B54D-6C6FD153D647}" presName="child1" presStyleLbl="bgAcc1" presStyleIdx="0" presStyleCnt="4" custScaleX="150473" custScaleY="121144"/>
      <dgm:spPr/>
    </dgm:pt>
    <dgm:pt modelId="{D81E4697-6D01-4A6F-960D-0C2C6DD6C1DC}" type="pres">
      <dgm:prSet presAssocID="{BCA48874-99F5-4C64-B54D-6C6FD153D647}" presName="child1Text" presStyleLbl="bgAcc1" presStyleIdx="0" presStyleCnt="4">
        <dgm:presLayoutVars>
          <dgm:bulletEnabled val="1"/>
        </dgm:presLayoutVars>
      </dgm:prSet>
      <dgm:spPr/>
    </dgm:pt>
    <dgm:pt modelId="{BC6F84E7-1D70-44D0-BE68-34B1E2B009DD}" type="pres">
      <dgm:prSet presAssocID="{BCA48874-99F5-4C64-B54D-6C6FD153D647}" presName="child2group" presStyleCnt="0"/>
      <dgm:spPr/>
    </dgm:pt>
    <dgm:pt modelId="{19EABE21-0683-4CBF-B2B4-9D2FDBA469FC}" type="pres">
      <dgm:prSet presAssocID="{BCA48874-99F5-4C64-B54D-6C6FD153D647}" presName="child2" presStyleLbl="bgAcc1" presStyleIdx="1" presStyleCnt="4" custScaleX="145699" custScaleY="126577" custLinFactNeighborX="25659"/>
      <dgm:spPr/>
    </dgm:pt>
    <dgm:pt modelId="{05E6B1EA-671A-4B49-AAC2-A80E32DD7D12}" type="pres">
      <dgm:prSet presAssocID="{BCA48874-99F5-4C64-B54D-6C6FD153D647}" presName="child2Text" presStyleLbl="bgAcc1" presStyleIdx="1" presStyleCnt="4">
        <dgm:presLayoutVars>
          <dgm:bulletEnabled val="1"/>
        </dgm:presLayoutVars>
      </dgm:prSet>
      <dgm:spPr/>
    </dgm:pt>
    <dgm:pt modelId="{83FC0A42-86DB-4B9F-99D1-74BFE8E2B196}" type="pres">
      <dgm:prSet presAssocID="{BCA48874-99F5-4C64-B54D-6C6FD153D647}" presName="child3group" presStyleCnt="0"/>
      <dgm:spPr/>
    </dgm:pt>
    <dgm:pt modelId="{5F6261A7-CA29-42A8-B81F-941C632C41A3}" type="pres">
      <dgm:prSet presAssocID="{BCA48874-99F5-4C64-B54D-6C6FD153D647}" presName="child3" presStyleLbl="bgAcc1" presStyleIdx="2" presStyleCnt="4" custScaleX="148484" custScaleY="112362" custLinFactNeighborX="25632"/>
      <dgm:spPr/>
    </dgm:pt>
    <dgm:pt modelId="{AA0DD8BC-9F86-435F-AB1C-568D7D36D8C4}" type="pres">
      <dgm:prSet presAssocID="{BCA48874-99F5-4C64-B54D-6C6FD153D647}" presName="child3Text" presStyleLbl="bgAcc1" presStyleIdx="2" presStyleCnt="4">
        <dgm:presLayoutVars>
          <dgm:bulletEnabled val="1"/>
        </dgm:presLayoutVars>
      </dgm:prSet>
      <dgm:spPr/>
    </dgm:pt>
    <dgm:pt modelId="{0895061A-5BF2-4917-A221-74B5F47CF0E8}" type="pres">
      <dgm:prSet presAssocID="{BCA48874-99F5-4C64-B54D-6C6FD153D647}" presName="child4group" presStyleCnt="0"/>
      <dgm:spPr/>
    </dgm:pt>
    <dgm:pt modelId="{61193BA0-44A7-4ED8-BB42-913F5A7423A7}" type="pres">
      <dgm:prSet presAssocID="{BCA48874-99F5-4C64-B54D-6C6FD153D647}" presName="child4" presStyleLbl="bgAcc1" presStyleIdx="3" presStyleCnt="4" custScaleX="159150" custScaleY="120500" custLinFactNeighborX="-6408"/>
      <dgm:spPr/>
    </dgm:pt>
    <dgm:pt modelId="{DD485417-4F30-41A4-84EC-652961F4810E}" type="pres">
      <dgm:prSet presAssocID="{BCA48874-99F5-4C64-B54D-6C6FD153D647}" presName="child4Text" presStyleLbl="bgAcc1" presStyleIdx="3" presStyleCnt="4">
        <dgm:presLayoutVars>
          <dgm:bulletEnabled val="1"/>
        </dgm:presLayoutVars>
      </dgm:prSet>
      <dgm:spPr/>
    </dgm:pt>
    <dgm:pt modelId="{F2EC1E3C-E3E6-4DB0-AE4C-DA79033F2E37}" type="pres">
      <dgm:prSet presAssocID="{BCA48874-99F5-4C64-B54D-6C6FD153D647}" presName="childPlaceholder" presStyleCnt="0"/>
      <dgm:spPr/>
    </dgm:pt>
    <dgm:pt modelId="{6F4EBA18-C8D5-4B47-87DD-F6357113DF0A}" type="pres">
      <dgm:prSet presAssocID="{BCA48874-99F5-4C64-B54D-6C6FD153D647}" presName="circle" presStyleCnt="0"/>
      <dgm:spPr/>
    </dgm:pt>
    <dgm:pt modelId="{6BD9CFA5-D647-49F0-B5D8-69AF590B4E71}" type="pres">
      <dgm:prSet presAssocID="{BCA48874-99F5-4C64-B54D-6C6FD153D647}" presName="quadrant1" presStyleLbl="node1" presStyleIdx="0" presStyleCnt="4">
        <dgm:presLayoutVars>
          <dgm:chMax val="1"/>
          <dgm:bulletEnabled val="1"/>
        </dgm:presLayoutVars>
      </dgm:prSet>
      <dgm:spPr/>
    </dgm:pt>
    <dgm:pt modelId="{3535464F-A187-4408-A3A9-544D3F1701BC}" type="pres">
      <dgm:prSet presAssocID="{BCA48874-99F5-4C64-B54D-6C6FD153D647}" presName="quadrant2" presStyleLbl="node1" presStyleIdx="1" presStyleCnt="4">
        <dgm:presLayoutVars>
          <dgm:chMax val="1"/>
          <dgm:bulletEnabled val="1"/>
        </dgm:presLayoutVars>
      </dgm:prSet>
      <dgm:spPr/>
    </dgm:pt>
    <dgm:pt modelId="{501619AE-E238-4A12-A01D-8FF475863DD0}" type="pres">
      <dgm:prSet presAssocID="{BCA48874-99F5-4C64-B54D-6C6FD153D647}" presName="quadrant3" presStyleLbl="node1" presStyleIdx="2" presStyleCnt="4">
        <dgm:presLayoutVars>
          <dgm:chMax val="1"/>
          <dgm:bulletEnabled val="1"/>
        </dgm:presLayoutVars>
      </dgm:prSet>
      <dgm:spPr/>
    </dgm:pt>
    <dgm:pt modelId="{D2B56A77-4C1F-4DFA-8293-C361576281C0}" type="pres">
      <dgm:prSet presAssocID="{BCA48874-99F5-4C64-B54D-6C6FD153D647}" presName="quadrant4" presStyleLbl="node1" presStyleIdx="3" presStyleCnt="4">
        <dgm:presLayoutVars>
          <dgm:chMax val="1"/>
          <dgm:bulletEnabled val="1"/>
        </dgm:presLayoutVars>
      </dgm:prSet>
      <dgm:spPr/>
    </dgm:pt>
    <dgm:pt modelId="{CAD64A0E-C300-447D-8BA2-A4E9E9D48800}" type="pres">
      <dgm:prSet presAssocID="{BCA48874-99F5-4C64-B54D-6C6FD153D647}" presName="quadrantPlaceholder" presStyleCnt="0"/>
      <dgm:spPr/>
    </dgm:pt>
    <dgm:pt modelId="{2A3EDA24-203C-4750-BA94-7F0B781AAD2B}" type="pres">
      <dgm:prSet presAssocID="{BCA48874-99F5-4C64-B54D-6C6FD153D647}" presName="center1" presStyleLbl="fgShp" presStyleIdx="0" presStyleCnt="2"/>
      <dgm:spPr/>
    </dgm:pt>
    <dgm:pt modelId="{988D293E-CB7D-4F96-AF2F-E9B3837D615C}" type="pres">
      <dgm:prSet presAssocID="{BCA48874-99F5-4C64-B54D-6C6FD153D647}" presName="center2" presStyleLbl="fgShp" presStyleIdx="1" presStyleCnt="2"/>
      <dgm:spPr/>
    </dgm:pt>
  </dgm:ptLst>
  <dgm:cxnLst>
    <dgm:cxn modelId="{5C3B6601-7519-4A75-AD3E-20FA21C772B4}" srcId="{C7C705F5-075B-48AE-BA7F-0C018A543663}" destId="{BAF609A7-F81C-49BD-819F-D27114ED5080}" srcOrd="1" destOrd="0" parTransId="{33113CC0-2B5C-4E2F-9BE1-205ED7D4B6D5}" sibTransId="{BB3B6AB8-ECBC-4995-B6F5-A63E49666077}"/>
    <dgm:cxn modelId="{B9DCF902-5C5A-4458-9FC2-24A6D564944C}" type="presOf" srcId="{A260006A-6F0C-427B-8624-A0398CA884EB}" destId="{DD485417-4F30-41A4-84EC-652961F4810E}" srcOrd="1" destOrd="2" presId="urn:microsoft.com/office/officeart/2005/8/layout/cycle4"/>
    <dgm:cxn modelId="{91D87909-75D2-4EC9-9B33-66DD9F64A224}" type="presOf" srcId="{D510DA2E-AC8F-4900-88BB-4EF9282BA01C}" destId="{19EABE21-0683-4CBF-B2B4-9D2FDBA469FC}" srcOrd="0" destOrd="1" presId="urn:microsoft.com/office/officeart/2005/8/layout/cycle4"/>
    <dgm:cxn modelId="{0D25A613-E8DE-4E42-BE32-CDEF767C85A6}" srcId="{BCA48874-99F5-4C64-B54D-6C6FD153D647}" destId="{C7C705F5-075B-48AE-BA7F-0C018A543663}" srcOrd="0" destOrd="0" parTransId="{B50202BE-A86E-4F67-A55D-5F0650EB5D01}" sibTransId="{4EE0C7C1-2ECB-4160-9FB6-DD55DB23E746}"/>
    <dgm:cxn modelId="{121CF41B-F4C8-4995-A8B9-11D51F1A2767}" srcId="{BCA48874-99F5-4C64-B54D-6C6FD153D647}" destId="{89BD7045-639F-447E-B8C2-3F10161E267B}" srcOrd="1" destOrd="0" parTransId="{50D9C147-88CF-482F-99A5-D291FD255242}" sibTransId="{99E88DF7-147B-4A43-B628-891ACB38596B}"/>
    <dgm:cxn modelId="{0006121E-C53B-4FAD-ACDE-CA56ABFE0FA6}" type="presOf" srcId="{BDD7EA32-21DD-4F74-96C5-D09A59B6EA34}" destId="{5F6261A7-CA29-42A8-B81F-941C632C41A3}" srcOrd="0" destOrd="1" presId="urn:microsoft.com/office/officeart/2005/8/layout/cycle4"/>
    <dgm:cxn modelId="{20B1EE34-E943-49D0-95C4-08A5F5DF6B6C}" srcId="{C7C705F5-075B-48AE-BA7F-0C018A543663}" destId="{D2FCA900-C5B4-4530-84BC-FEA505F0F3E7}" srcOrd="0" destOrd="0" parTransId="{0D4C4B61-EFD9-4B9E-A2C3-32C1CD7E5BD2}" sibTransId="{476F7AFE-E6D0-410A-A70B-F0620788196F}"/>
    <dgm:cxn modelId="{CEA4053B-E4AB-4264-8950-1BB745865B9F}" srcId="{2F44C2A5-31A4-46CA-832D-4737C318D2E5}" destId="{A260006A-6F0C-427B-8624-A0398CA884EB}" srcOrd="2" destOrd="0" parTransId="{A9D814C4-55E9-47FC-B745-A38268BC5BD1}" sibTransId="{9C8E0701-3C1F-4C6F-94D7-D9E0506E87E6}"/>
    <dgm:cxn modelId="{E77AAC3C-76CE-4FF1-8342-68931E361068}" type="presOf" srcId="{BAF609A7-F81C-49BD-819F-D27114ED5080}" destId="{D81E4697-6D01-4A6F-960D-0C2C6DD6C1DC}" srcOrd="1" destOrd="1" presId="urn:microsoft.com/office/officeart/2005/8/layout/cycle4"/>
    <dgm:cxn modelId="{5E85DF41-54E5-44BA-AE9E-D1A8C0818750}" srcId="{BCA48874-99F5-4C64-B54D-6C6FD153D647}" destId="{7C6E13BA-F0C3-426A-9378-AF58FF6022A1}" srcOrd="2" destOrd="0" parTransId="{6F22A29E-BD85-4FD5-BEF8-9529F7FFF9F0}" sibTransId="{391D017C-4234-48BA-A331-A8265276D066}"/>
    <dgm:cxn modelId="{283F6A44-B1EE-42DC-8829-9AC8EF019B27}" type="presOf" srcId="{0CC1BE1E-09E6-4D37-842E-EF4A2C7DD97F}" destId="{AA0DD8BC-9F86-435F-AB1C-568D7D36D8C4}" srcOrd="1" destOrd="2" presId="urn:microsoft.com/office/officeart/2005/8/layout/cycle4"/>
    <dgm:cxn modelId="{E21A814C-FD40-4581-898A-6EFE6C82C1AA}" type="presOf" srcId="{37519EDC-49B8-4F75-A878-779BD2FAE465}" destId="{5F6261A7-CA29-42A8-B81F-941C632C41A3}" srcOrd="0" destOrd="0" presId="urn:microsoft.com/office/officeart/2005/8/layout/cycle4"/>
    <dgm:cxn modelId="{51E7BD51-5ECA-4C92-9424-5DC7D44B130A}" type="presOf" srcId="{812694FC-F7FB-4D23-B79C-323D487ACB4B}" destId="{19EABE21-0683-4CBF-B2B4-9D2FDBA469FC}" srcOrd="0" destOrd="2" presId="urn:microsoft.com/office/officeart/2005/8/layout/cycle4"/>
    <dgm:cxn modelId="{B2480453-9D42-410E-B758-CC8BAC6E30CF}" type="presOf" srcId="{812694FC-F7FB-4D23-B79C-323D487ACB4B}" destId="{05E6B1EA-671A-4B49-AAC2-A80E32DD7D12}" srcOrd="1" destOrd="2" presId="urn:microsoft.com/office/officeart/2005/8/layout/cycle4"/>
    <dgm:cxn modelId="{405DB257-A61D-46F9-AE85-9613DE15F3A9}" type="presOf" srcId="{84B481A9-BF85-40C2-99C2-D66CE49645F9}" destId="{DD485417-4F30-41A4-84EC-652961F4810E}" srcOrd="1" destOrd="1" presId="urn:microsoft.com/office/officeart/2005/8/layout/cycle4"/>
    <dgm:cxn modelId="{4D8C565A-5205-49F7-B11D-05F31BC48BC7}" srcId="{7C6E13BA-F0C3-426A-9378-AF58FF6022A1}" destId="{37519EDC-49B8-4F75-A878-779BD2FAE465}" srcOrd="0" destOrd="0" parTransId="{4255D16D-9618-46AC-96DC-05E54C7A48DE}" sibTransId="{DBBE112D-B5D9-4C2E-A3C5-75AB042CBF7E}"/>
    <dgm:cxn modelId="{7CB31661-5C9C-49FB-B66D-7EB29DF730B9}" type="presOf" srcId="{188DFA8C-1811-4D84-A1F3-5FD6499D3298}" destId="{19EABE21-0683-4CBF-B2B4-9D2FDBA469FC}" srcOrd="0" destOrd="0" presId="urn:microsoft.com/office/officeart/2005/8/layout/cycle4"/>
    <dgm:cxn modelId="{21AC1A67-6FFA-4260-8804-B4F2A5FAE937}" srcId="{89BD7045-639F-447E-B8C2-3F10161E267B}" destId="{D510DA2E-AC8F-4900-88BB-4EF9282BA01C}" srcOrd="1" destOrd="0" parTransId="{11B0B1C0-495E-4AF2-88E3-E16A9C86C474}" sibTransId="{1A5073DF-0E22-4B51-8AE6-6B58403124C1}"/>
    <dgm:cxn modelId="{1F920668-BEF6-436E-B584-883BF235D7CA}" type="presOf" srcId="{84B481A9-BF85-40C2-99C2-D66CE49645F9}" destId="{61193BA0-44A7-4ED8-BB42-913F5A7423A7}" srcOrd="0" destOrd="1" presId="urn:microsoft.com/office/officeart/2005/8/layout/cycle4"/>
    <dgm:cxn modelId="{E710F56E-5F52-41EA-9FD1-6DB152DB5D57}" srcId="{2F44C2A5-31A4-46CA-832D-4737C318D2E5}" destId="{4E5AC352-F648-4836-AE15-6FF09CF5AC2E}" srcOrd="0" destOrd="0" parTransId="{95E96538-E673-457F-A009-32E81124DEE7}" sibTransId="{2C7EE896-429E-49F3-AB26-9E7EE65A28FD}"/>
    <dgm:cxn modelId="{EB025E73-DEA1-475B-814E-9152FA0DF02C}" type="presOf" srcId="{BCA48874-99F5-4C64-B54D-6C6FD153D647}" destId="{A5A9C17B-39D9-41BD-B240-145827444091}" srcOrd="0" destOrd="0" presId="urn:microsoft.com/office/officeart/2005/8/layout/cycle4"/>
    <dgm:cxn modelId="{66039F7C-629A-4849-8396-2329E33606E4}" type="presOf" srcId="{0CC1BE1E-09E6-4D37-842E-EF4A2C7DD97F}" destId="{5F6261A7-CA29-42A8-B81F-941C632C41A3}" srcOrd="0" destOrd="2" presId="urn:microsoft.com/office/officeart/2005/8/layout/cycle4"/>
    <dgm:cxn modelId="{55BA4D7E-02B5-476A-A760-645C265D5E19}" srcId="{89BD7045-639F-447E-B8C2-3F10161E267B}" destId="{188DFA8C-1811-4D84-A1F3-5FD6499D3298}" srcOrd="0" destOrd="0" parTransId="{ACE322F3-D0A0-4676-AB6F-52FDFA88CF7D}" sibTransId="{0E29DBCF-9E9A-4A8D-A5F3-A77E1171672D}"/>
    <dgm:cxn modelId="{EA337181-9C25-4D0F-874C-05D8B9B93CD5}" srcId="{7C6E13BA-F0C3-426A-9378-AF58FF6022A1}" destId="{BDD7EA32-21DD-4F74-96C5-D09A59B6EA34}" srcOrd="1" destOrd="0" parTransId="{F6C3EB2B-E3C7-4809-AF5A-5A15C97B7564}" sibTransId="{EF716970-FD61-4F9F-97D7-EB3EE3A884AF}"/>
    <dgm:cxn modelId="{77028781-3475-42C9-80F9-72BF18909F69}" type="presOf" srcId="{BAF609A7-F81C-49BD-819F-D27114ED5080}" destId="{5FDDDC2B-88A9-4270-91B7-D3A02FFCE199}" srcOrd="0" destOrd="1" presId="urn:microsoft.com/office/officeart/2005/8/layout/cycle4"/>
    <dgm:cxn modelId="{28C13483-C6D7-408C-8F2D-954066D72F22}" type="presOf" srcId="{C7C705F5-075B-48AE-BA7F-0C018A543663}" destId="{6BD9CFA5-D647-49F0-B5D8-69AF590B4E71}" srcOrd="0" destOrd="0" presId="urn:microsoft.com/office/officeart/2005/8/layout/cycle4"/>
    <dgm:cxn modelId="{88809F87-2AC8-42FF-BCAB-C4E9E8BCEB77}" type="presOf" srcId="{A260006A-6F0C-427B-8624-A0398CA884EB}" destId="{61193BA0-44A7-4ED8-BB42-913F5A7423A7}" srcOrd="0" destOrd="2" presId="urn:microsoft.com/office/officeart/2005/8/layout/cycle4"/>
    <dgm:cxn modelId="{303D7197-3FAC-45CE-BD51-55AE340EEB4F}" type="presOf" srcId="{AAC22F35-E6CF-45A1-BDDE-796262F5E74D}" destId="{5FDDDC2B-88A9-4270-91B7-D3A02FFCE199}" srcOrd="0" destOrd="2" presId="urn:microsoft.com/office/officeart/2005/8/layout/cycle4"/>
    <dgm:cxn modelId="{591F6199-FDC4-4911-BB46-DEC315F80A94}" type="presOf" srcId="{BDD7EA32-21DD-4F74-96C5-D09A59B6EA34}" destId="{AA0DD8BC-9F86-435F-AB1C-568D7D36D8C4}" srcOrd="1" destOrd="1" presId="urn:microsoft.com/office/officeart/2005/8/layout/cycle4"/>
    <dgm:cxn modelId="{1A9CEBA2-7A16-4CAE-B6EB-55516CA13C55}" type="presOf" srcId="{4E5AC352-F648-4836-AE15-6FF09CF5AC2E}" destId="{61193BA0-44A7-4ED8-BB42-913F5A7423A7}" srcOrd="0" destOrd="0" presId="urn:microsoft.com/office/officeart/2005/8/layout/cycle4"/>
    <dgm:cxn modelId="{9AF0A5A6-64BB-49A2-804D-62E741309E5E}" type="presOf" srcId="{AAC22F35-E6CF-45A1-BDDE-796262F5E74D}" destId="{D81E4697-6D01-4A6F-960D-0C2C6DD6C1DC}" srcOrd="1" destOrd="2" presId="urn:microsoft.com/office/officeart/2005/8/layout/cycle4"/>
    <dgm:cxn modelId="{333C25A7-11CC-47B6-B40A-EB18321C47B8}" type="presOf" srcId="{188DFA8C-1811-4D84-A1F3-5FD6499D3298}" destId="{05E6B1EA-671A-4B49-AAC2-A80E32DD7D12}" srcOrd="1" destOrd="0" presId="urn:microsoft.com/office/officeart/2005/8/layout/cycle4"/>
    <dgm:cxn modelId="{AAE443A9-BDFD-485A-BFA5-27A7AD9C1C0E}" type="presOf" srcId="{D2FCA900-C5B4-4530-84BC-FEA505F0F3E7}" destId="{5FDDDC2B-88A9-4270-91B7-D3A02FFCE199}" srcOrd="0" destOrd="0" presId="urn:microsoft.com/office/officeart/2005/8/layout/cycle4"/>
    <dgm:cxn modelId="{AFD405BD-0E4F-49AE-BFFF-00FBB927E240}" type="presOf" srcId="{2F44C2A5-31A4-46CA-832D-4737C318D2E5}" destId="{D2B56A77-4C1F-4DFA-8293-C361576281C0}" srcOrd="0" destOrd="0" presId="urn:microsoft.com/office/officeart/2005/8/layout/cycle4"/>
    <dgm:cxn modelId="{6A8F68BE-D5C7-4690-8D09-BB9E37C13C2E}" srcId="{89BD7045-639F-447E-B8C2-3F10161E267B}" destId="{812694FC-F7FB-4D23-B79C-323D487ACB4B}" srcOrd="2" destOrd="0" parTransId="{32FF9D35-A1F3-4430-8334-00894C2F58EB}" sibTransId="{A08E72DE-D21A-4353-BAE6-38D26967B88B}"/>
    <dgm:cxn modelId="{12E1BDC2-7829-4F6C-AEDB-5ED6AB9F56F1}" type="presOf" srcId="{D2FCA900-C5B4-4530-84BC-FEA505F0F3E7}" destId="{D81E4697-6D01-4A6F-960D-0C2C6DD6C1DC}" srcOrd="1" destOrd="0" presId="urn:microsoft.com/office/officeart/2005/8/layout/cycle4"/>
    <dgm:cxn modelId="{BC9543CD-D2D2-4595-9BDC-32A47AE657EF}" srcId="{7C6E13BA-F0C3-426A-9378-AF58FF6022A1}" destId="{0CC1BE1E-09E6-4D37-842E-EF4A2C7DD97F}" srcOrd="2" destOrd="0" parTransId="{2FB924F1-66E2-4B79-BA25-7EF652378DC4}" sibTransId="{34D5FBAA-32FB-46DC-80F4-F170E32F379E}"/>
    <dgm:cxn modelId="{2D2E46D7-D910-4760-A6A7-C94D12B21750}" type="presOf" srcId="{4E5AC352-F648-4836-AE15-6FF09CF5AC2E}" destId="{DD485417-4F30-41A4-84EC-652961F4810E}" srcOrd="1" destOrd="0" presId="urn:microsoft.com/office/officeart/2005/8/layout/cycle4"/>
    <dgm:cxn modelId="{1F642DD9-0E24-478A-B7D3-8A943B71C7E9}" srcId="{2F44C2A5-31A4-46CA-832D-4737C318D2E5}" destId="{84B481A9-BF85-40C2-99C2-D66CE49645F9}" srcOrd="1" destOrd="0" parTransId="{63D5148D-E238-425D-BE9C-BFD9240B8C8D}" sibTransId="{E3B5E96A-0B00-403E-A3CB-896D741AAA0E}"/>
    <dgm:cxn modelId="{434646E8-19DE-491B-B457-4D43D2A74642}" type="presOf" srcId="{7C6E13BA-F0C3-426A-9378-AF58FF6022A1}" destId="{501619AE-E238-4A12-A01D-8FF475863DD0}" srcOrd="0" destOrd="0" presId="urn:microsoft.com/office/officeart/2005/8/layout/cycle4"/>
    <dgm:cxn modelId="{C4DB13EC-A0F8-4414-8E2A-59F41A114BEC}" type="presOf" srcId="{D510DA2E-AC8F-4900-88BB-4EF9282BA01C}" destId="{05E6B1EA-671A-4B49-AAC2-A80E32DD7D12}" srcOrd="1" destOrd="1" presId="urn:microsoft.com/office/officeart/2005/8/layout/cycle4"/>
    <dgm:cxn modelId="{4A9F39F1-1402-4E8C-9B06-9E4C971FDF6F}" type="presOf" srcId="{37519EDC-49B8-4F75-A878-779BD2FAE465}" destId="{AA0DD8BC-9F86-435F-AB1C-568D7D36D8C4}" srcOrd="1" destOrd="0" presId="urn:microsoft.com/office/officeart/2005/8/layout/cycle4"/>
    <dgm:cxn modelId="{4BF8B6F1-D351-4ED0-802A-F45D23DA1F27}" srcId="{BCA48874-99F5-4C64-B54D-6C6FD153D647}" destId="{2F44C2A5-31A4-46CA-832D-4737C318D2E5}" srcOrd="3" destOrd="0" parTransId="{06AE14EF-A547-4146-96A1-29E23D071250}" sibTransId="{A1C5CED9-6130-449A-8D1C-8CD7C55A6124}"/>
    <dgm:cxn modelId="{E3F434F2-7651-4CAB-81DB-E69B667E4445}" srcId="{C7C705F5-075B-48AE-BA7F-0C018A543663}" destId="{AAC22F35-E6CF-45A1-BDDE-796262F5E74D}" srcOrd="2" destOrd="0" parTransId="{8156B4B4-18E7-464C-B52C-F196303285F7}" sibTransId="{B5A4CBD6-512A-4AFE-9604-280008C06302}"/>
    <dgm:cxn modelId="{6F4024FB-2D13-482C-8989-05E171AD29B7}" type="presOf" srcId="{89BD7045-639F-447E-B8C2-3F10161E267B}" destId="{3535464F-A187-4408-A3A9-544D3F1701BC}" srcOrd="0" destOrd="0" presId="urn:microsoft.com/office/officeart/2005/8/layout/cycle4"/>
    <dgm:cxn modelId="{604DA151-5BF3-4ECB-8AC6-3DC15FA495B6}" type="presParOf" srcId="{A5A9C17B-39D9-41BD-B240-145827444091}" destId="{CF0210CC-4B1F-4797-8108-D95634B1BA1F}" srcOrd="0" destOrd="0" presId="urn:microsoft.com/office/officeart/2005/8/layout/cycle4"/>
    <dgm:cxn modelId="{E0C09035-F1AE-4A34-8D64-EC85D598149C}" type="presParOf" srcId="{CF0210CC-4B1F-4797-8108-D95634B1BA1F}" destId="{04F0690B-9247-4A3F-9BF3-BE3407B0414D}" srcOrd="0" destOrd="0" presId="urn:microsoft.com/office/officeart/2005/8/layout/cycle4"/>
    <dgm:cxn modelId="{DA698562-AF45-4B2E-8DC4-F43054F7E678}" type="presParOf" srcId="{04F0690B-9247-4A3F-9BF3-BE3407B0414D}" destId="{5FDDDC2B-88A9-4270-91B7-D3A02FFCE199}" srcOrd="0" destOrd="0" presId="urn:microsoft.com/office/officeart/2005/8/layout/cycle4"/>
    <dgm:cxn modelId="{26CD6C38-C54F-418E-9FAE-ED287D9C8C59}" type="presParOf" srcId="{04F0690B-9247-4A3F-9BF3-BE3407B0414D}" destId="{D81E4697-6D01-4A6F-960D-0C2C6DD6C1DC}" srcOrd="1" destOrd="0" presId="urn:microsoft.com/office/officeart/2005/8/layout/cycle4"/>
    <dgm:cxn modelId="{C16F7D4B-3C52-4106-8C2F-93628938F6FF}" type="presParOf" srcId="{CF0210CC-4B1F-4797-8108-D95634B1BA1F}" destId="{BC6F84E7-1D70-44D0-BE68-34B1E2B009DD}" srcOrd="1" destOrd="0" presId="urn:microsoft.com/office/officeart/2005/8/layout/cycle4"/>
    <dgm:cxn modelId="{8E165062-90F2-406E-93FA-0D715995BC28}" type="presParOf" srcId="{BC6F84E7-1D70-44D0-BE68-34B1E2B009DD}" destId="{19EABE21-0683-4CBF-B2B4-9D2FDBA469FC}" srcOrd="0" destOrd="0" presId="urn:microsoft.com/office/officeart/2005/8/layout/cycle4"/>
    <dgm:cxn modelId="{59070B3D-3342-4615-9137-2A7384153439}" type="presParOf" srcId="{BC6F84E7-1D70-44D0-BE68-34B1E2B009DD}" destId="{05E6B1EA-671A-4B49-AAC2-A80E32DD7D12}" srcOrd="1" destOrd="0" presId="urn:microsoft.com/office/officeart/2005/8/layout/cycle4"/>
    <dgm:cxn modelId="{77411EE4-72DA-418B-8D77-7C0605AE4FF0}" type="presParOf" srcId="{CF0210CC-4B1F-4797-8108-D95634B1BA1F}" destId="{83FC0A42-86DB-4B9F-99D1-74BFE8E2B196}" srcOrd="2" destOrd="0" presId="urn:microsoft.com/office/officeart/2005/8/layout/cycle4"/>
    <dgm:cxn modelId="{06936BA3-3B07-437E-AC15-9BC447253DBF}" type="presParOf" srcId="{83FC0A42-86DB-4B9F-99D1-74BFE8E2B196}" destId="{5F6261A7-CA29-42A8-B81F-941C632C41A3}" srcOrd="0" destOrd="0" presId="urn:microsoft.com/office/officeart/2005/8/layout/cycle4"/>
    <dgm:cxn modelId="{D4D73A5F-62DD-4CD1-9D11-23C4537ECBBC}" type="presParOf" srcId="{83FC0A42-86DB-4B9F-99D1-74BFE8E2B196}" destId="{AA0DD8BC-9F86-435F-AB1C-568D7D36D8C4}" srcOrd="1" destOrd="0" presId="urn:microsoft.com/office/officeart/2005/8/layout/cycle4"/>
    <dgm:cxn modelId="{2EB35F4C-B677-4A8F-B4FE-6AEBC2FA06BA}" type="presParOf" srcId="{CF0210CC-4B1F-4797-8108-D95634B1BA1F}" destId="{0895061A-5BF2-4917-A221-74B5F47CF0E8}" srcOrd="3" destOrd="0" presId="urn:microsoft.com/office/officeart/2005/8/layout/cycle4"/>
    <dgm:cxn modelId="{34E69945-34D6-40C9-98F1-D650C8E2743F}" type="presParOf" srcId="{0895061A-5BF2-4917-A221-74B5F47CF0E8}" destId="{61193BA0-44A7-4ED8-BB42-913F5A7423A7}" srcOrd="0" destOrd="0" presId="urn:microsoft.com/office/officeart/2005/8/layout/cycle4"/>
    <dgm:cxn modelId="{9C142EA4-B734-4520-B724-DA786676CCD5}" type="presParOf" srcId="{0895061A-5BF2-4917-A221-74B5F47CF0E8}" destId="{DD485417-4F30-41A4-84EC-652961F4810E}" srcOrd="1" destOrd="0" presId="urn:microsoft.com/office/officeart/2005/8/layout/cycle4"/>
    <dgm:cxn modelId="{E03829EE-6F60-4CDB-AE2B-6F18C1482C5C}" type="presParOf" srcId="{CF0210CC-4B1F-4797-8108-D95634B1BA1F}" destId="{F2EC1E3C-E3E6-4DB0-AE4C-DA79033F2E37}" srcOrd="4" destOrd="0" presId="urn:microsoft.com/office/officeart/2005/8/layout/cycle4"/>
    <dgm:cxn modelId="{C15E3A9D-3332-4297-A10D-226406BC74C2}" type="presParOf" srcId="{A5A9C17B-39D9-41BD-B240-145827444091}" destId="{6F4EBA18-C8D5-4B47-87DD-F6357113DF0A}" srcOrd="1" destOrd="0" presId="urn:microsoft.com/office/officeart/2005/8/layout/cycle4"/>
    <dgm:cxn modelId="{5AAF668D-956F-40B4-A8ED-B1C6645DB403}" type="presParOf" srcId="{6F4EBA18-C8D5-4B47-87DD-F6357113DF0A}" destId="{6BD9CFA5-D647-49F0-B5D8-69AF590B4E71}" srcOrd="0" destOrd="0" presId="urn:microsoft.com/office/officeart/2005/8/layout/cycle4"/>
    <dgm:cxn modelId="{5A5195C1-E6DE-4F09-AB0E-BC540695FB71}" type="presParOf" srcId="{6F4EBA18-C8D5-4B47-87DD-F6357113DF0A}" destId="{3535464F-A187-4408-A3A9-544D3F1701BC}" srcOrd="1" destOrd="0" presId="urn:microsoft.com/office/officeart/2005/8/layout/cycle4"/>
    <dgm:cxn modelId="{B69A913C-C6BC-4036-8F85-B12BD4D5325A}" type="presParOf" srcId="{6F4EBA18-C8D5-4B47-87DD-F6357113DF0A}" destId="{501619AE-E238-4A12-A01D-8FF475863DD0}" srcOrd="2" destOrd="0" presId="urn:microsoft.com/office/officeart/2005/8/layout/cycle4"/>
    <dgm:cxn modelId="{EFB4C8F3-6AE1-4EBE-9947-F01316FC5407}" type="presParOf" srcId="{6F4EBA18-C8D5-4B47-87DD-F6357113DF0A}" destId="{D2B56A77-4C1F-4DFA-8293-C361576281C0}" srcOrd="3" destOrd="0" presId="urn:microsoft.com/office/officeart/2005/8/layout/cycle4"/>
    <dgm:cxn modelId="{F3340F8E-B2BB-4EFC-9B49-001FBDD01EE9}" type="presParOf" srcId="{6F4EBA18-C8D5-4B47-87DD-F6357113DF0A}" destId="{CAD64A0E-C300-447D-8BA2-A4E9E9D48800}" srcOrd="4" destOrd="0" presId="urn:microsoft.com/office/officeart/2005/8/layout/cycle4"/>
    <dgm:cxn modelId="{41BE9C7F-B7FB-423C-908A-A526C581CAD5}" type="presParOf" srcId="{A5A9C17B-39D9-41BD-B240-145827444091}" destId="{2A3EDA24-203C-4750-BA94-7F0B781AAD2B}" srcOrd="2" destOrd="0" presId="urn:microsoft.com/office/officeart/2005/8/layout/cycle4"/>
    <dgm:cxn modelId="{3EF6095E-2C3D-46C1-8816-2F009BFE16DF}" type="presParOf" srcId="{A5A9C17B-39D9-41BD-B240-145827444091}" destId="{988D293E-CB7D-4F96-AF2F-E9B3837D615C}"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1648DDC-60DB-45AA-8DD8-8E284E92D08E}">
      <dgm:prSet phldrT="[Testo]" custT="1"/>
      <dgm:spPr>
        <a:solidFill>
          <a:srgbClr val="FFC000"/>
        </a:solidFill>
      </dgm:spPr>
      <dgm:t>
        <a:bodyPr/>
        <a:lstStyle/>
        <a:p>
          <a:pPr algn="just"/>
          <a:r>
            <a:rPr lang="es-ES_tradnl" sz="2400" b="1" dirty="0">
              <a:solidFill>
                <a:srgbClr val="7030A0"/>
              </a:solidFill>
              <a:latin typeface="+mj-lt"/>
            </a:rPr>
            <a:t>1.</a:t>
          </a:r>
          <a:r>
            <a:rPr lang="es-ES_tradnl" sz="2400" dirty="0">
              <a:solidFill>
                <a:srgbClr val="7030A0"/>
              </a:solidFill>
              <a:latin typeface="+mj-lt"/>
            </a:rPr>
            <a:t> </a:t>
          </a:r>
          <a:r>
            <a:rPr lang="es-ES_tradnl" sz="2400" b="1" u="sng" dirty="0">
              <a:solidFill>
                <a:srgbClr val="7030A0"/>
              </a:solidFill>
              <a:effectLst>
                <a:outerShdw blurRad="38100" dist="38100" dir="2700000" algn="tl">
                  <a:srgbClr val="C0C0C0"/>
                </a:outerShdw>
              </a:effectLst>
              <a:latin typeface="+mj-lt"/>
            </a:rPr>
            <a:t>CCC 1873</a:t>
          </a:r>
          <a:r>
            <a:rPr lang="es-ES_tradnl" sz="2400" dirty="0">
              <a:solidFill>
                <a:srgbClr val="7030A0"/>
              </a:solidFill>
              <a:latin typeface="+mj-lt"/>
            </a:rPr>
            <a:t>: “La </a:t>
          </a:r>
          <a:r>
            <a:rPr lang="es-ES_tradnl" sz="2400" b="1" dirty="0">
              <a:solidFill>
                <a:srgbClr val="C00000"/>
              </a:solidFill>
              <a:latin typeface="+mj-lt"/>
            </a:rPr>
            <a:t>radice</a:t>
          </a:r>
          <a:r>
            <a:rPr lang="es-ES_tradnl" sz="2400" dirty="0">
              <a:solidFill>
                <a:srgbClr val="7030A0"/>
              </a:solidFill>
              <a:latin typeface="+mj-lt"/>
            </a:rPr>
            <a:t> di tutti i peccati è nel </a:t>
          </a:r>
          <a:r>
            <a:rPr lang="es-ES_tradnl" sz="2400" b="1" dirty="0">
              <a:solidFill>
                <a:srgbClr val="C00000"/>
              </a:solidFill>
              <a:latin typeface="+mj-lt"/>
            </a:rPr>
            <a:t>cuore</a:t>
          </a:r>
          <a:r>
            <a:rPr lang="es-ES_tradnl" sz="2400" dirty="0">
              <a:solidFill>
                <a:srgbClr val="7030A0"/>
              </a:solidFill>
              <a:latin typeface="+mj-lt"/>
            </a:rPr>
            <a:t> dell’uomo. Le loro specie e la loro gravità si misurano principalmente in base al loro </a:t>
          </a:r>
          <a:r>
            <a:rPr lang="es-ES_tradnl" sz="2400" b="1" dirty="0">
              <a:solidFill>
                <a:srgbClr val="C00000"/>
              </a:solidFill>
              <a:latin typeface="+mj-lt"/>
            </a:rPr>
            <a:t>oggetto</a:t>
          </a:r>
          <a:r>
            <a:rPr lang="es-ES_tradnl" sz="2400" dirty="0">
              <a:solidFill>
                <a:srgbClr val="7030A0"/>
              </a:solidFill>
              <a:latin typeface="+mj-lt"/>
            </a:rPr>
            <a:t>”.</a:t>
          </a:r>
          <a:endParaRPr lang="it-IT" sz="2400" b="1" dirty="0">
            <a:solidFill>
              <a:srgbClr val="7030A0"/>
            </a:solidFill>
            <a:latin typeface="+mj-lt"/>
          </a:endParaRPr>
        </a:p>
      </dgm:t>
    </dgm:pt>
    <dgm:pt modelId="{03F52CF1-7E5A-48CA-9197-037944AE7626}" type="parTrans" cxnId="{501A847E-F5E0-41B2-920F-E183D830EBE0}">
      <dgm:prSet/>
      <dgm:spPr/>
      <dgm:t>
        <a:bodyPr/>
        <a:lstStyle/>
        <a:p>
          <a:endParaRPr lang="it-IT" sz="2400">
            <a:latin typeface="+mj-lt"/>
          </a:endParaRPr>
        </a:p>
      </dgm:t>
    </dgm:pt>
    <dgm:pt modelId="{CEDD8FBD-A6AD-4AF1-8C4A-5119F2219F4C}" type="sibTrans" cxnId="{501A847E-F5E0-41B2-920F-E183D830EBE0}">
      <dgm:prSet/>
      <dgm:spPr/>
      <dgm:t>
        <a:bodyPr/>
        <a:lstStyle/>
        <a:p>
          <a:endParaRPr lang="it-IT" sz="2400">
            <a:latin typeface="+mj-lt"/>
          </a:endParaRPr>
        </a:p>
      </dgm:t>
    </dgm:pt>
    <dgm:pt modelId="{2210DAA5-C817-49C2-902E-DDF3D167B037}">
      <dgm:prSet phldrT="[Testo]" custT="1"/>
      <dgm:spPr>
        <a:solidFill>
          <a:srgbClr val="FFC000"/>
        </a:solidFill>
      </dgm:spPr>
      <dgm:t>
        <a:bodyPr/>
        <a:lstStyle/>
        <a:p>
          <a:pPr algn="just"/>
          <a:r>
            <a:rPr lang="es-ES_tradnl" sz="2400" b="1" dirty="0">
              <a:solidFill>
                <a:srgbClr val="7030A0"/>
              </a:solidFill>
              <a:latin typeface="+mj-lt"/>
            </a:rPr>
            <a:t>2.</a:t>
          </a:r>
          <a:r>
            <a:rPr lang="es-ES_tradnl" sz="2400" dirty="0">
              <a:solidFill>
                <a:srgbClr val="7030A0"/>
              </a:solidFill>
              <a:latin typeface="+mj-lt"/>
            </a:rPr>
            <a:t> Il peccato </a:t>
          </a:r>
          <a:r>
            <a:rPr lang="es-ES_tradnl" sz="2400" b="1" dirty="0">
              <a:solidFill>
                <a:srgbClr val="C00000"/>
              </a:solidFill>
              <a:latin typeface="+mj-lt"/>
            </a:rPr>
            <a:t>materiale</a:t>
          </a:r>
          <a:r>
            <a:rPr lang="es-ES_tradnl" sz="2400" dirty="0">
              <a:solidFill>
                <a:srgbClr val="C00000"/>
              </a:solidFill>
              <a:latin typeface="+mj-lt"/>
            </a:rPr>
            <a:t> </a:t>
          </a:r>
          <a:r>
            <a:rPr lang="es-ES_tradnl" sz="2400" b="1" dirty="0">
              <a:solidFill>
                <a:srgbClr val="C00000"/>
              </a:solidFill>
              <a:latin typeface="+mj-lt"/>
            </a:rPr>
            <a:t>non </a:t>
          </a:r>
          <a:r>
            <a:rPr lang="es-ES_tradnl" sz="2400" dirty="0">
              <a:solidFill>
                <a:srgbClr val="7030A0"/>
              </a:solidFill>
              <a:latin typeface="+mj-lt"/>
            </a:rPr>
            <a:t>è propriamente </a:t>
          </a:r>
          <a:r>
            <a:rPr lang="es-ES_tradnl" sz="2400" b="1" dirty="0">
              <a:solidFill>
                <a:srgbClr val="C00000"/>
              </a:solidFill>
              <a:latin typeface="+mj-lt"/>
            </a:rPr>
            <a:t>peccato</a:t>
          </a:r>
          <a:r>
            <a:rPr lang="es-ES_tradnl" sz="2400" dirty="0">
              <a:solidFill>
                <a:srgbClr val="7030A0"/>
              </a:solidFill>
              <a:latin typeface="+mj-lt"/>
            </a:rPr>
            <a:t>.</a:t>
          </a:r>
          <a:endParaRPr lang="it-IT" sz="2400" b="1" dirty="0">
            <a:solidFill>
              <a:srgbClr val="7030A0"/>
            </a:solidFill>
            <a:latin typeface="+mj-lt"/>
          </a:endParaRPr>
        </a:p>
      </dgm:t>
    </dgm:pt>
    <dgm:pt modelId="{97C1E78C-8AE5-4A6D-A0BC-07A6BF66C932}" type="parTrans" cxnId="{A9D7B8DC-7EA6-4D3B-9593-FB3CB551E6DA}">
      <dgm:prSet/>
      <dgm:spPr/>
      <dgm:t>
        <a:bodyPr/>
        <a:lstStyle/>
        <a:p>
          <a:endParaRPr lang="it-IT" sz="2400">
            <a:latin typeface="+mj-lt"/>
          </a:endParaRPr>
        </a:p>
      </dgm:t>
    </dgm:pt>
    <dgm:pt modelId="{BE9C401A-CB4C-4F0B-AAC4-9AA98F559ABE}" type="sibTrans" cxnId="{A9D7B8DC-7EA6-4D3B-9593-FB3CB551E6DA}">
      <dgm:prSet/>
      <dgm:spPr/>
      <dgm:t>
        <a:bodyPr/>
        <a:lstStyle/>
        <a:p>
          <a:endParaRPr lang="it-IT" sz="2400">
            <a:latin typeface="+mj-lt"/>
          </a:endParaRPr>
        </a:p>
      </dgm:t>
    </dgm:pt>
    <dgm:pt modelId="{8BAE5158-EA20-499C-87A2-5E567643CA20}">
      <dgm:prSet phldrT="[Testo]" custT="1"/>
      <dgm:spPr>
        <a:solidFill>
          <a:srgbClr val="FFC000"/>
        </a:solidFill>
      </dgm:spPr>
      <dgm:t>
        <a:bodyPr/>
        <a:lstStyle/>
        <a:p>
          <a:pPr algn="just"/>
          <a:r>
            <a:rPr lang="es-ES_tradnl" sz="2400" b="1" dirty="0">
              <a:solidFill>
                <a:srgbClr val="7030A0"/>
              </a:solidFill>
              <a:latin typeface="+mj-lt"/>
            </a:rPr>
            <a:t>3.</a:t>
          </a:r>
          <a:r>
            <a:rPr lang="es-ES_tradnl" sz="2400" dirty="0">
              <a:solidFill>
                <a:srgbClr val="7030A0"/>
              </a:solidFill>
              <a:latin typeface="+mj-lt"/>
            </a:rPr>
            <a:t> I peccati </a:t>
          </a:r>
          <a:r>
            <a:rPr lang="es-ES_tradnl" sz="2400" b="1" dirty="0">
              <a:solidFill>
                <a:srgbClr val="C00000"/>
              </a:solidFill>
              <a:latin typeface="+mj-lt"/>
            </a:rPr>
            <a:t>interni</a:t>
          </a:r>
          <a:r>
            <a:rPr lang="es-ES_tradnl" sz="2400" dirty="0">
              <a:solidFill>
                <a:srgbClr val="7030A0"/>
              </a:solidFill>
              <a:latin typeface="+mj-lt"/>
            </a:rPr>
            <a:t> hanno di solito la stessa gravità ed appartengono alla stessa specie di quelli </a:t>
          </a:r>
          <a:r>
            <a:rPr lang="es-ES_tradnl" sz="2400" b="1" dirty="0">
              <a:solidFill>
                <a:srgbClr val="C00000"/>
              </a:solidFill>
              <a:latin typeface="+mj-lt"/>
            </a:rPr>
            <a:t>esterni</a:t>
          </a:r>
          <a:r>
            <a:rPr lang="es-ES_tradnl" sz="2400" dirty="0">
              <a:solidFill>
                <a:srgbClr val="7030A0"/>
              </a:solidFill>
              <a:latin typeface="+mj-lt"/>
            </a:rPr>
            <a:t>.</a:t>
          </a:r>
          <a:endParaRPr lang="it-IT" sz="2400" b="1" dirty="0">
            <a:solidFill>
              <a:srgbClr val="7030A0"/>
            </a:solidFill>
            <a:latin typeface="+mj-lt"/>
          </a:endParaRPr>
        </a:p>
      </dgm:t>
    </dgm:pt>
    <dgm:pt modelId="{CC8C6D8D-299F-4451-B0F8-4ECD536805E6}" type="parTrans" cxnId="{1466F0B6-C963-4825-8084-F190D0ED0B0A}">
      <dgm:prSet/>
      <dgm:spPr/>
      <dgm:t>
        <a:bodyPr/>
        <a:lstStyle/>
        <a:p>
          <a:endParaRPr lang="it-IT" sz="2400">
            <a:latin typeface="+mj-lt"/>
          </a:endParaRPr>
        </a:p>
      </dgm:t>
    </dgm:pt>
    <dgm:pt modelId="{389D9400-445C-4B10-A528-ED80A4D2D563}" type="sibTrans" cxnId="{1466F0B6-C963-4825-8084-F190D0ED0B0A}">
      <dgm:prSet/>
      <dgm:spPr/>
      <dgm:t>
        <a:bodyPr/>
        <a:lstStyle/>
        <a:p>
          <a:endParaRPr lang="it-IT" sz="2400">
            <a:latin typeface="+mj-lt"/>
          </a:endParaRPr>
        </a:p>
      </dgm:t>
    </dgm:pt>
    <dgm:pt modelId="{8A1E7196-D21D-4472-9AFF-6E67AE1C9492}" type="pres">
      <dgm:prSet presAssocID="{8A382ACF-7652-4F4E-95FD-5C0BBC7EBC58}" presName="linear" presStyleCnt="0">
        <dgm:presLayoutVars>
          <dgm:dir/>
          <dgm:animLvl val="lvl"/>
          <dgm:resizeHandles val="exact"/>
        </dgm:presLayoutVars>
      </dgm:prSet>
      <dgm:spPr/>
    </dgm:pt>
    <dgm:pt modelId="{D7451FF8-C76D-44FC-B120-41912E9B8572}" type="pres">
      <dgm:prSet presAssocID="{51648DDC-60DB-45AA-8DD8-8E284E92D08E}" presName="parentLin" presStyleCnt="0"/>
      <dgm:spPr/>
    </dgm:pt>
    <dgm:pt modelId="{B0664AE9-C389-4FB5-A069-D6185F0F5BEE}" type="pres">
      <dgm:prSet presAssocID="{51648DDC-60DB-45AA-8DD8-8E284E92D08E}" presName="parentLeftMargin" presStyleLbl="node1" presStyleIdx="0" presStyleCnt="3"/>
      <dgm:spPr/>
    </dgm:pt>
    <dgm:pt modelId="{0E6E12C9-3E0C-4FB3-8145-B9D5352B95FE}" type="pres">
      <dgm:prSet presAssocID="{51648DDC-60DB-45AA-8DD8-8E284E92D08E}" presName="parentText" presStyleLbl="node1" presStyleIdx="0" presStyleCnt="3" custScaleX="142857" custScaleY="247822">
        <dgm:presLayoutVars>
          <dgm:chMax val="0"/>
          <dgm:bulletEnabled val="1"/>
        </dgm:presLayoutVars>
      </dgm:prSet>
      <dgm:spPr/>
    </dgm:pt>
    <dgm:pt modelId="{8573EC4B-4F55-4101-B167-2328A81728C4}" type="pres">
      <dgm:prSet presAssocID="{51648DDC-60DB-45AA-8DD8-8E284E92D08E}" presName="negativeSpace" presStyleCnt="0"/>
      <dgm:spPr/>
    </dgm:pt>
    <dgm:pt modelId="{B114083E-E107-4118-A756-2EE1F7D9A9AC}" type="pres">
      <dgm:prSet presAssocID="{51648DDC-60DB-45AA-8DD8-8E284E92D08E}" presName="childText" presStyleLbl="conFgAcc1" presStyleIdx="0" presStyleCnt="3">
        <dgm:presLayoutVars>
          <dgm:bulletEnabled val="1"/>
        </dgm:presLayoutVars>
      </dgm:prSet>
      <dgm:spPr/>
    </dgm:pt>
    <dgm:pt modelId="{94B7E99F-F86D-4CC8-9AE2-DB8A758B389D}" type="pres">
      <dgm:prSet presAssocID="{CEDD8FBD-A6AD-4AF1-8C4A-5119F2219F4C}" presName="spaceBetweenRectangles" presStyleCnt="0"/>
      <dgm:spPr/>
    </dgm:pt>
    <dgm:pt modelId="{820A7EA1-3419-490E-941E-E06421BBC734}" type="pres">
      <dgm:prSet presAssocID="{2210DAA5-C817-49C2-902E-DDF3D167B037}" presName="parentLin" presStyleCnt="0"/>
      <dgm:spPr/>
    </dgm:pt>
    <dgm:pt modelId="{6197300E-3240-409F-9051-D1D13A1D5BB4}" type="pres">
      <dgm:prSet presAssocID="{2210DAA5-C817-49C2-902E-DDF3D167B037}" presName="parentLeftMargin" presStyleLbl="node1" presStyleIdx="0" presStyleCnt="3"/>
      <dgm:spPr/>
    </dgm:pt>
    <dgm:pt modelId="{ED1CCD43-34E9-4902-9664-56204E0D3E33}" type="pres">
      <dgm:prSet presAssocID="{2210DAA5-C817-49C2-902E-DDF3D167B037}" presName="parentText" presStyleLbl="node1" presStyleIdx="1" presStyleCnt="3" custScaleX="137845" custScaleY="141153">
        <dgm:presLayoutVars>
          <dgm:chMax val="0"/>
          <dgm:bulletEnabled val="1"/>
        </dgm:presLayoutVars>
      </dgm:prSet>
      <dgm:spPr/>
    </dgm:pt>
    <dgm:pt modelId="{C6E34657-2BD2-4F6B-8566-FAA69256129A}" type="pres">
      <dgm:prSet presAssocID="{2210DAA5-C817-49C2-902E-DDF3D167B037}" presName="negativeSpace" presStyleCnt="0"/>
      <dgm:spPr/>
    </dgm:pt>
    <dgm:pt modelId="{31B6EE21-9955-423C-9350-AED09B7A250D}" type="pres">
      <dgm:prSet presAssocID="{2210DAA5-C817-49C2-902E-DDF3D167B037}" presName="childText" presStyleLbl="conFgAcc1" presStyleIdx="1" presStyleCnt="3">
        <dgm:presLayoutVars>
          <dgm:bulletEnabled val="1"/>
        </dgm:presLayoutVars>
      </dgm:prSet>
      <dgm:spPr/>
    </dgm:pt>
    <dgm:pt modelId="{8D21DA05-2ED8-4861-8C90-CAC146B3DBA0}" type="pres">
      <dgm:prSet presAssocID="{BE9C401A-CB4C-4F0B-AAC4-9AA98F559ABE}" presName="spaceBetweenRectangles" presStyleCnt="0"/>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1" presStyleCnt="3"/>
      <dgm:spPr/>
    </dgm:pt>
    <dgm:pt modelId="{C241193F-0DC0-4786-835D-A72DCF2DA979}" type="pres">
      <dgm:prSet presAssocID="{8BAE5158-EA20-499C-87A2-5E567643CA20}" presName="parentText" presStyleLbl="node1" presStyleIdx="2" presStyleCnt="3" custScaleX="142857" custScaleY="186505">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2" presStyleCnt="3">
        <dgm:presLayoutVars>
          <dgm:bulletEnabled val="1"/>
        </dgm:presLayoutVars>
      </dgm:prSet>
      <dgm:spPr/>
    </dgm:pt>
  </dgm:ptLst>
  <dgm:cxnLst>
    <dgm:cxn modelId="{32C93B20-AEDA-4B4B-AC7D-B635A7F703CA}" type="presOf" srcId="{51648DDC-60DB-45AA-8DD8-8E284E92D08E}" destId="{0E6E12C9-3E0C-4FB3-8145-B9D5352B95FE}" srcOrd="1" destOrd="0" presId="urn:microsoft.com/office/officeart/2005/8/layout/list1"/>
    <dgm:cxn modelId="{E0734657-582E-4AD7-A5D1-D7F14F5D0F72}" type="presOf" srcId="{2210DAA5-C817-49C2-902E-DDF3D167B037}" destId="{6197300E-3240-409F-9051-D1D13A1D5BB4}" srcOrd="0" destOrd="0" presId="urn:microsoft.com/office/officeart/2005/8/layout/list1"/>
    <dgm:cxn modelId="{9073AE74-B833-40D7-A44E-310A84B75DB0}" type="presOf" srcId="{2210DAA5-C817-49C2-902E-DDF3D167B037}" destId="{ED1CCD43-34E9-4902-9664-56204E0D3E33}" srcOrd="1" destOrd="0" presId="urn:microsoft.com/office/officeart/2005/8/layout/list1"/>
    <dgm:cxn modelId="{501A847E-F5E0-41B2-920F-E183D830EBE0}" srcId="{8A382ACF-7652-4F4E-95FD-5C0BBC7EBC58}" destId="{51648DDC-60DB-45AA-8DD8-8E284E92D08E}" srcOrd="0" destOrd="0" parTransId="{03F52CF1-7E5A-48CA-9197-037944AE7626}" sibTransId="{CEDD8FBD-A6AD-4AF1-8C4A-5119F2219F4C}"/>
    <dgm:cxn modelId="{8112B7A4-5933-4F9E-8177-9197DB721FF9}" type="presOf" srcId="{8A382ACF-7652-4F4E-95FD-5C0BBC7EBC58}" destId="{8A1E7196-D21D-4472-9AFF-6E67AE1C9492}" srcOrd="0" destOrd="0" presId="urn:microsoft.com/office/officeart/2005/8/layout/list1"/>
    <dgm:cxn modelId="{57A72BA6-BC44-459E-BEA7-01B111E80CF6}" type="presOf" srcId="{8BAE5158-EA20-499C-87A2-5E567643CA20}" destId="{C241193F-0DC0-4786-835D-A72DCF2DA979}" srcOrd="1" destOrd="0" presId="urn:microsoft.com/office/officeart/2005/8/layout/list1"/>
    <dgm:cxn modelId="{1466F0B6-C963-4825-8084-F190D0ED0B0A}" srcId="{8A382ACF-7652-4F4E-95FD-5C0BBC7EBC58}" destId="{8BAE5158-EA20-499C-87A2-5E567643CA20}" srcOrd="2" destOrd="0" parTransId="{CC8C6D8D-299F-4451-B0F8-4ECD536805E6}" sibTransId="{389D9400-445C-4B10-A528-ED80A4D2D563}"/>
    <dgm:cxn modelId="{77F9B9D1-2040-4E14-90A6-72BA1153ED85}" type="presOf" srcId="{51648DDC-60DB-45AA-8DD8-8E284E92D08E}" destId="{B0664AE9-C389-4FB5-A069-D6185F0F5BEE}" srcOrd="0" destOrd="0" presId="urn:microsoft.com/office/officeart/2005/8/layout/list1"/>
    <dgm:cxn modelId="{384D83DA-D72C-4E4C-9F45-E968FDEFB0BC}" type="presOf" srcId="{8BAE5158-EA20-499C-87A2-5E567643CA20}" destId="{6281E4D5-6A07-4998-AFA4-AB740A761499}" srcOrd="0" destOrd="0" presId="urn:microsoft.com/office/officeart/2005/8/layout/list1"/>
    <dgm:cxn modelId="{A9D7B8DC-7EA6-4D3B-9593-FB3CB551E6DA}" srcId="{8A382ACF-7652-4F4E-95FD-5C0BBC7EBC58}" destId="{2210DAA5-C817-49C2-902E-DDF3D167B037}" srcOrd="1" destOrd="0" parTransId="{97C1E78C-8AE5-4A6D-A0BC-07A6BF66C932}" sibTransId="{BE9C401A-CB4C-4F0B-AAC4-9AA98F559ABE}"/>
    <dgm:cxn modelId="{6AD7CAD2-106E-4E6A-BDF8-4C5103D674FE}" type="presParOf" srcId="{8A1E7196-D21D-4472-9AFF-6E67AE1C9492}" destId="{D7451FF8-C76D-44FC-B120-41912E9B8572}" srcOrd="0" destOrd="0" presId="urn:microsoft.com/office/officeart/2005/8/layout/list1"/>
    <dgm:cxn modelId="{8CAA8A81-CF41-4A85-905E-DC5A2F001548}" type="presParOf" srcId="{D7451FF8-C76D-44FC-B120-41912E9B8572}" destId="{B0664AE9-C389-4FB5-A069-D6185F0F5BEE}" srcOrd="0" destOrd="0" presId="urn:microsoft.com/office/officeart/2005/8/layout/list1"/>
    <dgm:cxn modelId="{B29DC84F-0CFF-4823-9473-32A9049462F7}" type="presParOf" srcId="{D7451FF8-C76D-44FC-B120-41912E9B8572}" destId="{0E6E12C9-3E0C-4FB3-8145-B9D5352B95FE}" srcOrd="1" destOrd="0" presId="urn:microsoft.com/office/officeart/2005/8/layout/list1"/>
    <dgm:cxn modelId="{A737C3AA-DEA1-4E04-841E-99B8BA021AF3}" type="presParOf" srcId="{8A1E7196-D21D-4472-9AFF-6E67AE1C9492}" destId="{8573EC4B-4F55-4101-B167-2328A81728C4}" srcOrd="1" destOrd="0" presId="urn:microsoft.com/office/officeart/2005/8/layout/list1"/>
    <dgm:cxn modelId="{7320B1A6-8FA8-49E6-97EE-8B34033B2CB6}" type="presParOf" srcId="{8A1E7196-D21D-4472-9AFF-6E67AE1C9492}" destId="{B114083E-E107-4118-A756-2EE1F7D9A9AC}" srcOrd="2" destOrd="0" presId="urn:microsoft.com/office/officeart/2005/8/layout/list1"/>
    <dgm:cxn modelId="{BEA1A81F-C479-4353-9537-A913FF2CE302}" type="presParOf" srcId="{8A1E7196-D21D-4472-9AFF-6E67AE1C9492}" destId="{94B7E99F-F86D-4CC8-9AE2-DB8A758B389D}" srcOrd="3" destOrd="0" presId="urn:microsoft.com/office/officeart/2005/8/layout/list1"/>
    <dgm:cxn modelId="{76A55F93-1F08-448C-BFF2-A668A4DC8F39}" type="presParOf" srcId="{8A1E7196-D21D-4472-9AFF-6E67AE1C9492}" destId="{820A7EA1-3419-490E-941E-E06421BBC734}" srcOrd="4" destOrd="0" presId="urn:microsoft.com/office/officeart/2005/8/layout/list1"/>
    <dgm:cxn modelId="{6413B835-E0C4-48A5-9379-989F96A2E118}" type="presParOf" srcId="{820A7EA1-3419-490E-941E-E06421BBC734}" destId="{6197300E-3240-409F-9051-D1D13A1D5BB4}" srcOrd="0" destOrd="0" presId="urn:microsoft.com/office/officeart/2005/8/layout/list1"/>
    <dgm:cxn modelId="{87D40508-F398-4061-B4A5-F13A69B1D1A9}" type="presParOf" srcId="{820A7EA1-3419-490E-941E-E06421BBC734}" destId="{ED1CCD43-34E9-4902-9664-56204E0D3E33}" srcOrd="1" destOrd="0" presId="urn:microsoft.com/office/officeart/2005/8/layout/list1"/>
    <dgm:cxn modelId="{7284749D-841E-41DD-9921-2966A60078AE}" type="presParOf" srcId="{8A1E7196-D21D-4472-9AFF-6E67AE1C9492}" destId="{C6E34657-2BD2-4F6B-8566-FAA69256129A}" srcOrd="5" destOrd="0" presId="urn:microsoft.com/office/officeart/2005/8/layout/list1"/>
    <dgm:cxn modelId="{540D27BE-AF7F-4F31-BED8-F6B5A059EFD8}" type="presParOf" srcId="{8A1E7196-D21D-4472-9AFF-6E67AE1C9492}" destId="{31B6EE21-9955-423C-9350-AED09B7A250D}" srcOrd="6" destOrd="0" presId="urn:microsoft.com/office/officeart/2005/8/layout/list1"/>
    <dgm:cxn modelId="{95D3C36A-57E7-4024-B528-8CDCE12E1BED}" type="presParOf" srcId="{8A1E7196-D21D-4472-9AFF-6E67AE1C9492}" destId="{8D21DA05-2ED8-4861-8C90-CAC146B3DBA0}" srcOrd="7" destOrd="0" presId="urn:microsoft.com/office/officeart/2005/8/layout/list1"/>
    <dgm:cxn modelId="{1465A44C-7D89-417F-B353-71AAA34765D3}" type="presParOf" srcId="{8A1E7196-D21D-4472-9AFF-6E67AE1C9492}" destId="{1146147D-E5CB-4C53-9A54-5A8AF9C023FB}" srcOrd="8" destOrd="0" presId="urn:microsoft.com/office/officeart/2005/8/layout/list1"/>
    <dgm:cxn modelId="{384394CE-E10B-4497-8ECC-CAEEC569C4C1}" type="presParOf" srcId="{1146147D-E5CB-4C53-9A54-5A8AF9C023FB}" destId="{6281E4D5-6A07-4998-AFA4-AB740A761499}" srcOrd="0" destOrd="0" presId="urn:microsoft.com/office/officeart/2005/8/layout/list1"/>
    <dgm:cxn modelId="{5A915AB2-2AC2-4159-87A9-D92488422467}" type="presParOf" srcId="{1146147D-E5CB-4C53-9A54-5A8AF9C023FB}" destId="{C241193F-0DC0-4786-835D-A72DCF2DA979}" srcOrd="1" destOrd="0" presId="urn:microsoft.com/office/officeart/2005/8/layout/list1"/>
    <dgm:cxn modelId="{4C98D968-3BA6-4ADF-8947-BD4DC92C9D22}" type="presParOf" srcId="{8A1E7196-D21D-4472-9AFF-6E67AE1C9492}" destId="{C6FCE516-FFB6-448B-A495-83CCBA9103F4}" srcOrd="9" destOrd="0" presId="urn:microsoft.com/office/officeart/2005/8/layout/list1"/>
    <dgm:cxn modelId="{0CAB8321-3F61-4873-A163-D186357488CE}" type="presParOf" srcId="{8A1E7196-D21D-4472-9AFF-6E67AE1C9492}" destId="{FD1DDA01-5D96-4F65-A59F-488A0C2649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1648DDC-60DB-45AA-8DD8-8E284E92D08E}">
      <dgm:prSet phldrT="[Testo]" custT="1"/>
      <dgm:spPr>
        <a:solidFill>
          <a:srgbClr val="FFFF00"/>
        </a:solidFill>
      </dgm:spPr>
      <dgm:t>
        <a:bodyPr/>
        <a:lstStyle/>
        <a:p>
          <a:pPr algn="just"/>
          <a:r>
            <a:rPr lang="es-ES_tradnl" sz="2400" b="1" dirty="0">
              <a:solidFill>
                <a:srgbClr val="7030A0"/>
              </a:solidFill>
            </a:rPr>
            <a:t>4.</a:t>
          </a:r>
          <a:r>
            <a:rPr lang="es-ES_tradnl" sz="2400" dirty="0">
              <a:solidFill>
                <a:srgbClr val="7030A0"/>
              </a:solidFill>
            </a:rPr>
            <a:t> I peccati di </a:t>
          </a:r>
          <a:r>
            <a:rPr lang="es-ES_tradnl" sz="2400" b="1" dirty="0">
              <a:solidFill>
                <a:srgbClr val="FF0000"/>
              </a:solidFill>
            </a:rPr>
            <a:t>omissione</a:t>
          </a:r>
          <a:r>
            <a:rPr lang="es-ES_tradnl" sz="2400" dirty="0">
              <a:solidFill>
                <a:srgbClr val="7030A0"/>
              </a:solidFill>
            </a:rPr>
            <a:t> sono della </a:t>
          </a:r>
          <a:r>
            <a:rPr lang="es-ES_tradnl" sz="2400" b="1" dirty="0">
              <a:solidFill>
                <a:srgbClr val="002060"/>
              </a:solidFill>
            </a:rPr>
            <a:t>stessa specie</a:t>
          </a:r>
          <a:r>
            <a:rPr lang="es-ES_tradnl" sz="2400" dirty="0">
              <a:solidFill>
                <a:srgbClr val="002060"/>
              </a:solidFill>
            </a:rPr>
            <a:t> </a:t>
          </a:r>
          <a:r>
            <a:rPr lang="es-ES_tradnl" sz="2400" dirty="0">
              <a:solidFill>
                <a:srgbClr val="7030A0"/>
              </a:solidFill>
            </a:rPr>
            <a:t>di quelli di</a:t>
          </a:r>
        </a:p>
        <a:p>
          <a:pPr algn="just"/>
          <a:r>
            <a:rPr lang="es-ES_tradnl" sz="2400" b="1" dirty="0">
              <a:solidFill>
                <a:srgbClr val="FF0000"/>
              </a:solidFill>
            </a:rPr>
            <a:t>commissione</a:t>
          </a:r>
          <a:r>
            <a:rPr lang="es-ES_tradnl" sz="2400" dirty="0">
              <a:solidFill>
                <a:srgbClr val="7030A0"/>
              </a:solidFill>
            </a:rPr>
            <a:t> e di solito hanno la </a:t>
          </a:r>
          <a:r>
            <a:rPr lang="es-ES_tradnl" sz="2400" b="1" dirty="0">
              <a:solidFill>
                <a:srgbClr val="002060"/>
              </a:solidFill>
            </a:rPr>
            <a:t>stessa gravità</a:t>
          </a:r>
          <a:r>
            <a:rPr lang="es-ES_tradnl" sz="2400" dirty="0">
              <a:solidFill>
                <a:srgbClr val="7030A0"/>
              </a:solidFill>
            </a:rPr>
            <a:t>.</a:t>
          </a:r>
          <a:endParaRPr lang="it-IT" sz="2400" b="1" dirty="0">
            <a:solidFill>
              <a:srgbClr val="7030A0"/>
            </a:solidFill>
            <a:latin typeface="+mj-lt"/>
          </a:endParaRPr>
        </a:p>
      </dgm:t>
    </dgm:pt>
    <dgm:pt modelId="{03F52CF1-7E5A-48CA-9197-037944AE7626}" type="parTrans" cxnId="{501A847E-F5E0-41B2-920F-E183D830EBE0}">
      <dgm:prSet/>
      <dgm:spPr/>
      <dgm:t>
        <a:bodyPr/>
        <a:lstStyle/>
        <a:p>
          <a:endParaRPr lang="it-IT" sz="2400">
            <a:latin typeface="+mj-lt"/>
          </a:endParaRPr>
        </a:p>
      </dgm:t>
    </dgm:pt>
    <dgm:pt modelId="{CEDD8FBD-A6AD-4AF1-8C4A-5119F2219F4C}" type="sibTrans" cxnId="{501A847E-F5E0-41B2-920F-E183D830EBE0}">
      <dgm:prSet/>
      <dgm:spPr/>
      <dgm:t>
        <a:bodyPr/>
        <a:lstStyle/>
        <a:p>
          <a:endParaRPr lang="it-IT" sz="2400">
            <a:latin typeface="+mj-lt"/>
          </a:endParaRPr>
        </a:p>
      </dgm:t>
    </dgm:pt>
    <dgm:pt modelId="{2210DAA5-C817-49C2-902E-DDF3D167B037}">
      <dgm:prSet phldrT="[Testo]" custT="1"/>
      <dgm:spPr>
        <a:solidFill>
          <a:srgbClr val="FFFF00"/>
        </a:solidFill>
      </dgm:spPr>
      <dgm:t>
        <a:bodyPr/>
        <a:lstStyle/>
        <a:p>
          <a:pPr algn="just"/>
          <a:r>
            <a:rPr lang="es-ES_tradnl" sz="2400" b="1" dirty="0">
              <a:solidFill>
                <a:srgbClr val="7030A0"/>
              </a:solidFill>
            </a:rPr>
            <a:t>5.</a:t>
          </a:r>
          <a:r>
            <a:rPr lang="es-ES_tradnl" sz="2400" dirty="0">
              <a:solidFill>
                <a:srgbClr val="7030A0"/>
              </a:solidFill>
            </a:rPr>
            <a:t> Mettersi </a:t>
          </a:r>
          <a:r>
            <a:rPr lang="es-ES_tradnl" sz="2400" b="1" dirty="0">
              <a:solidFill>
                <a:srgbClr val="002060"/>
              </a:solidFill>
            </a:rPr>
            <a:t>volontariamente</a:t>
          </a:r>
          <a:r>
            <a:rPr lang="es-ES_tradnl" sz="2400" dirty="0">
              <a:solidFill>
                <a:srgbClr val="7030A0"/>
              </a:solidFill>
            </a:rPr>
            <a:t> in </a:t>
          </a:r>
          <a:r>
            <a:rPr lang="es-ES_tradnl" sz="2400" b="1" dirty="0">
              <a:solidFill>
                <a:srgbClr val="002060"/>
              </a:solidFill>
            </a:rPr>
            <a:t>occasione prossima</a:t>
          </a:r>
          <a:r>
            <a:rPr lang="es-ES_tradnl" sz="2400" dirty="0">
              <a:solidFill>
                <a:srgbClr val="002060"/>
              </a:solidFill>
            </a:rPr>
            <a:t> </a:t>
          </a:r>
          <a:r>
            <a:rPr lang="es-ES_tradnl" sz="2400" dirty="0">
              <a:solidFill>
                <a:srgbClr val="7030A0"/>
              </a:solidFill>
            </a:rPr>
            <a:t>di peccare gravemente, </a:t>
          </a:r>
          <a:r>
            <a:rPr lang="es-ES_tradnl" sz="2400" b="1" dirty="0">
              <a:solidFill>
                <a:srgbClr val="FF0000"/>
              </a:solidFill>
            </a:rPr>
            <a:t>senza un motivo grave</a:t>
          </a:r>
          <a:r>
            <a:rPr lang="es-ES_tradnl" sz="2400" dirty="0">
              <a:solidFill>
                <a:srgbClr val="FF0000"/>
              </a:solidFill>
            </a:rPr>
            <a:t> </a:t>
          </a:r>
          <a:r>
            <a:rPr lang="es-ES_tradnl" sz="2400" dirty="0">
              <a:solidFill>
                <a:srgbClr val="7030A0"/>
              </a:solidFill>
            </a:rPr>
            <a:t>proporzionato, è già peccato.</a:t>
          </a:r>
          <a:endParaRPr lang="it-IT" sz="2400" b="1" dirty="0">
            <a:solidFill>
              <a:srgbClr val="7030A0"/>
            </a:solidFill>
            <a:latin typeface="+mj-lt"/>
          </a:endParaRPr>
        </a:p>
      </dgm:t>
    </dgm:pt>
    <dgm:pt modelId="{97C1E78C-8AE5-4A6D-A0BC-07A6BF66C932}" type="parTrans" cxnId="{A9D7B8DC-7EA6-4D3B-9593-FB3CB551E6DA}">
      <dgm:prSet/>
      <dgm:spPr/>
      <dgm:t>
        <a:bodyPr/>
        <a:lstStyle/>
        <a:p>
          <a:endParaRPr lang="it-IT" sz="2400">
            <a:latin typeface="+mj-lt"/>
          </a:endParaRPr>
        </a:p>
      </dgm:t>
    </dgm:pt>
    <dgm:pt modelId="{BE9C401A-CB4C-4F0B-AAC4-9AA98F559ABE}" type="sibTrans" cxnId="{A9D7B8DC-7EA6-4D3B-9593-FB3CB551E6DA}">
      <dgm:prSet/>
      <dgm:spPr/>
      <dgm:t>
        <a:bodyPr/>
        <a:lstStyle/>
        <a:p>
          <a:endParaRPr lang="it-IT" sz="2400">
            <a:latin typeface="+mj-lt"/>
          </a:endParaRPr>
        </a:p>
      </dgm:t>
    </dgm:pt>
    <dgm:pt modelId="{8BAE5158-EA20-499C-87A2-5E567643CA20}">
      <dgm:prSet phldrT="[Testo]" custT="1"/>
      <dgm:spPr>
        <a:solidFill>
          <a:srgbClr val="FFFF00"/>
        </a:solidFill>
      </dgm:spPr>
      <dgm:t>
        <a:bodyPr/>
        <a:lstStyle/>
        <a:p>
          <a:pPr algn="just"/>
          <a:r>
            <a:rPr lang="es-ES_tradnl" sz="2400" b="1" dirty="0">
              <a:solidFill>
                <a:srgbClr val="7030A0"/>
              </a:solidFill>
            </a:rPr>
            <a:t>6.</a:t>
          </a:r>
          <a:r>
            <a:rPr lang="es-ES_tradnl" sz="2400" dirty="0">
              <a:solidFill>
                <a:srgbClr val="7030A0"/>
              </a:solidFill>
            </a:rPr>
            <a:t> Quando esiste una </a:t>
          </a:r>
          <a:r>
            <a:rPr lang="es-ES_tradnl" sz="2400" b="1" dirty="0">
              <a:solidFill>
                <a:srgbClr val="002060"/>
              </a:solidFill>
            </a:rPr>
            <a:t>occasione solo remota</a:t>
          </a:r>
          <a:r>
            <a:rPr lang="es-ES_tradnl" sz="2400" dirty="0">
              <a:solidFill>
                <a:srgbClr val="002060"/>
              </a:solidFill>
            </a:rPr>
            <a:t> </a:t>
          </a:r>
          <a:r>
            <a:rPr lang="es-ES_tradnl" sz="2400" dirty="0">
              <a:solidFill>
                <a:srgbClr val="7030A0"/>
              </a:solidFill>
            </a:rPr>
            <a:t>di peccare, si devono prendere le </a:t>
          </a:r>
          <a:r>
            <a:rPr lang="es-ES_tradnl" sz="2400" b="1" dirty="0">
              <a:solidFill>
                <a:srgbClr val="FF0000"/>
              </a:solidFill>
            </a:rPr>
            <a:t>precauzioni dovute</a:t>
          </a:r>
          <a:r>
            <a:rPr lang="es-ES_tradnl" sz="2400" dirty="0">
              <a:solidFill>
                <a:srgbClr val="7030A0"/>
              </a:solidFill>
            </a:rPr>
            <a:t>, ma </a:t>
          </a:r>
          <a:r>
            <a:rPr lang="es-ES_tradnl" sz="2400" b="1" dirty="0">
              <a:solidFill>
                <a:srgbClr val="002060"/>
              </a:solidFill>
            </a:rPr>
            <a:t>si può</a:t>
          </a:r>
          <a:r>
            <a:rPr lang="es-ES_tradnl" sz="2400" dirty="0">
              <a:solidFill>
                <a:srgbClr val="002060"/>
              </a:solidFill>
            </a:rPr>
            <a:t> </a:t>
          </a:r>
          <a:r>
            <a:rPr lang="es-ES_tradnl" sz="2400" dirty="0">
              <a:solidFill>
                <a:srgbClr val="7030A0"/>
              </a:solidFill>
            </a:rPr>
            <a:t>agire senza commettere nessun peccato.</a:t>
          </a:r>
          <a:endParaRPr lang="it-IT" sz="2400" b="1" dirty="0">
            <a:solidFill>
              <a:srgbClr val="7030A0"/>
            </a:solidFill>
            <a:latin typeface="+mj-lt"/>
          </a:endParaRPr>
        </a:p>
      </dgm:t>
    </dgm:pt>
    <dgm:pt modelId="{CC8C6D8D-299F-4451-B0F8-4ECD536805E6}" type="parTrans" cxnId="{1466F0B6-C963-4825-8084-F190D0ED0B0A}">
      <dgm:prSet/>
      <dgm:spPr/>
      <dgm:t>
        <a:bodyPr/>
        <a:lstStyle/>
        <a:p>
          <a:endParaRPr lang="it-IT" sz="2400">
            <a:latin typeface="+mj-lt"/>
          </a:endParaRPr>
        </a:p>
      </dgm:t>
    </dgm:pt>
    <dgm:pt modelId="{389D9400-445C-4B10-A528-ED80A4D2D563}" type="sibTrans" cxnId="{1466F0B6-C963-4825-8084-F190D0ED0B0A}">
      <dgm:prSet/>
      <dgm:spPr/>
      <dgm:t>
        <a:bodyPr/>
        <a:lstStyle/>
        <a:p>
          <a:endParaRPr lang="it-IT" sz="2400">
            <a:latin typeface="+mj-lt"/>
          </a:endParaRPr>
        </a:p>
      </dgm:t>
    </dgm:pt>
    <dgm:pt modelId="{BC474CA1-42F1-4455-8459-0D3799BD12BA}">
      <dgm:prSet phldrT="[Testo]" custT="1"/>
      <dgm:spPr>
        <a:solidFill>
          <a:srgbClr val="FFFF00"/>
        </a:solidFill>
      </dgm:spPr>
      <dgm:t>
        <a:bodyPr/>
        <a:lstStyle/>
        <a:p>
          <a:pPr algn="just">
            <a:lnSpc>
              <a:spcPct val="90000"/>
            </a:lnSpc>
            <a:spcAft>
              <a:spcPct val="35000"/>
            </a:spcAft>
          </a:pPr>
          <a:r>
            <a:rPr lang="es-ES_tradnl" sz="2400" b="1" dirty="0">
              <a:solidFill>
                <a:srgbClr val="7030A0"/>
              </a:solidFill>
            </a:rPr>
            <a:t>7.</a:t>
          </a:r>
          <a:r>
            <a:rPr lang="es-ES_tradnl" sz="2400" dirty="0">
              <a:solidFill>
                <a:srgbClr val="7030A0"/>
              </a:solidFill>
            </a:rPr>
            <a:t> Il </a:t>
          </a:r>
          <a:r>
            <a:rPr lang="es-ES_tradnl" sz="2400" b="1" dirty="0">
              <a:solidFill>
                <a:srgbClr val="002060"/>
              </a:solidFill>
            </a:rPr>
            <a:t>peccato abituale</a:t>
          </a:r>
          <a:r>
            <a:rPr lang="es-ES_tradnl" sz="2400" b="1" dirty="0">
              <a:solidFill>
                <a:srgbClr val="7030A0"/>
              </a:solidFill>
            </a:rPr>
            <a:t>, </a:t>
          </a:r>
          <a:r>
            <a:rPr lang="es-ES_tradnl" sz="2400" dirty="0">
              <a:solidFill>
                <a:srgbClr val="7030A0"/>
              </a:solidFill>
            </a:rPr>
            <a:t>originato da un vizio contratto, </a:t>
          </a:r>
          <a:r>
            <a:rPr lang="es-ES_tradnl" sz="2400" b="1" dirty="0">
              <a:solidFill>
                <a:srgbClr val="FF0000"/>
              </a:solidFill>
            </a:rPr>
            <a:t>può diminuire</a:t>
          </a:r>
          <a:r>
            <a:rPr lang="es-ES_tradnl" sz="2400" dirty="0">
              <a:solidFill>
                <a:srgbClr val="7030A0"/>
              </a:solidFill>
            </a:rPr>
            <a:t> la </a:t>
          </a:r>
          <a:r>
            <a:rPr lang="es-ES_tradnl" sz="2400" b="1" dirty="0">
              <a:solidFill>
                <a:srgbClr val="002060"/>
              </a:solidFill>
            </a:rPr>
            <a:t>gravità</a:t>
          </a:r>
          <a:r>
            <a:rPr lang="es-ES_tradnl" sz="2400" dirty="0">
              <a:solidFill>
                <a:srgbClr val="7030A0"/>
              </a:solidFill>
            </a:rPr>
            <a:t> del singolo atto.</a:t>
          </a:r>
          <a:r>
            <a:rPr lang="es-ES_tradnl" sz="2400" b="1" dirty="0">
              <a:solidFill>
                <a:srgbClr val="7030A0"/>
              </a:solidFill>
            </a:rPr>
            <a:t> </a:t>
          </a:r>
          <a:r>
            <a:rPr lang="es-ES_tradnl" sz="2400" b="1" dirty="0">
              <a:solidFill>
                <a:srgbClr val="002060"/>
              </a:solidFill>
            </a:rPr>
            <a:t>Però</a:t>
          </a:r>
          <a:r>
            <a:rPr lang="es-ES_tradnl" sz="2400" dirty="0">
              <a:solidFill>
                <a:srgbClr val="7030A0"/>
              </a:solidFill>
            </a:rPr>
            <a:t> </a:t>
          </a:r>
          <a:r>
            <a:rPr lang="es-ES_tradnl" sz="2400">
              <a:solidFill>
                <a:srgbClr val="7030A0"/>
              </a:solidFill>
            </a:rPr>
            <a:t>c’è l’</a:t>
          </a:r>
          <a:r>
            <a:rPr lang="es-ES_tradnl" sz="2400" b="1">
              <a:solidFill>
                <a:srgbClr val="002060"/>
              </a:solidFill>
            </a:rPr>
            <a:t>obbligo grave</a:t>
          </a:r>
          <a:r>
            <a:rPr lang="es-ES_tradnl" sz="2400">
              <a:solidFill>
                <a:srgbClr val="7030A0"/>
              </a:solidFill>
            </a:rPr>
            <a:t> </a:t>
          </a:r>
          <a:r>
            <a:rPr lang="es-ES_tradnl" sz="2400" dirty="0">
              <a:solidFill>
                <a:srgbClr val="7030A0"/>
              </a:solidFill>
            </a:rPr>
            <a:t>di lottare per </a:t>
          </a:r>
          <a:r>
            <a:rPr lang="es-ES_tradnl" sz="2400" b="1" dirty="0">
              <a:solidFill>
                <a:srgbClr val="002060"/>
              </a:solidFill>
            </a:rPr>
            <a:t>eliminare</a:t>
          </a:r>
          <a:r>
            <a:rPr lang="es-ES_tradnl" sz="2400" b="1" dirty="0">
              <a:solidFill>
                <a:srgbClr val="7030A0"/>
              </a:solidFill>
            </a:rPr>
            <a:t> </a:t>
          </a:r>
          <a:r>
            <a:rPr lang="es-ES_tradnl" sz="2400" dirty="0">
              <a:solidFill>
                <a:srgbClr val="7030A0"/>
              </a:solidFill>
            </a:rPr>
            <a:t>l’abito cattivo.</a:t>
          </a:r>
          <a:endParaRPr lang="it-IT" sz="2400" b="1" dirty="0">
            <a:solidFill>
              <a:srgbClr val="7030A0"/>
            </a:solidFill>
            <a:latin typeface="+mj-lt"/>
          </a:endParaRPr>
        </a:p>
      </dgm:t>
    </dgm:pt>
    <dgm:pt modelId="{8DF3DC16-0E0E-45D2-8C4B-E041D35CE778}" type="parTrans" cxnId="{29EB1D4C-CAF7-4EDD-9F55-69886164FAEB}">
      <dgm:prSet/>
      <dgm:spPr/>
      <dgm:t>
        <a:bodyPr/>
        <a:lstStyle/>
        <a:p>
          <a:endParaRPr lang="it-IT"/>
        </a:p>
      </dgm:t>
    </dgm:pt>
    <dgm:pt modelId="{F92B9183-50A8-435A-B69C-39EDAAEB8379}" type="sibTrans" cxnId="{29EB1D4C-CAF7-4EDD-9F55-69886164FAEB}">
      <dgm:prSet/>
      <dgm:spPr/>
      <dgm:t>
        <a:bodyPr/>
        <a:lstStyle/>
        <a:p>
          <a:endParaRPr lang="it-IT"/>
        </a:p>
      </dgm:t>
    </dgm:pt>
    <dgm:pt modelId="{8A1E7196-D21D-4472-9AFF-6E67AE1C9492}" type="pres">
      <dgm:prSet presAssocID="{8A382ACF-7652-4F4E-95FD-5C0BBC7EBC58}" presName="linear" presStyleCnt="0">
        <dgm:presLayoutVars>
          <dgm:dir/>
          <dgm:animLvl val="lvl"/>
          <dgm:resizeHandles val="exact"/>
        </dgm:presLayoutVars>
      </dgm:prSet>
      <dgm:spPr/>
    </dgm:pt>
    <dgm:pt modelId="{D7451FF8-C76D-44FC-B120-41912E9B8572}" type="pres">
      <dgm:prSet presAssocID="{51648DDC-60DB-45AA-8DD8-8E284E92D08E}" presName="parentLin" presStyleCnt="0"/>
      <dgm:spPr/>
    </dgm:pt>
    <dgm:pt modelId="{B0664AE9-C389-4FB5-A069-D6185F0F5BEE}" type="pres">
      <dgm:prSet presAssocID="{51648DDC-60DB-45AA-8DD8-8E284E92D08E}" presName="parentLeftMargin" presStyleLbl="node1" presStyleIdx="0" presStyleCnt="4"/>
      <dgm:spPr/>
    </dgm:pt>
    <dgm:pt modelId="{0E6E12C9-3E0C-4FB3-8145-B9D5352B95FE}" type="pres">
      <dgm:prSet presAssocID="{51648DDC-60DB-45AA-8DD8-8E284E92D08E}" presName="parentText" presStyleLbl="node1" presStyleIdx="0" presStyleCnt="4" custScaleX="142857" custScaleY="422227">
        <dgm:presLayoutVars>
          <dgm:chMax val="0"/>
          <dgm:bulletEnabled val="1"/>
        </dgm:presLayoutVars>
      </dgm:prSet>
      <dgm:spPr/>
    </dgm:pt>
    <dgm:pt modelId="{8573EC4B-4F55-4101-B167-2328A81728C4}" type="pres">
      <dgm:prSet presAssocID="{51648DDC-60DB-45AA-8DD8-8E284E92D08E}" presName="negativeSpace" presStyleCnt="0"/>
      <dgm:spPr/>
    </dgm:pt>
    <dgm:pt modelId="{B114083E-E107-4118-A756-2EE1F7D9A9AC}" type="pres">
      <dgm:prSet presAssocID="{51648DDC-60DB-45AA-8DD8-8E284E92D08E}" presName="childText" presStyleLbl="conFgAcc1" presStyleIdx="0" presStyleCnt="4">
        <dgm:presLayoutVars>
          <dgm:bulletEnabled val="1"/>
        </dgm:presLayoutVars>
      </dgm:prSet>
      <dgm:spPr/>
    </dgm:pt>
    <dgm:pt modelId="{94B7E99F-F86D-4CC8-9AE2-DB8A758B389D}" type="pres">
      <dgm:prSet presAssocID="{CEDD8FBD-A6AD-4AF1-8C4A-5119F2219F4C}" presName="spaceBetweenRectangles" presStyleCnt="0"/>
      <dgm:spPr/>
    </dgm:pt>
    <dgm:pt modelId="{820A7EA1-3419-490E-941E-E06421BBC734}" type="pres">
      <dgm:prSet presAssocID="{2210DAA5-C817-49C2-902E-DDF3D167B037}" presName="parentLin" presStyleCnt="0"/>
      <dgm:spPr/>
    </dgm:pt>
    <dgm:pt modelId="{6197300E-3240-409F-9051-D1D13A1D5BB4}" type="pres">
      <dgm:prSet presAssocID="{2210DAA5-C817-49C2-902E-DDF3D167B037}" presName="parentLeftMargin" presStyleLbl="node1" presStyleIdx="0" presStyleCnt="4"/>
      <dgm:spPr/>
    </dgm:pt>
    <dgm:pt modelId="{ED1CCD43-34E9-4902-9664-56204E0D3E33}" type="pres">
      <dgm:prSet presAssocID="{2210DAA5-C817-49C2-902E-DDF3D167B037}" presName="parentText" presStyleLbl="node1" presStyleIdx="1" presStyleCnt="4" custScaleX="137845" custScaleY="533176">
        <dgm:presLayoutVars>
          <dgm:chMax val="0"/>
          <dgm:bulletEnabled val="1"/>
        </dgm:presLayoutVars>
      </dgm:prSet>
      <dgm:spPr/>
    </dgm:pt>
    <dgm:pt modelId="{C6E34657-2BD2-4F6B-8566-FAA69256129A}" type="pres">
      <dgm:prSet presAssocID="{2210DAA5-C817-49C2-902E-DDF3D167B037}" presName="negativeSpace" presStyleCnt="0"/>
      <dgm:spPr/>
    </dgm:pt>
    <dgm:pt modelId="{31B6EE21-9955-423C-9350-AED09B7A250D}" type="pres">
      <dgm:prSet presAssocID="{2210DAA5-C817-49C2-902E-DDF3D167B037}" presName="childText" presStyleLbl="conFgAcc1" presStyleIdx="1" presStyleCnt="4">
        <dgm:presLayoutVars>
          <dgm:bulletEnabled val="1"/>
        </dgm:presLayoutVars>
      </dgm:prSet>
      <dgm:spPr/>
    </dgm:pt>
    <dgm:pt modelId="{8D21DA05-2ED8-4861-8C90-CAC146B3DBA0}" type="pres">
      <dgm:prSet presAssocID="{BE9C401A-CB4C-4F0B-AAC4-9AA98F559ABE}" presName="spaceBetweenRectangles" presStyleCnt="0"/>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1" presStyleCnt="4"/>
      <dgm:spPr/>
    </dgm:pt>
    <dgm:pt modelId="{C241193F-0DC0-4786-835D-A72DCF2DA979}" type="pres">
      <dgm:prSet presAssocID="{8BAE5158-EA20-499C-87A2-5E567643CA20}" presName="parentText" presStyleLbl="node1" presStyleIdx="2" presStyleCnt="4" custScaleX="142857" custScaleY="515604">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2" presStyleCnt="4">
        <dgm:presLayoutVars>
          <dgm:bulletEnabled val="1"/>
        </dgm:presLayoutVars>
      </dgm:prSet>
      <dgm:spPr/>
    </dgm:pt>
    <dgm:pt modelId="{EFB4E368-210E-43FF-A42C-E8EBA11EB5EE}" type="pres">
      <dgm:prSet presAssocID="{389D9400-445C-4B10-A528-ED80A4D2D563}" presName="spaceBetweenRectangles" presStyleCnt="0"/>
      <dgm:spPr/>
    </dgm:pt>
    <dgm:pt modelId="{0EFBCFE0-96F3-4B9F-90E7-59C29A8AB1CD}" type="pres">
      <dgm:prSet presAssocID="{BC474CA1-42F1-4455-8459-0D3799BD12BA}" presName="parentLin" presStyleCnt="0"/>
      <dgm:spPr/>
    </dgm:pt>
    <dgm:pt modelId="{E4140869-A72F-4509-A70B-93AC900E783D}" type="pres">
      <dgm:prSet presAssocID="{BC474CA1-42F1-4455-8459-0D3799BD12BA}" presName="parentLeftMargin" presStyleLbl="node1" presStyleIdx="2" presStyleCnt="4" custScaleX="142857" custScaleY="515604"/>
      <dgm:spPr/>
    </dgm:pt>
    <dgm:pt modelId="{087D38CD-AAC1-49A5-939C-314CDBA260F9}" type="pres">
      <dgm:prSet presAssocID="{BC474CA1-42F1-4455-8459-0D3799BD12BA}" presName="parentText" presStyleLbl="node1" presStyleIdx="3" presStyleCnt="4" custScaleX="194013" custScaleY="699244">
        <dgm:presLayoutVars>
          <dgm:chMax val="0"/>
          <dgm:bulletEnabled val="1"/>
        </dgm:presLayoutVars>
      </dgm:prSet>
      <dgm:spPr/>
    </dgm:pt>
    <dgm:pt modelId="{C4096E6C-FE9E-4EB4-8D21-0307BE141B6B}" type="pres">
      <dgm:prSet presAssocID="{BC474CA1-42F1-4455-8459-0D3799BD12BA}" presName="negativeSpace" presStyleCnt="0"/>
      <dgm:spPr/>
    </dgm:pt>
    <dgm:pt modelId="{83633AB5-096B-4516-A770-15C7FE03A7C5}" type="pres">
      <dgm:prSet presAssocID="{BC474CA1-42F1-4455-8459-0D3799BD12BA}" presName="childText" presStyleLbl="conFgAcc1" presStyleIdx="3" presStyleCnt="4">
        <dgm:presLayoutVars>
          <dgm:bulletEnabled val="1"/>
        </dgm:presLayoutVars>
      </dgm:prSet>
      <dgm:spPr/>
    </dgm:pt>
  </dgm:ptLst>
  <dgm:cxnLst>
    <dgm:cxn modelId="{BFA5C80C-1E90-494D-82F0-F2C8F2BFB5A7}" type="presOf" srcId="{8BAE5158-EA20-499C-87A2-5E567643CA20}" destId="{6281E4D5-6A07-4998-AFA4-AB740A761499}" srcOrd="0" destOrd="0" presId="urn:microsoft.com/office/officeart/2005/8/layout/list1"/>
    <dgm:cxn modelId="{5D73CD2F-254C-478C-BA8D-ED62D0FBE925}" type="presOf" srcId="{2210DAA5-C817-49C2-902E-DDF3D167B037}" destId="{ED1CCD43-34E9-4902-9664-56204E0D3E33}" srcOrd="1" destOrd="0" presId="urn:microsoft.com/office/officeart/2005/8/layout/list1"/>
    <dgm:cxn modelId="{29EB1D4C-CAF7-4EDD-9F55-69886164FAEB}" srcId="{8A382ACF-7652-4F4E-95FD-5C0BBC7EBC58}" destId="{BC474CA1-42F1-4455-8459-0D3799BD12BA}" srcOrd="3" destOrd="0" parTransId="{8DF3DC16-0E0E-45D2-8C4B-E041D35CE778}" sibTransId="{F92B9183-50A8-435A-B69C-39EDAAEB8379}"/>
    <dgm:cxn modelId="{50F8BE6A-AC2A-4BC8-B7BB-A29490A31D9D}" type="presOf" srcId="{2210DAA5-C817-49C2-902E-DDF3D167B037}" destId="{6197300E-3240-409F-9051-D1D13A1D5BB4}" srcOrd="0" destOrd="0" presId="urn:microsoft.com/office/officeart/2005/8/layout/list1"/>
    <dgm:cxn modelId="{501A847E-F5E0-41B2-920F-E183D830EBE0}" srcId="{8A382ACF-7652-4F4E-95FD-5C0BBC7EBC58}" destId="{51648DDC-60DB-45AA-8DD8-8E284E92D08E}" srcOrd="0" destOrd="0" parTransId="{03F52CF1-7E5A-48CA-9197-037944AE7626}" sibTransId="{CEDD8FBD-A6AD-4AF1-8C4A-5119F2219F4C}"/>
    <dgm:cxn modelId="{74EBF67F-684A-43EE-9E33-DE980E3DEC57}" type="presOf" srcId="{51648DDC-60DB-45AA-8DD8-8E284E92D08E}" destId="{B0664AE9-C389-4FB5-A069-D6185F0F5BEE}" srcOrd="0" destOrd="0" presId="urn:microsoft.com/office/officeart/2005/8/layout/list1"/>
    <dgm:cxn modelId="{70C7C886-48D8-4A2E-8A8D-B1AFD77A7534}" type="presOf" srcId="{8A382ACF-7652-4F4E-95FD-5C0BBC7EBC58}" destId="{8A1E7196-D21D-4472-9AFF-6E67AE1C9492}" srcOrd="0" destOrd="0" presId="urn:microsoft.com/office/officeart/2005/8/layout/list1"/>
    <dgm:cxn modelId="{C20F05B4-CD7F-41A3-8CF9-BF614D9B1FF7}" type="presOf" srcId="{8BAE5158-EA20-499C-87A2-5E567643CA20}" destId="{C241193F-0DC0-4786-835D-A72DCF2DA979}" srcOrd="1" destOrd="0" presId="urn:microsoft.com/office/officeart/2005/8/layout/list1"/>
    <dgm:cxn modelId="{1466F0B6-C963-4825-8084-F190D0ED0B0A}" srcId="{8A382ACF-7652-4F4E-95FD-5C0BBC7EBC58}" destId="{8BAE5158-EA20-499C-87A2-5E567643CA20}" srcOrd="2" destOrd="0" parTransId="{CC8C6D8D-299F-4451-B0F8-4ECD536805E6}" sibTransId="{389D9400-445C-4B10-A528-ED80A4D2D563}"/>
    <dgm:cxn modelId="{EEBB8DD1-9D22-41AB-AA77-DE1110FB3A7C}" type="presOf" srcId="{51648DDC-60DB-45AA-8DD8-8E284E92D08E}" destId="{0E6E12C9-3E0C-4FB3-8145-B9D5352B95FE}" srcOrd="1" destOrd="0" presId="urn:microsoft.com/office/officeart/2005/8/layout/list1"/>
    <dgm:cxn modelId="{C8D65DD8-038B-4A01-9FD8-A88BB986826A}" type="presOf" srcId="{BC474CA1-42F1-4455-8459-0D3799BD12BA}" destId="{087D38CD-AAC1-49A5-939C-314CDBA260F9}" srcOrd="1" destOrd="0" presId="urn:microsoft.com/office/officeart/2005/8/layout/list1"/>
    <dgm:cxn modelId="{A9D7B8DC-7EA6-4D3B-9593-FB3CB551E6DA}" srcId="{8A382ACF-7652-4F4E-95FD-5C0BBC7EBC58}" destId="{2210DAA5-C817-49C2-902E-DDF3D167B037}" srcOrd="1" destOrd="0" parTransId="{97C1E78C-8AE5-4A6D-A0BC-07A6BF66C932}" sibTransId="{BE9C401A-CB4C-4F0B-AAC4-9AA98F559ABE}"/>
    <dgm:cxn modelId="{3D854BF4-69E9-402C-B5FF-7C097ADAEB68}" type="presOf" srcId="{BC474CA1-42F1-4455-8459-0D3799BD12BA}" destId="{E4140869-A72F-4509-A70B-93AC900E783D}" srcOrd="0" destOrd="0" presId="urn:microsoft.com/office/officeart/2005/8/layout/list1"/>
    <dgm:cxn modelId="{97C09B94-6FAC-4DCD-AFD1-9A479150A50D}" type="presParOf" srcId="{8A1E7196-D21D-4472-9AFF-6E67AE1C9492}" destId="{D7451FF8-C76D-44FC-B120-41912E9B8572}" srcOrd="0" destOrd="0" presId="urn:microsoft.com/office/officeart/2005/8/layout/list1"/>
    <dgm:cxn modelId="{D0435938-5610-4C79-8D96-B78BB1FB2338}" type="presParOf" srcId="{D7451FF8-C76D-44FC-B120-41912E9B8572}" destId="{B0664AE9-C389-4FB5-A069-D6185F0F5BEE}" srcOrd="0" destOrd="0" presId="urn:microsoft.com/office/officeart/2005/8/layout/list1"/>
    <dgm:cxn modelId="{32476194-DD48-4397-8F9A-41895020486A}" type="presParOf" srcId="{D7451FF8-C76D-44FC-B120-41912E9B8572}" destId="{0E6E12C9-3E0C-4FB3-8145-B9D5352B95FE}" srcOrd="1" destOrd="0" presId="urn:microsoft.com/office/officeart/2005/8/layout/list1"/>
    <dgm:cxn modelId="{2A9762CF-C969-473C-BCF0-CED84FDD6368}" type="presParOf" srcId="{8A1E7196-D21D-4472-9AFF-6E67AE1C9492}" destId="{8573EC4B-4F55-4101-B167-2328A81728C4}" srcOrd="1" destOrd="0" presId="urn:microsoft.com/office/officeart/2005/8/layout/list1"/>
    <dgm:cxn modelId="{8A4AF47C-4F9C-4B16-8654-DCC7C744242C}" type="presParOf" srcId="{8A1E7196-D21D-4472-9AFF-6E67AE1C9492}" destId="{B114083E-E107-4118-A756-2EE1F7D9A9AC}" srcOrd="2" destOrd="0" presId="urn:microsoft.com/office/officeart/2005/8/layout/list1"/>
    <dgm:cxn modelId="{4AE0F7C6-96FE-4A85-BD06-70C7989F3089}" type="presParOf" srcId="{8A1E7196-D21D-4472-9AFF-6E67AE1C9492}" destId="{94B7E99F-F86D-4CC8-9AE2-DB8A758B389D}" srcOrd="3" destOrd="0" presId="urn:microsoft.com/office/officeart/2005/8/layout/list1"/>
    <dgm:cxn modelId="{DA5DBC49-7728-45A3-A5DF-99DA02AC9E4B}" type="presParOf" srcId="{8A1E7196-D21D-4472-9AFF-6E67AE1C9492}" destId="{820A7EA1-3419-490E-941E-E06421BBC734}" srcOrd="4" destOrd="0" presId="urn:microsoft.com/office/officeart/2005/8/layout/list1"/>
    <dgm:cxn modelId="{EAEB2357-BA6B-4680-81E1-3553D9BB5963}" type="presParOf" srcId="{820A7EA1-3419-490E-941E-E06421BBC734}" destId="{6197300E-3240-409F-9051-D1D13A1D5BB4}" srcOrd="0" destOrd="0" presId="urn:microsoft.com/office/officeart/2005/8/layout/list1"/>
    <dgm:cxn modelId="{CBC63813-ECC6-4F79-B8F3-B76A3B65929C}" type="presParOf" srcId="{820A7EA1-3419-490E-941E-E06421BBC734}" destId="{ED1CCD43-34E9-4902-9664-56204E0D3E33}" srcOrd="1" destOrd="0" presId="urn:microsoft.com/office/officeart/2005/8/layout/list1"/>
    <dgm:cxn modelId="{941C52D6-5947-4A73-B7C5-019FA5DA5816}" type="presParOf" srcId="{8A1E7196-D21D-4472-9AFF-6E67AE1C9492}" destId="{C6E34657-2BD2-4F6B-8566-FAA69256129A}" srcOrd="5" destOrd="0" presId="urn:microsoft.com/office/officeart/2005/8/layout/list1"/>
    <dgm:cxn modelId="{06669E3B-35F9-4E26-BF71-9C1A954D08FF}" type="presParOf" srcId="{8A1E7196-D21D-4472-9AFF-6E67AE1C9492}" destId="{31B6EE21-9955-423C-9350-AED09B7A250D}" srcOrd="6" destOrd="0" presId="urn:microsoft.com/office/officeart/2005/8/layout/list1"/>
    <dgm:cxn modelId="{FC7BBBB1-A14F-49CE-B4E5-855CDBC94A8D}" type="presParOf" srcId="{8A1E7196-D21D-4472-9AFF-6E67AE1C9492}" destId="{8D21DA05-2ED8-4861-8C90-CAC146B3DBA0}" srcOrd="7" destOrd="0" presId="urn:microsoft.com/office/officeart/2005/8/layout/list1"/>
    <dgm:cxn modelId="{DC8707E1-039B-49DC-8FCC-BE7F4CCCBF8E}" type="presParOf" srcId="{8A1E7196-D21D-4472-9AFF-6E67AE1C9492}" destId="{1146147D-E5CB-4C53-9A54-5A8AF9C023FB}" srcOrd="8" destOrd="0" presId="urn:microsoft.com/office/officeart/2005/8/layout/list1"/>
    <dgm:cxn modelId="{09FD8087-0B4F-4A50-BE51-08F76040AB83}" type="presParOf" srcId="{1146147D-E5CB-4C53-9A54-5A8AF9C023FB}" destId="{6281E4D5-6A07-4998-AFA4-AB740A761499}" srcOrd="0" destOrd="0" presId="urn:microsoft.com/office/officeart/2005/8/layout/list1"/>
    <dgm:cxn modelId="{D97D79EB-D9A9-4EF8-BC16-57D71E67819C}" type="presParOf" srcId="{1146147D-E5CB-4C53-9A54-5A8AF9C023FB}" destId="{C241193F-0DC0-4786-835D-A72DCF2DA979}" srcOrd="1" destOrd="0" presId="urn:microsoft.com/office/officeart/2005/8/layout/list1"/>
    <dgm:cxn modelId="{6931D061-CCE4-421A-9478-28684AFD1EED}" type="presParOf" srcId="{8A1E7196-D21D-4472-9AFF-6E67AE1C9492}" destId="{C6FCE516-FFB6-448B-A495-83CCBA9103F4}" srcOrd="9" destOrd="0" presId="urn:microsoft.com/office/officeart/2005/8/layout/list1"/>
    <dgm:cxn modelId="{4976E9C6-88B1-4CF4-AB0A-F5C098F5721A}" type="presParOf" srcId="{8A1E7196-D21D-4472-9AFF-6E67AE1C9492}" destId="{FD1DDA01-5D96-4F65-A59F-488A0C264916}" srcOrd="10" destOrd="0" presId="urn:microsoft.com/office/officeart/2005/8/layout/list1"/>
    <dgm:cxn modelId="{CC6FF234-B329-42F4-8193-A6EDFFDF0CC5}" type="presParOf" srcId="{8A1E7196-D21D-4472-9AFF-6E67AE1C9492}" destId="{EFB4E368-210E-43FF-A42C-E8EBA11EB5EE}" srcOrd="11" destOrd="0" presId="urn:microsoft.com/office/officeart/2005/8/layout/list1"/>
    <dgm:cxn modelId="{D8DA1397-0410-4656-8315-FC79CA6F0EB0}" type="presParOf" srcId="{8A1E7196-D21D-4472-9AFF-6E67AE1C9492}" destId="{0EFBCFE0-96F3-4B9F-90E7-59C29A8AB1CD}" srcOrd="12" destOrd="0" presId="urn:microsoft.com/office/officeart/2005/8/layout/list1"/>
    <dgm:cxn modelId="{1EA32DB9-3017-4132-BB4B-D197FFCBAAF9}" type="presParOf" srcId="{0EFBCFE0-96F3-4B9F-90E7-59C29A8AB1CD}" destId="{E4140869-A72F-4509-A70B-93AC900E783D}" srcOrd="0" destOrd="0" presId="urn:microsoft.com/office/officeart/2005/8/layout/list1"/>
    <dgm:cxn modelId="{486DFFFB-8018-4433-BD3D-604E968D900B}" type="presParOf" srcId="{0EFBCFE0-96F3-4B9F-90E7-59C29A8AB1CD}" destId="{087D38CD-AAC1-49A5-939C-314CDBA260F9}" srcOrd="1" destOrd="0" presId="urn:microsoft.com/office/officeart/2005/8/layout/list1"/>
    <dgm:cxn modelId="{EE3D8296-033D-49EE-A042-49B64DA0EBCD}" type="presParOf" srcId="{8A1E7196-D21D-4472-9AFF-6E67AE1C9492}" destId="{C4096E6C-FE9E-4EB4-8D21-0307BE141B6B}" srcOrd="13" destOrd="0" presId="urn:microsoft.com/office/officeart/2005/8/layout/list1"/>
    <dgm:cxn modelId="{FC86B419-21B7-4DCB-B7C9-472ECAC63F18}" type="presParOf" srcId="{8A1E7196-D21D-4472-9AFF-6E67AE1C9492}" destId="{83633AB5-096B-4516-A770-15C7FE03A7C5}" srcOrd="14"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1648DDC-60DB-45AA-8DD8-8E284E92D08E}">
      <dgm:prSet phldrT="[Testo]" custT="1"/>
      <dgm:spPr>
        <a:solidFill>
          <a:srgbClr val="92D050"/>
        </a:solidFill>
      </dgm:spPr>
      <dgm:t>
        <a:bodyPr/>
        <a:lstStyle/>
        <a:p>
          <a:pPr algn="just"/>
          <a:r>
            <a:rPr lang="es-ES_tradnl" sz="2400" b="1" dirty="0">
              <a:solidFill>
                <a:srgbClr val="7030A0"/>
              </a:solidFill>
            </a:rPr>
            <a:t>8.</a:t>
          </a:r>
          <a:r>
            <a:rPr lang="es-ES_tradnl" sz="2400" dirty="0">
              <a:solidFill>
                <a:srgbClr val="7030A0"/>
              </a:solidFill>
            </a:rPr>
            <a:t> A volte il </a:t>
          </a:r>
          <a:r>
            <a:rPr lang="es-ES_tradnl" sz="2400" b="1" dirty="0">
              <a:solidFill>
                <a:srgbClr val="FF0000"/>
              </a:solidFill>
            </a:rPr>
            <a:t>peccato abituale</a:t>
          </a:r>
          <a:r>
            <a:rPr lang="es-ES_tradnl" sz="2400" dirty="0">
              <a:solidFill>
                <a:srgbClr val="FF0000"/>
              </a:solidFill>
            </a:rPr>
            <a:t> </a:t>
          </a:r>
          <a:r>
            <a:rPr lang="es-ES_tradnl" sz="2400" dirty="0">
              <a:solidFill>
                <a:srgbClr val="7030A0"/>
              </a:solidFill>
            </a:rPr>
            <a:t>nasconde una </a:t>
          </a:r>
          <a:r>
            <a:rPr lang="es-ES_tradnl" sz="2400" b="1" dirty="0">
              <a:solidFill>
                <a:srgbClr val="002060"/>
              </a:solidFill>
            </a:rPr>
            <a:t>gravità</a:t>
          </a:r>
          <a:r>
            <a:rPr lang="es-ES_tradnl" sz="2400" b="1" dirty="0">
              <a:solidFill>
                <a:srgbClr val="7030A0"/>
              </a:solidFill>
            </a:rPr>
            <a:t> </a:t>
          </a:r>
          <a:r>
            <a:rPr lang="es-ES_tradnl" sz="2400" b="1" dirty="0">
              <a:solidFill>
                <a:srgbClr val="002060"/>
              </a:solidFill>
            </a:rPr>
            <a:t>peculiare</a:t>
          </a:r>
          <a:r>
            <a:rPr lang="es-ES_tradnl" sz="2400" dirty="0">
              <a:solidFill>
                <a:srgbClr val="7030A0"/>
              </a:solidFill>
            </a:rPr>
            <a:t>, dovuta alla </a:t>
          </a:r>
          <a:r>
            <a:rPr lang="es-ES_tradnl" sz="2400" b="1" dirty="0">
              <a:solidFill>
                <a:srgbClr val="002060"/>
              </a:solidFill>
            </a:rPr>
            <a:t>malizia</a:t>
          </a:r>
          <a:r>
            <a:rPr lang="es-ES_tradnl" sz="2400" dirty="0">
              <a:solidFill>
                <a:srgbClr val="7030A0"/>
              </a:solidFill>
            </a:rPr>
            <a:t> che si aggingerebbe se ci fosse un atteggiamento costante di </a:t>
          </a:r>
          <a:r>
            <a:rPr lang="es-ES_tradnl" sz="2400" b="1" dirty="0">
              <a:solidFill>
                <a:srgbClr val="002060"/>
              </a:solidFill>
            </a:rPr>
            <a:t>disprezzo</a:t>
          </a:r>
          <a:r>
            <a:rPr lang="es-ES_tradnl" sz="2400" dirty="0">
              <a:solidFill>
                <a:srgbClr val="7030A0"/>
              </a:solidFill>
            </a:rPr>
            <a:t> (di poco peso) per il peccato.</a:t>
          </a:r>
          <a:endParaRPr lang="it-IT" sz="2400" b="1" dirty="0">
            <a:solidFill>
              <a:srgbClr val="7030A0"/>
            </a:solidFill>
            <a:latin typeface="+mj-lt"/>
          </a:endParaRPr>
        </a:p>
      </dgm:t>
    </dgm:pt>
    <dgm:pt modelId="{03F52CF1-7E5A-48CA-9197-037944AE7626}" type="parTrans" cxnId="{501A847E-F5E0-41B2-920F-E183D830EBE0}">
      <dgm:prSet/>
      <dgm:spPr/>
      <dgm:t>
        <a:bodyPr/>
        <a:lstStyle/>
        <a:p>
          <a:endParaRPr lang="it-IT" sz="2400">
            <a:latin typeface="+mj-lt"/>
          </a:endParaRPr>
        </a:p>
      </dgm:t>
    </dgm:pt>
    <dgm:pt modelId="{CEDD8FBD-A6AD-4AF1-8C4A-5119F2219F4C}" type="sibTrans" cxnId="{501A847E-F5E0-41B2-920F-E183D830EBE0}">
      <dgm:prSet/>
      <dgm:spPr/>
      <dgm:t>
        <a:bodyPr/>
        <a:lstStyle/>
        <a:p>
          <a:endParaRPr lang="it-IT" sz="2400">
            <a:latin typeface="+mj-lt"/>
          </a:endParaRPr>
        </a:p>
      </dgm:t>
    </dgm:pt>
    <dgm:pt modelId="{2210DAA5-C817-49C2-902E-DDF3D167B037}">
      <dgm:prSet phldrT="[Testo]" custT="1"/>
      <dgm:spPr>
        <a:solidFill>
          <a:srgbClr val="92D050"/>
        </a:solidFill>
      </dgm:spPr>
      <dgm:t>
        <a:bodyPr/>
        <a:lstStyle/>
        <a:p>
          <a:pPr algn="just"/>
          <a:r>
            <a:rPr lang="es-ES_tradnl" sz="2400" b="1" dirty="0">
              <a:solidFill>
                <a:srgbClr val="7030A0"/>
              </a:solidFill>
            </a:rPr>
            <a:t>9.</a:t>
          </a:r>
          <a:r>
            <a:rPr lang="es-ES_tradnl" sz="2400" dirty="0">
              <a:solidFill>
                <a:srgbClr val="7030A0"/>
              </a:solidFill>
            </a:rPr>
            <a:t> Quando si danno atti moralmente </a:t>
          </a:r>
          <a:r>
            <a:rPr lang="es-ES_tradnl" sz="2400" b="1" dirty="0">
              <a:solidFill>
                <a:srgbClr val="002060"/>
              </a:solidFill>
            </a:rPr>
            <a:t>interrotti e ripresi</a:t>
          </a:r>
          <a:r>
            <a:rPr lang="es-ES_tradnl" sz="2400" dirty="0">
              <a:solidFill>
                <a:srgbClr val="7030A0"/>
              </a:solidFill>
            </a:rPr>
            <a:t>, si commettono </a:t>
          </a:r>
          <a:r>
            <a:rPr lang="es-ES_tradnl" sz="2400" b="1" dirty="0">
              <a:solidFill>
                <a:srgbClr val="002060"/>
              </a:solidFill>
            </a:rPr>
            <a:t>diversi peccati</a:t>
          </a:r>
          <a:r>
            <a:rPr lang="es-ES_tradnl" sz="2400" dirty="0">
              <a:solidFill>
                <a:srgbClr val="7030A0"/>
              </a:solidFill>
            </a:rPr>
            <a:t>, dato che si hanno atti umani distinti.</a:t>
          </a:r>
          <a:endParaRPr lang="it-IT" sz="2400" b="1" dirty="0">
            <a:solidFill>
              <a:srgbClr val="7030A0"/>
            </a:solidFill>
            <a:latin typeface="+mj-lt"/>
          </a:endParaRPr>
        </a:p>
      </dgm:t>
    </dgm:pt>
    <dgm:pt modelId="{97C1E78C-8AE5-4A6D-A0BC-07A6BF66C932}" type="parTrans" cxnId="{A9D7B8DC-7EA6-4D3B-9593-FB3CB551E6DA}">
      <dgm:prSet/>
      <dgm:spPr/>
      <dgm:t>
        <a:bodyPr/>
        <a:lstStyle/>
        <a:p>
          <a:endParaRPr lang="it-IT" sz="2400">
            <a:latin typeface="+mj-lt"/>
          </a:endParaRPr>
        </a:p>
      </dgm:t>
    </dgm:pt>
    <dgm:pt modelId="{BE9C401A-CB4C-4F0B-AAC4-9AA98F559ABE}" type="sibTrans" cxnId="{A9D7B8DC-7EA6-4D3B-9593-FB3CB551E6DA}">
      <dgm:prSet/>
      <dgm:spPr/>
      <dgm:t>
        <a:bodyPr/>
        <a:lstStyle/>
        <a:p>
          <a:endParaRPr lang="it-IT" sz="2400">
            <a:latin typeface="+mj-lt"/>
          </a:endParaRPr>
        </a:p>
      </dgm:t>
    </dgm:pt>
    <dgm:pt modelId="{8BAE5158-EA20-499C-87A2-5E567643CA20}">
      <dgm:prSet phldrT="[Testo]" custT="1"/>
      <dgm:spPr>
        <a:solidFill>
          <a:srgbClr val="92D050"/>
        </a:solidFill>
      </dgm:spPr>
      <dgm:t>
        <a:bodyPr/>
        <a:lstStyle/>
        <a:p>
          <a:pPr algn="just"/>
          <a:r>
            <a:rPr lang="es-ES_tradnl" sz="2400" b="1" dirty="0">
              <a:solidFill>
                <a:srgbClr val="7030A0"/>
              </a:solidFill>
            </a:rPr>
            <a:t>10.</a:t>
          </a:r>
          <a:r>
            <a:rPr lang="es-ES_tradnl" sz="2400" dirty="0">
              <a:solidFill>
                <a:srgbClr val="7030A0"/>
              </a:solidFill>
            </a:rPr>
            <a:t> E’ peccato sentire </a:t>
          </a:r>
          <a:r>
            <a:rPr lang="es-ES_tradnl" sz="2400" b="1" dirty="0">
              <a:solidFill>
                <a:srgbClr val="002060"/>
              </a:solidFill>
            </a:rPr>
            <a:t>tristezza deliberata</a:t>
          </a:r>
          <a:r>
            <a:rPr lang="es-ES_tradnl" sz="2400" dirty="0">
              <a:solidFill>
                <a:srgbClr val="002060"/>
              </a:solidFill>
            </a:rPr>
            <a:t> </a:t>
          </a:r>
          <a:r>
            <a:rPr lang="es-ES_tradnl" sz="2400" dirty="0">
              <a:solidFill>
                <a:srgbClr val="7030A0"/>
              </a:solidFill>
            </a:rPr>
            <a:t>per aver lasciato passare un’</a:t>
          </a:r>
          <a:r>
            <a:rPr lang="es-ES_tradnl" sz="2400" b="1" dirty="0">
              <a:solidFill>
                <a:srgbClr val="002060"/>
              </a:solidFill>
            </a:rPr>
            <a:t>occasione di peccato</a:t>
          </a:r>
          <a:r>
            <a:rPr lang="es-ES_tradnl" sz="2400" dirty="0">
              <a:solidFill>
                <a:srgbClr val="7030A0"/>
              </a:solidFill>
            </a:rPr>
            <a:t>, </a:t>
          </a:r>
          <a:r>
            <a:rPr lang="es-ES_tradnl" sz="2400" b="1" dirty="0">
              <a:solidFill>
                <a:srgbClr val="FF0000"/>
              </a:solidFill>
            </a:rPr>
            <a:t>senza approfittarne</a:t>
          </a:r>
          <a:r>
            <a:rPr lang="es-ES_tradnl" sz="2400" dirty="0">
              <a:solidFill>
                <a:srgbClr val="7030A0"/>
              </a:solidFill>
            </a:rPr>
            <a:t>.</a:t>
          </a:r>
          <a:endParaRPr lang="it-IT" sz="2400" b="1" dirty="0">
            <a:solidFill>
              <a:srgbClr val="7030A0"/>
            </a:solidFill>
            <a:latin typeface="+mj-lt"/>
          </a:endParaRPr>
        </a:p>
      </dgm:t>
    </dgm:pt>
    <dgm:pt modelId="{CC8C6D8D-299F-4451-B0F8-4ECD536805E6}" type="parTrans" cxnId="{1466F0B6-C963-4825-8084-F190D0ED0B0A}">
      <dgm:prSet/>
      <dgm:spPr/>
      <dgm:t>
        <a:bodyPr/>
        <a:lstStyle/>
        <a:p>
          <a:endParaRPr lang="it-IT" sz="2400">
            <a:latin typeface="+mj-lt"/>
          </a:endParaRPr>
        </a:p>
      </dgm:t>
    </dgm:pt>
    <dgm:pt modelId="{389D9400-445C-4B10-A528-ED80A4D2D563}" type="sibTrans" cxnId="{1466F0B6-C963-4825-8084-F190D0ED0B0A}">
      <dgm:prSet/>
      <dgm:spPr/>
      <dgm:t>
        <a:bodyPr/>
        <a:lstStyle/>
        <a:p>
          <a:endParaRPr lang="it-IT" sz="2400">
            <a:latin typeface="+mj-lt"/>
          </a:endParaRPr>
        </a:p>
      </dgm:t>
    </dgm:pt>
    <dgm:pt modelId="{8A1E7196-D21D-4472-9AFF-6E67AE1C9492}" type="pres">
      <dgm:prSet presAssocID="{8A382ACF-7652-4F4E-95FD-5C0BBC7EBC58}" presName="linear" presStyleCnt="0">
        <dgm:presLayoutVars>
          <dgm:dir/>
          <dgm:animLvl val="lvl"/>
          <dgm:resizeHandles val="exact"/>
        </dgm:presLayoutVars>
      </dgm:prSet>
      <dgm:spPr/>
    </dgm:pt>
    <dgm:pt modelId="{D7451FF8-C76D-44FC-B120-41912E9B8572}" type="pres">
      <dgm:prSet presAssocID="{51648DDC-60DB-45AA-8DD8-8E284E92D08E}" presName="parentLin" presStyleCnt="0"/>
      <dgm:spPr/>
    </dgm:pt>
    <dgm:pt modelId="{B0664AE9-C389-4FB5-A069-D6185F0F5BEE}" type="pres">
      <dgm:prSet presAssocID="{51648DDC-60DB-45AA-8DD8-8E284E92D08E}" presName="parentLeftMargin" presStyleLbl="node1" presStyleIdx="0" presStyleCnt="3"/>
      <dgm:spPr/>
    </dgm:pt>
    <dgm:pt modelId="{0E6E12C9-3E0C-4FB3-8145-B9D5352B95FE}" type="pres">
      <dgm:prSet presAssocID="{51648DDC-60DB-45AA-8DD8-8E284E92D08E}" presName="parentText" presStyleLbl="node1" presStyleIdx="0" presStyleCnt="3" custScaleX="142857" custScaleY="525220">
        <dgm:presLayoutVars>
          <dgm:chMax val="0"/>
          <dgm:bulletEnabled val="1"/>
        </dgm:presLayoutVars>
      </dgm:prSet>
      <dgm:spPr/>
    </dgm:pt>
    <dgm:pt modelId="{8573EC4B-4F55-4101-B167-2328A81728C4}" type="pres">
      <dgm:prSet presAssocID="{51648DDC-60DB-45AA-8DD8-8E284E92D08E}" presName="negativeSpace" presStyleCnt="0"/>
      <dgm:spPr/>
    </dgm:pt>
    <dgm:pt modelId="{B114083E-E107-4118-A756-2EE1F7D9A9AC}" type="pres">
      <dgm:prSet presAssocID="{51648DDC-60DB-45AA-8DD8-8E284E92D08E}" presName="childText" presStyleLbl="conFgAcc1" presStyleIdx="0" presStyleCnt="3">
        <dgm:presLayoutVars>
          <dgm:bulletEnabled val="1"/>
        </dgm:presLayoutVars>
      </dgm:prSet>
      <dgm:spPr/>
    </dgm:pt>
    <dgm:pt modelId="{94B7E99F-F86D-4CC8-9AE2-DB8A758B389D}" type="pres">
      <dgm:prSet presAssocID="{CEDD8FBD-A6AD-4AF1-8C4A-5119F2219F4C}" presName="spaceBetweenRectangles" presStyleCnt="0"/>
      <dgm:spPr/>
    </dgm:pt>
    <dgm:pt modelId="{820A7EA1-3419-490E-941E-E06421BBC734}" type="pres">
      <dgm:prSet presAssocID="{2210DAA5-C817-49C2-902E-DDF3D167B037}" presName="parentLin" presStyleCnt="0"/>
      <dgm:spPr/>
    </dgm:pt>
    <dgm:pt modelId="{6197300E-3240-409F-9051-D1D13A1D5BB4}" type="pres">
      <dgm:prSet presAssocID="{2210DAA5-C817-49C2-902E-DDF3D167B037}" presName="parentLeftMargin" presStyleLbl="node1" presStyleIdx="0" presStyleCnt="3"/>
      <dgm:spPr/>
    </dgm:pt>
    <dgm:pt modelId="{ED1CCD43-34E9-4902-9664-56204E0D3E33}" type="pres">
      <dgm:prSet presAssocID="{2210DAA5-C817-49C2-902E-DDF3D167B037}" presName="parentText" presStyleLbl="node1" presStyleIdx="1" presStyleCnt="3" custScaleX="137845" custScaleY="392485">
        <dgm:presLayoutVars>
          <dgm:chMax val="0"/>
          <dgm:bulletEnabled val="1"/>
        </dgm:presLayoutVars>
      </dgm:prSet>
      <dgm:spPr/>
    </dgm:pt>
    <dgm:pt modelId="{C6E34657-2BD2-4F6B-8566-FAA69256129A}" type="pres">
      <dgm:prSet presAssocID="{2210DAA5-C817-49C2-902E-DDF3D167B037}" presName="negativeSpace" presStyleCnt="0"/>
      <dgm:spPr/>
    </dgm:pt>
    <dgm:pt modelId="{31B6EE21-9955-423C-9350-AED09B7A250D}" type="pres">
      <dgm:prSet presAssocID="{2210DAA5-C817-49C2-902E-DDF3D167B037}" presName="childText" presStyleLbl="conFgAcc1" presStyleIdx="1" presStyleCnt="3">
        <dgm:presLayoutVars>
          <dgm:bulletEnabled val="1"/>
        </dgm:presLayoutVars>
      </dgm:prSet>
      <dgm:spPr/>
    </dgm:pt>
    <dgm:pt modelId="{8D21DA05-2ED8-4861-8C90-CAC146B3DBA0}" type="pres">
      <dgm:prSet presAssocID="{BE9C401A-CB4C-4F0B-AAC4-9AA98F559ABE}" presName="spaceBetweenRectangles" presStyleCnt="0"/>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1" presStyleCnt="3"/>
      <dgm:spPr/>
    </dgm:pt>
    <dgm:pt modelId="{C241193F-0DC0-4786-835D-A72DCF2DA979}" type="pres">
      <dgm:prSet presAssocID="{8BAE5158-EA20-499C-87A2-5E567643CA20}" presName="parentText" presStyleLbl="node1" presStyleIdx="2" presStyleCnt="3" custScaleX="142857" custScaleY="298705">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2" presStyleCnt="3">
        <dgm:presLayoutVars>
          <dgm:bulletEnabled val="1"/>
        </dgm:presLayoutVars>
      </dgm:prSet>
      <dgm:spPr/>
    </dgm:pt>
  </dgm:ptLst>
  <dgm:cxnLst>
    <dgm:cxn modelId="{F5B7D500-6AE1-444A-8CB6-2480F842726D}" type="presOf" srcId="{51648DDC-60DB-45AA-8DD8-8E284E92D08E}" destId="{0E6E12C9-3E0C-4FB3-8145-B9D5352B95FE}" srcOrd="1" destOrd="0" presId="urn:microsoft.com/office/officeart/2005/8/layout/list1"/>
    <dgm:cxn modelId="{213C7A17-E8E3-44F5-BA28-C2B73ACBA42A}" type="presOf" srcId="{2210DAA5-C817-49C2-902E-DDF3D167B037}" destId="{6197300E-3240-409F-9051-D1D13A1D5BB4}" srcOrd="0" destOrd="0" presId="urn:microsoft.com/office/officeart/2005/8/layout/list1"/>
    <dgm:cxn modelId="{B5761E22-74EF-43CC-89B0-DEB4AC2E97DA}" type="presOf" srcId="{8BAE5158-EA20-499C-87A2-5E567643CA20}" destId="{6281E4D5-6A07-4998-AFA4-AB740A761499}" srcOrd="0" destOrd="0" presId="urn:microsoft.com/office/officeart/2005/8/layout/list1"/>
    <dgm:cxn modelId="{501A847E-F5E0-41B2-920F-E183D830EBE0}" srcId="{8A382ACF-7652-4F4E-95FD-5C0BBC7EBC58}" destId="{51648DDC-60DB-45AA-8DD8-8E284E92D08E}" srcOrd="0" destOrd="0" parTransId="{03F52CF1-7E5A-48CA-9197-037944AE7626}" sibTransId="{CEDD8FBD-A6AD-4AF1-8C4A-5119F2219F4C}"/>
    <dgm:cxn modelId="{2EF8448A-A5A9-4E12-8826-B90D358556F9}" type="presOf" srcId="{51648DDC-60DB-45AA-8DD8-8E284E92D08E}" destId="{B0664AE9-C389-4FB5-A069-D6185F0F5BEE}" srcOrd="0" destOrd="0" presId="urn:microsoft.com/office/officeart/2005/8/layout/list1"/>
    <dgm:cxn modelId="{1466F0B6-C963-4825-8084-F190D0ED0B0A}" srcId="{8A382ACF-7652-4F4E-95FD-5C0BBC7EBC58}" destId="{8BAE5158-EA20-499C-87A2-5E567643CA20}" srcOrd="2" destOrd="0" parTransId="{CC8C6D8D-299F-4451-B0F8-4ECD536805E6}" sibTransId="{389D9400-445C-4B10-A528-ED80A4D2D563}"/>
    <dgm:cxn modelId="{A9D7B8DC-7EA6-4D3B-9593-FB3CB551E6DA}" srcId="{8A382ACF-7652-4F4E-95FD-5C0BBC7EBC58}" destId="{2210DAA5-C817-49C2-902E-DDF3D167B037}" srcOrd="1" destOrd="0" parTransId="{97C1E78C-8AE5-4A6D-A0BC-07A6BF66C932}" sibTransId="{BE9C401A-CB4C-4F0B-AAC4-9AA98F559ABE}"/>
    <dgm:cxn modelId="{10BA2FE5-9FFF-47F4-858C-03699CBD9BA8}" type="presOf" srcId="{2210DAA5-C817-49C2-902E-DDF3D167B037}" destId="{ED1CCD43-34E9-4902-9664-56204E0D3E33}" srcOrd="1" destOrd="0" presId="urn:microsoft.com/office/officeart/2005/8/layout/list1"/>
    <dgm:cxn modelId="{C59B7AE5-5903-47B8-A1DD-E12301D25B45}" type="presOf" srcId="{8A382ACF-7652-4F4E-95FD-5C0BBC7EBC58}" destId="{8A1E7196-D21D-4472-9AFF-6E67AE1C9492}" srcOrd="0" destOrd="0" presId="urn:microsoft.com/office/officeart/2005/8/layout/list1"/>
    <dgm:cxn modelId="{175D02FD-DA1E-4BCC-893C-8B0149901B93}" type="presOf" srcId="{8BAE5158-EA20-499C-87A2-5E567643CA20}" destId="{C241193F-0DC0-4786-835D-A72DCF2DA979}" srcOrd="1" destOrd="0" presId="urn:microsoft.com/office/officeart/2005/8/layout/list1"/>
    <dgm:cxn modelId="{F587D9AA-69F8-4655-974A-726997D2EFB0}" type="presParOf" srcId="{8A1E7196-D21D-4472-9AFF-6E67AE1C9492}" destId="{D7451FF8-C76D-44FC-B120-41912E9B8572}" srcOrd="0" destOrd="0" presId="urn:microsoft.com/office/officeart/2005/8/layout/list1"/>
    <dgm:cxn modelId="{0B0E1A59-9EDA-4ECC-B186-490A814FE4A6}" type="presParOf" srcId="{D7451FF8-C76D-44FC-B120-41912E9B8572}" destId="{B0664AE9-C389-4FB5-A069-D6185F0F5BEE}" srcOrd="0" destOrd="0" presId="urn:microsoft.com/office/officeart/2005/8/layout/list1"/>
    <dgm:cxn modelId="{0FABDD64-C174-4033-8097-6842B872443A}" type="presParOf" srcId="{D7451FF8-C76D-44FC-B120-41912E9B8572}" destId="{0E6E12C9-3E0C-4FB3-8145-B9D5352B95FE}" srcOrd="1" destOrd="0" presId="urn:microsoft.com/office/officeart/2005/8/layout/list1"/>
    <dgm:cxn modelId="{6EB2A4F8-7224-482C-B194-B815FDA493F2}" type="presParOf" srcId="{8A1E7196-D21D-4472-9AFF-6E67AE1C9492}" destId="{8573EC4B-4F55-4101-B167-2328A81728C4}" srcOrd="1" destOrd="0" presId="urn:microsoft.com/office/officeart/2005/8/layout/list1"/>
    <dgm:cxn modelId="{1C59E5A3-520C-4B78-87AD-18E5D1D51040}" type="presParOf" srcId="{8A1E7196-D21D-4472-9AFF-6E67AE1C9492}" destId="{B114083E-E107-4118-A756-2EE1F7D9A9AC}" srcOrd="2" destOrd="0" presId="urn:microsoft.com/office/officeart/2005/8/layout/list1"/>
    <dgm:cxn modelId="{E708D370-4388-4376-BF76-257797F21019}" type="presParOf" srcId="{8A1E7196-D21D-4472-9AFF-6E67AE1C9492}" destId="{94B7E99F-F86D-4CC8-9AE2-DB8A758B389D}" srcOrd="3" destOrd="0" presId="urn:microsoft.com/office/officeart/2005/8/layout/list1"/>
    <dgm:cxn modelId="{1C6749C4-E265-4C9F-8B9E-8833A1D9C866}" type="presParOf" srcId="{8A1E7196-D21D-4472-9AFF-6E67AE1C9492}" destId="{820A7EA1-3419-490E-941E-E06421BBC734}" srcOrd="4" destOrd="0" presId="urn:microsoft.com/office/officeart/2005/8/layout/list1"/>
    <dgm:cxn modelId="{FE8A9F86-1894-428E-8288-8E5F5ED311C0}" type="presParOf" srcId="{820A7EA1-3419-490E-941E-E06421BBC734}" destId="{6197300E-3240-409F-9051-D1D13A1D5BB4}" srcOrd="0" destOrd="0" presId="urn:microsoft.com/office/officeart/2005/8/layout/list1"/>
    <dgm:cxn modelId="{65AA863E-DF1E-47E6-93C9-56F96A948C04}" type="presParOf" srcId="{820A7EA1-3419-490E-941E-E06421BBC734}" destId="{ED1CCD43-34E9-4902-9664-56204E0D3E33}" srcOrd="1" destOrd="0" presId="urn:microsoft.com/office/officeart/2005/8/layout/list1"/>
    <dgm:cxn modelId="{012945A4-2B73-460D-B603-F15CD0C3B949}" type="presParOf" srcId="{8A1E7196-D21D-4472-9AFF-6E67AE1C9492}" destId="{C6E34657-2BD2-4F6B-8566-FAA69256129A}" srcOrd="5" destOrd="0" presId="urn:microsoft.com/office/officeart/2005/8/layout/list1"/>
    <dgm:cxn modelId="{7D249273-CD2B-4E42-A6AB-1DC808D61B68}" type="presParOf" srcId="{8A1E7196-D21D-4472-9AFF-6E67AE1C9492}" destId="{31B6EE21-9955-423C-9350-AED09B7A250D}" srcOrd="6" destOrd="0" presId="urn:microsoft.com/office/officeart/2005/8/layout/list1"/>
    <dgm:cxn modelId="{6F5E0429-6C00-41C8-882A-F4798F8127EF}" type="presParOf" srcId="{8A1E7196-D21D-4472-9AFF-6E67AE1C9492}" destId="{8D21DA05-2ED8-4861-8C90-CAC146B3DBA0}" srcOrd="7" destOrd="0" presId="urn:microsoft.com/office/officeart/2005/8/layout/list1"/>
    <dgm:cxn modelId="{133F4769-7AE7-4A60-84AD-9E3448F0DA2C}" type="presParOf" srcId="{8A1E7196-D21D-4472-9AFF-6E67AE1C9492}" destId="{1146147D-E5CB-4C53-9A54-5A8AF9C023FB}" srcOrd="8" destOrd="0" presId="urn:microsoft.com/office/officeart/2005/8/layout/list1"/>
    <dgm:cxn modelId="{9E421D52-B2BC-40EE-ADAD-08AD99449DEF}" type="presParOf" srcId="{1146147D-E5CB-4C53-9A54-5A8AF9C023FB}" destId="{6281E4D5-6A07-4998-AFA4-AB740A761499}" srcOrd="0" destOrd="0" presId="urn:microsoft.com/office/officeart/2005/8/layout/list1"/>
    <dgm:cxn modelId="{9EB26AAA-D858-4F98-9098-8B132FAFC2F9}" type="presParOf" srcId="{1146147D-E5CB-4C53-9A54-5A8AF9C023FB}" destId="{C241193F-0DC0-4786-835D-A72DCF2DA979}" srcOrd="1" destOrd="0" presId="urn:microsoft.com/office/officeart/2005/8/layout/list1"/>
    <dgm:cxn modelId="{8A76A767-4AD5-4A6E-B787-FB97ADB76E17}" type="presParOf" srcId="{8A1E7196-D21D-4472-9AFF-6E67AE1C9492}" destId="{C6FCE516-FFB6-448B-A495-83CCBA9103F4}" srcOrd="9" destOrd="0" presId="urn:microsoft.com/office/officeart/2005/8/layout/list1"/>
    <dgm:cxn modelId="{9F4ED060-CF6A-4CFC-B835-64B7C95B0247}" type="presParOf" srcId="{8A1E7196-D21D-4472-9AFF-6E67AE1C9492}" destId="{FD1DDA01-5D96-4F65-A59F-488A0C2649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8BAE5158-EA20-499C-87A2-5E567643CA20}">
      <dgm:prSet phldrT="[Testo]" custT="1"/>
      <dgm:spPr>
        <a:solidFill>
          <a:schemeClr val="accent2">
            <a:lumMod val="40000"/>
            <a:lumOff val="60000"/>
          </a:schemeClr>
        </a:solidFill>
      </dgm:spPr>
      <dgm:t>
        <a:bodyPr/>
        <a:lstStyle/>
        <a:p>
          <a:pPr algn="just"/>
          <a:r>
            <a:rPr lang="es-ES_tradnl" sz="2400" b="1" dirty="0">
              <a:solidFill>
                <a:srgbClr val="7030A0"/>
              </a:solidFill>
            </a:rPr>
            <a:t>11.</a:t>
          </a:r>
          <a:r>
            <a:rPr lang="es-ES_tradnl" sz="2400" dirty="0">
              <a:solidFill>
                <a:srgbClr val="7030A0"/>
              </a:solidFill>
            </a:rPr>
            <a:t> </a:t>
          </a:r>
          <a:r>
            <a:rPr lang="es-ES_tradnl" sz="2400" b="1" dirty="0">
              <a:solidFill>
                <a:srgbClr val="CC0000"/>
              </a:solidFill>
            </a:rPr>
            <a:t>Sentire non è acconsentire</a:t>
          </a:r>
          <a:r>
            <a:rPr lang="es-ES_tradnl" sz="2400" dirty="0">
              <a:solidFill>
                <a:srgbClr val="CC0000"/>
              </a:solidFill>
            </a:rPr>
            <a:t> </a:t>
          </a:r>
          <a:r>
            <a:rPr lang="es-ES_tradnl" sz="2400" dirty="0">
              <a:solidFill>
                <a:srgbClr val="7030A0"/>
              </a:solidFill>
            </a:rPr>
            <a:t>(tutte le passioni umane)..</a:t>
          </a:r>
          <a:endParaRPr lang="it-IT" sz="2400" b="1" dirty="0">
            <a:solidFill>
              <a:srgbClr val="7030A0"/>
            </a:solidFill>
            <a:latin typeface="+mj-lt"/>
          </a:endParaRPr>
        </a:p>
      </dgm:t>
    </dgm:pt>
    <dgm:pt modelId="{CC8C6D8D-299F-4451-B0F8-4ECD536805E6}" type="parTrans" cxnId="{1466F0B6-C963-4825-8084-F190D0ED0B0A}">
      <dgm:prSet/>
      <dgm:spPr/>
      <dgm:t>
        <a:bodyPr/>
        <a:lstStyle/>
        <a:p>
          <a:endParaRPr lang="it-IT" sz="2400">
            <a:latin typeface="+mj-lt"/>
          </a:endParaRPr>
        </a:p>
      </dgm:t>
    </dgm:pt>
    <dgm:pt modelId="{389D9400-445C-4B10-A528-ED80A4D2D563}" type="sibTrans" cxnId="{1466F0B6-C963-4825-8084-F190D0ED0B0A}">
      <dgm:prSet/>
      <dgm:spPr/>
      <dgm:t>
        <a:bodyPr/>
        <a:lstStyle/>
        <a:p>
          <a:endParaRPr lang="it-IT" sz="2400">
            <a:latin typeface="+mj-lt"/>
          </a:endParaRPr>
        </a:p>
      </dgm:t>
    </dgm:pt>
    <dgm:pt modelId="{BC474CA1-42F1-4455-8459-0D3799BD12BA}">
      <dgm:prSet phldrT="[Testo]" custT="1"/>
      <dgm:spPr>
        <a:solidFill>
          <a:schemeClr val="accent2">
            <a:lumMod val="40000"/>
            <a:lumOff val="60000"/>
          </a:schemeClr>
        </a:solidFill>
      </dgm:spPr>
      <dgm:t>
        <a:bodyPr/>
        <a:lstStyle/>
        <a:p>
          <a:r>
            <a:rPr lang="es-ES_tradnl" sz="2400" b="1" dirty="0">
              <a:solidFill>
                <a:srgbClr val="7030A0"/>
              </a:solidFill>
            </a:rPr>
            <a:t>12.</a:t>
          </a:r>
          <a:r>
            <a:rPr lang="es-ES_tradnl" sz="2400" dirty="0">
              <a:solidFill>
                <a:srgbClr val="7030A0"/>
              </a:solidFill>
            </a:rPr>
            <a:t> Il peccato</a:t>
          </a:r>
          <a:r>
            <a:rPr lang="es-ES_tradnl" sz="2400" b="1" dirty="0">
              <a:solidFill>
                <a:srgbClr val="7030A0"/>
              </a:solidFill>
            </a:rPr>
            <a:t> </a:t>
          </a:r>
          <a:r>
            <a:rPr lang="es-ES_tradnl" sz="2400" b="1" dirty="0">
              <a:solidFill>
                <a:srgbClr val="002060"/>
              </a:solidFill>
            </a:rPr>
            <a:t>ripetuto</a:t>
          </a:r>
          <a:r>
            <a:rPr lang="es-ES_tradnl" sz="2400" dirty="0">
              <a:solidFill>
                <a:srgbClr val="7030A0"/>
              </a:solidFill>
            </a:rPr>
            <a:t> nella stessa materia  porta al </a:t>
          </a:r>
          <a:r>
            <a:rPr lang="es-ES_tradnl" sz="2400" b="1" dirty="0">
              <a:solidFill>
                <a:srgbClr val="C00000"/>
              </a:solidFill>
            </a:rPr>
            <a:t>vizio</a:t>
          </a:r>
          <a:r>
            <a:rPr lang="es-ES_tradnl" sz="2400" dirty="0">
              <a:solidFill>
                <a:srgbClr val="7030A0"/>
              </a:solidFill>
            </a:rPr>
            <a:t>.</a:t>
          </a:r>
          <a:endParaRPr lang="it-IT" sz="2400" b="1" dirty="0">
            <a:solidFill>
              <a:srgbClr val="7030A0"/>
            </a:solidFill>
            <a:latin typeface="+mj-lt"/>
          </a:endParaRPr>
        </a:p>
      </dgm:t>
    </dgm:pt>
    <dgm:pt modelId="{8DF3DC16-0E0E-45D2-8C4B-E041D35CE778}" type="parTrans" cxnId="{29EB1D4C-CAF7-4EDD-9F55-69886164FAEB}">
      <dgm:prSet/>
      <dgm:spPr/>
      <dgm:t>
        <a:bodyPr/>
        <a:lstStyle/>
        <a:p>
          <a:endParaRPr lang="it-IT"/>
        </a:p>
      </dgm:t>
    </dgm:pt>
    <dgm:pt modelId="{F92B9183-50A8-435A-B69C-39EDAAEB8379}" type="sibTrans" cxnId="{29EB1D4C-CAF7-4EDD-9F55-69886164FAEB}">
      <dgm:prSet/>
      <dgm:spPr/>
      <dgm:t>
        <a:bodyPr/>
        <a:lstStyle/>
        <a:p>
          <a:endParaRPr lang="it-IT"/>
        </a:p>
      </dgm:t>
    </dgm:pt>
    <dgm:pt modelId="{1C9C1804-B6D8-47F4-9FBC-2A3C9823372B}">
      <dgm:prSet phldrT="[Testo]" custT="1"/>
      <dgm:spPr>
        <a:solidFill>
          <a:schemeClr val="accent2">
            <a:lumMod val="40000"/>
            <a:lumOff val="60000"/>
          </a:schemeClr>
        </a:solidFill>
      </dgm:spPr>
      <dgm:t>
        <a:bodyPr/>
        <a:lstStyle/>
        <a:p>
          <a:r>
            <a:rPr lang="es-ES_tradnl" sz="2400" b="1" dirty="0">
              <a:solidFill>
                <a:srgbClr val="7030A0"/>
              </a:solidFill>
            </a:rPr>
            <a:t>13.</a:t>
          </a:r>
          <a:r>
            <a:rPr lang="es-ES_tradnl" sz="2400" dirty="0">
              <a:solidFill>
                <a:srgbClr val="7030A0"/>
              </a:solidFill>
            </a:rPr>
            <a:t> Le </a:t>
          </a:r>
          <a:r>
            <a:rPr lang="es-ES_tradnl" sz="2400" b="1" dirty="0">
              <a:solidFill>
                <a:srgbClr val="002060"/>
              </a:solidFill>
            </a:rPr>
            <a:t>tentazioni</a:t>
          </a:r>
          <a:r>
            <a:rPr lang="es-ES_tradnl" sz="2400" dirty="0">
              <a:solidFill>
                <a:srgbClr val="7030A0"/>
              </a:solidFill>
            </a:rPr>
            <a:t> di per sé </a:t>
          </a:r>
          <a:r>
            <a:rPr lang="es-ES_tradnl" sz="2400" b="1" dirty="0">
              <a:solidFill>
                <a:srgbClr val="002060"/>
              </a:solidFill>
            </a:rPr>
            <a:t>non</a:t>
          </a:r>
          <a:r>
            <a:rPr lang="es-ES_tradnl" sz="2400" b="1" dirty="0">
              <a:solidFill>
                <a:srgbClr val="7030A0"/>
              </a:solidFill>
            </a:rPr>
            <a:t> </a:t>
          </a:r>
          <a:r>
            <a:rPr lang="es-ES_tradnl" sz="2400" dirty="0">
              <a:solidFill>
                <a:srgbClr val="7030A0"/>
              </a:solidFill>
            </a:rPr>
            <a:t>costituiscono peccato, ma portano ad esso se non si combattono con l’aiuto di </a:t>
          </a:r>
          <a:r>
            <a:rPr lang="es-ES_tradnl" sz="2400" b="1" dirty="0">
              <a:solidFill>
                <a:srgbClr val="FF0000"/>
              </a:solidFill>
            </a:rPr>
            <a:t>sacramenti</a:t>
          </a:r>
          <a:r>
            <a:rPr lang="es-ES_tradnl" sz="2400" dirty="0">
              <a:solidFill>
                <a:srgbClr val="7030A0"/>
              </a:solidFill>
            </a:rPr>
            <a:t> e </a:t>
          </a:r>
          <a:r>
            <a:rPr lang="es-ES_tradnl" sz="2400" b="1" dirty="0">
              <a:solidFill>
                <a:srgbClr val="FF0000"/>
              </a:solidFill>
            </a:rPr>
            <a:t>preghiera</a:t>
          </a:r>
          <a:r>
            <a:rPr lang="es-ES_tradnl" sz="2400" dirty="0">
              <a:solidFill>
                <a:srgbClr val="7030A0"/>
              </a:solidFill>
            </a:rPr>
            <a:t>.</a:t>
          </a:r>
          <a:endParaRPr lang="it-IT" sz="2400" b="1" dirty="0">
            <a:solidFill>
              <a:srgbClr val="7030A0"/>
            </a:solidFill>
            <a:latin typeface="+mj-lt"/>
          </a:endParaRPr>
        </a:p>
      </dgm:t>
    </dgm:pt>
    <dgm:pt modelId="{B0CD0CD2-2BAD-4CB2-AD74-6E430D130918}" type="parTrans" cxnId="{6B009837-1E1C-471A-8E7F-7B9A4912C8EA}">
      <dgm:prSet/>
      <dgm:spPr/>
      <dgm:t>
        <a:bodyPr/>
        <a:lstStyle/>
        <a:p>
          <a:endParaRPr lang="it-IT"/>
        </a:p>
      </dgm:t>
    </dgm:pt>
    <dgm:pt modelId="{3482CFCE-5306-493F-B7DE-F9DFFA13334E}" type="sibTrans" cxnId="{6B009837-1E1C-471A-8E7F-7B9A4912C8EA}">
      <dgm:prSet/>
      <dgm:spPr/>
      <dgm:t>
        <a:bodyPr/>
        <a:lstStyle/>
        <a:p>
          <a:endParaRPr lang="it-IT"/>
        </a:p>
      </dgm:t>
    </dgm:pt>
    <dgm:pt modelId="{8A1E7196-D21D-4472-9AFF-6E67AE1C9492}" type="pres">
      <dgm:prSet presAssocID="{8A382ACF-7652-4F4E-95FD-5C0BBC7EBC58}" presName="linear" presStyleCnt="0">
        <dgm:presLayoutVars>
          <dgm:dir/>
          <dgm:animLvl val="lvl"/>
          <dgm:resizeHandles val="exact"/>
        </dgm:presLayoutVars>
      </dgm:prSet>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0" presStyleCnt="3"/>
      <dgm:spPr/>
    </dgm:pt>
    <dgm:pt modelId="{C241193F-0DC0-4786-835D-A72DCF2DA979}" type="pres">
      <dgm:prSet presAssocID="{8BAE5158-EA20-499C-87A2-5E567643CA20}" presName="parentText" presStyleLbl="node1" presStyleIdx="0" presStyleCnt="3" custScaleX="142857" custScaleY="175884">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0" presStyleCnt="3">
        <dgm:presLayoutVars>
          <dgm:bulletEnabled val="1"/>
        </dgm:presLayoutVars>
      </dgm:prSet>
      <dgm:spPr/>
    </dgm:pt>
    <dgm:pt modelId="{EFB4E368-210E-43FF-A42C-E8EBA11EB5EE}" type="pres">
      <dgm:prSet presAssocID="{389D9400-445C-4B10-A528-ED80A4D2D563}" presName="spaceBetweenRectangles" presStyleCnt="0"/>
      <dgm:spPr/>
    </dgm:pt>
    <dgm:pt modelId="{0EFBCFE0-96F3-4B9F-90E7-59C29A8AB1CD}" type="pres">
      <dgm:prSet presAssocID="{BC474CA1-42F1-4455-8459-0D3799BD12BA}" presName="parentLin" presStyleCnt="0"/>
      <dgm:spPr/>
    </dgm:pt>
    <dgm:pt modelId="{E4140869-A72F-4509-A70B-93AC900E783D}" type="pres">
      <dgm:prSet presAssocID="{BC474CA1-42F1-4455-8459-0D3799BD12BA}" presName="parentLeftMargin" presStyleLbl="node1" presStyleIdx="0" presStyleCnt="3" custScaleX="142857" custScaleY="515604"/>
      <dgm:spPr/>
    </dgm:pt>
    <dgm:pt modelId="{087D38CD-AAC1-49A5-939C-314CDBA260F9}" type="pres">
      <dgm:prSet presAssocID="{BC474CA1-42F1-4455-8459-0D3799BD12BA}" presName="parentText" presStyleLbl="node1" presStyleIdx="1" presStyleCnt="3" custScaleX="194013" custScaleY="121667">
        <dgm:presLayoutVars>
          <dgm:chMax val="0"/>
          <dgm:bulletEnabled val="1"/>
        </dgm:presLayoutVars>
      </dgm:prSet>
      <dgm:spPr/>
    </dgm:pt>
    <dgm:pt modelId="{C4096E6C-FE9E-4EB4-8D21-0307BE141B6B}" type="pres">
      <dgm:prSet presAssocID="{BC474CA1-42F1-4455-8459-0D3799BD12BA}" presName="negativeSpace" presStyleCnt="0"/>
      <dgm:spPr/>
    </dgm:pt>
    <dgm:pt modelId="{83633AB5-096B-4516-A770-15C7FE03A7C5}" type="pres">
      <dgm:prSet presAssocID="{BC474CA1-42F1-4455-8459-0D3799BD12BA}" presName="childText" presStyleLbl="conFgAcc1" presStyleIdx="1" presStyleCnt="3">
        <dgm:presLayoutVars>
          <dgm:bulletEnabled val="1"/>
        </dgm:presLayoutVars>
      </dgm:prSet>
      <dgm:spPr/>
    </dgm:pt>
    <dgm:pt modelId="{9EB629C6-BA36-49A4-AFEF-38B8D681ABB3}" type="pres">
      <dgm:prSet presAssocID="{F92B9183-50A8-435A-B69C-39EDAAEB8379}" presName="spaceBetweenRectangles" presStyleCnt="0"/>
      <dgm:spPr/>
    </dgm:pt>
    <dgm:pt modelId="{A7863750-2749-490A-A645-94678E34D2AD}" type="pres">
      <dgm:prSet presAssocID="{1C9C1804-B6D8-47F4-9FBC-2A3C9823372B}" presName="parentLin" presStyleCnt="0"/>
      <dgm:spPr/>
    </dgm:pt>
    <dgm:pt modelId="{78EA153C-D8B1-4668-BD05-C8D65A0FAC14}" type="pres">
      <dgm:prSet presAssocID="{1C9C1804-B6D8-47F4-9FBC-2A3C9823372B}" presName="parentLeftMargin" presStyleLbl="node1" presStyleIdx="1" presStyleCnt="3" custScaleX="194013" custScaleY="411815"/>
      <dgm:spPr/>
    </dgm:pt>
    <dgm:pt modelId="{E7953E36-E4C3-43E3-8436-5B9B1342B399}" type="pres">
      <dgm:prSet presAssocID="{1C9C1804-B6D8-47F4-9FBC-2A3C9823372B}" presName="parentText" presStyleLbl="node1" presStyleIdx="2" presStyleCnt="3" custScaleX="240998" custScaleY="160780">
        <dgm:presLayoutVars>
          <dgm:chMax val="0"/>
          <dgm:bulletEnabled val="1"/>
        </dgm:presLayoutVars>
      </dgm:prSet>
      <dgm:spPr/>
    </dgm:pt>
    <dgm:pt modelId="{F58C37A0-8638-42B9-9D5F-099A462CD6ED}" type="pres">
      <dgm:prSet presAssocID="{1C9C1804-B6D8-47F4-9FBC-2A3C9823372B}" presName="negativeSpace" presStyleCnt="0"/>
      <dgm:spPr/>
    </dgm:pt>
    <dgm:pt modelId="{D7D8C196-F5DD-41A1-BF5D-01567F9FB701}" type="pres">
      <dgm:prSet presAssocID="{1C9C1804-B6D8-47F4-9FBC-2A3C9823372B}" presName="childText" presStyleLbl="conFgAcc1" presStyleIdx="2" presStyleCnt="3">
        <dgm:presLayoutVars>
          <dgm:bulletEnabled val="1"/>
        </dgm:presLayoutVars>
      </dgm:prSet>
      <dgm:spPr/>
    </dgm:pt>
  </dgm:ptLst>
  <dgm:cxnLst>
    <dgm:cxn modelId="{C7CC3101-D9FB-444D-8E5A-6F7FD6D3E165}" type="presOf" srcId="{8A382ACF-7652-4F4E-95FD-5C0BBC7EBC58}" destId="{8A1E7196-D21D-4472-9AFF-6E67AE1C9492}" srcOrd="0" destOrd="0" presId="urn:microsoft.com/office/officeart/2005/8/layout/list1"/>
    <dgm:cxn modelId="{3B2C7615-3CD9-4D29-910B-95D0FE204260}" type="presOf" srcId="{8BAE5158-EA20-499C-87A2-5E567643CA20}" destId="{C241193F-0DC0-4786-835D-A72DCF2DA979}" srcOrd="1" destOrd="0" presId="urn:microsoft.com/office/officeart/2005/8/layout/list1"/>
    <dgm:cxn modelId="{6B009837-1E1C-471A-8E7F-7B9A4912C8EA}" srcId="{8A382ACF-7652-4F4E-95FD-5C0BBC7EBC58}" destId="{1C9C1804-B6D8-47F4-9FBC-2A3C9823372B}" srcOrd="2" destOrd="0" parTransId="{B0CD0CD2-2BAD-4CB2-AD74-6E430D130918}" sibTransId="{3482CFCE-5306-493F-B7DE-F9DFFA13334E}"/>
    <dgm:cxn modelId="{29EB1D4C-CAF7-4EDD-9F55-69886164FAEB}" srcId="{8A382ACF-7652-4F4E-95FD-5C0BBC7EBC58}" destId="{BC474CA1-42F1-4455-8459-0D3799BD12BA}" srcOrd="1" destOrd="0" parTransId="{8DF3DC16-0E0E-45D2-8C4B-E041D35CE778}" sibTransId="{F92B9183-50A8-435A-B69C-39EDAAEB8379}"/>
    <dgm:cxn modelId="{13CBEB4D-0F73-406E-AD14-AD2E83465E2A}" type="presOf" srcId="{BC474CA1-42F1-4455-8459-0D3799BD12BA}" destId="{087D38CD-AAC1-49A5-939C-314CDBA260F9}" srcOrd="1" destOrd="0" presId="urn:microsoft.com/office/officeart/2005/8/layout/list1"/>
    <dgm:cxn modelId="{1466F0B6-C963-4825-8084-F190D0ED0B0A}" srcId="{8A382ACF-7652-4F4E-95FD-5C0BBC7EBC58}" destId="{8BAE5158-EA20-499C-87A2-5E567643CA20}" srcOrd="0" destOrd="0" parTransId="{CC8C6D8D-299F-4451-B0F8-4ECD536805E6}" sibTransId="{389D9400-445C-4B10-A528-ED80A4D2D563}"/>
    <dgm:cxn modelId="{852D56BC-7422-4C08-ADD9-41246ED775C2}" type="presOf" srcId="{1C9C1804-B6D8-47F4-9FBC-2A3C9823372B}" destId="{E7953E36-E4C3-43E3-8436-5B9B1342B399}" srcOrd="1" destOrd="0" presId="urn:microsoft.com/office/officeart/2005/8/layout/list1"/>
    <dgm:cxn modelId="{79FEB8DD-9BDF-4E66-ADD4-CC129DAB1B24}" type="presOf" srcId="{8BAE5158-EA20-499C-87A2-5E567643CA20}" destId="{6281E4D5-6A07-4998-AFA4-AB740A761499}" srcOrd="0" destOrd="0" presId="urn:microsoft.com/office/officeart/2005/8/layout/list1"/>
    <dgm:cxn modelId="{0FFC0DE0-520C-4DC7-B471-4C119F3F5D81}" type="presOf" srcId="{BC474CA1-42F1-4455-8459-0D3799BD12BA}" destId="{E4140869-A72F-4509-A70B-93AC900E783D}" srcOrd="0" destOrd="0" presId="urn:microsoft.com/office/officeart/2005/8/layout/list1"/>
    <dgm:cxn modelId="{04C71EFB-9B4B-4842-B2B6-89B44F6EA1E6}" type="presOf" srcId="{1C9C1804-B6D8-47F4-9FBC-2A3C9823372B}" destId="{78EA153C-D8B1-4668-BD05-C8D65A0FAC14}" srcOrd="0" destOrd="0" presId="urn:microsoft.com/office/officeart/2005/8/layout/list1"/>
    <dgm:cxn modelId="{6D35B188-90CE-4957-A7E0-7BFF2ED15EAB}" type="presParOf" srcId="{8A1E7196-D21D-4472-9AFF-6E67AE1C9492}" destId="{1146147D-E5CB-4C53-9A54-5A8AF9C023FB}" srcOrd="0" destOrd="0" presId="urn:microsoft.com/office/officeart/2005/8/layout/list1"/>
    <dgm:cxn modelId="{FAEFCE3C-9F7D-4B59-85F4-78A4FD11C60B}" type="presParOf" srcId="{1146147D-E5CB-4C53-9A54-5A8AF9C023FB}" destId="{6281E4D5-6A07-4998-AFA4-AB740A761499}" srcOrd="0" destOrd="0" presId="urn:microsoft.com/office/officeart/2005/8/layout/list1"/>
    <dgm:cxn modelId="{19C0106B-158E-4641-9825-D992C02E5729}" type="presParOf" srcId="{1146147D-E5CB-4C53-9A54-5A8AF9C023FB}" destId="{C241193F-0DC0-4786-835D-A72DCF2DA979}" srcOrd="1" destOrd="0" presId="urn:microsoft.com/office/officeart/2005/8/layout/list1"/>
    <dgm:cxn modelId="{62AD5487-5B07-40A8-A958-9A6388B24352}" type="presParOf" srcId="{8A1E7196-D21D-4472-9AFF-6E67AE1C9492}" destId="{C6FCE516-FFB6-448B-A495-83CCBA9103F4}" srcOrd="1" destOrd="0" presId="urn:microsoft.com/office/officeart/2005/8/layout/list1"/>
    <dgm:cxn modelId="{2B5DD728-CF66-40AB-96C7-E89E6535FDDD}" type="presParOf" srcId="{8A1E7196-D21D-4472-9AFF-6E67AE1C9492}" destId="{FD1DDA01-5D96-4F65-A59F-488A0C264916}" srcOrd="2" destOrd="0" presId="urn:microsoft.com/office/officeart/2005/8/layout/list1"/>
    <dgm:cxn modelId="{50506C30-A8ED-4590-BC8E-38D8B2A93686}" type="presParOf" srcId="{8A1E7196-D21D-4472-9AFF-6E67AE1C9492}" destId="{EFB4E368-210E-43FF-A42C-E8EBA11EB5EE}" srcOrd="3" destOrd="0" presId="urn:microsoft.com/office/officeart/2005/8/layout/list1"/>
    <dgm:cxn modelId="{0B429524-BBC5-4D3A-9DEF-E1CCE461572E}" type="presParOf" srcId="{8A1E7196-D21D-4472-9AFF-6E67AE1C9492}" destId="{0EFBCFE0-96F3-4B9F-90E7-59C29A8AB1CD}" srcOrd="4" destOrd="0" presId="urn:microsoft.com/office/officeart/2005/8/layout/list1"/>
    <dgm:cxn modelId="{97D21499-2117-469F-A6FB-DE76C5808FC9}" type="presParOf" srcId="{0EFBCFE0-96F3-4B9F-90E7-59C29A8AB1CD}" destId="{E4140869-A72F-4509-A70B-93AC900E783D}" srcOrd="0" destOrd="0" presId="urn:microsoft.com/office/officeart/2005/8/layout/list1"/>
    <dgm:cxn modelId="{BB5B4049-DE17-459B-8BF8-BD836BEE546B}" type="presParOf" srcId="{0EFBCFE0-96F3-4B9F-90E7-59C29A8AB1CD}" destId="{087D38CD-AAC1-49A5-939C-314CDBA260F9}" srcOrd="1" destOrd="0" presId="urn:microsoft.com/office/officeart/2005/8/layout/list1"/>
    <dgm:cxn modelId="{369BB1C1-5758-4147-ACA5-B20D06E7EAC9}" type="presParOf" srcId="{8A1E7196-D21D-4472-9AFF-6E67AE1C9492}" destId="{C4096E6C-FE9E-4EB4-8D21-0307BE141B6B}" srcOrd="5" destOrd="0" presId="urn:microsoft.com/office/officeart/2005/8/layout/list1"/>
    <dgm:cxn modelId="{707706E0-1673-4CD6-8181-89A624F3E3A2}" type="presParOf" srcId="{8A1E7196-D21D-4472-9AFF-6E67AE1C9492}" destId="{83633AB5-096B-4516-A770-15C7FE03A7C5}" srcOrd="6" destOrd="0" presId="urn:microsoft.com/office/officeart/2005/8/layout/list1"/>
    <dgm:cxn modelId="{0AE9A177-6F04-481F-8D77-8F6892D49AE4}" type="presParOf" srcId="{8A1E7196-D21D-4472-9AFF-6E67AE1C9492}" destId="{9EB629C6-BA36-49A4-AFEF-38B8D681ABB3}" srcOrd="7" destOrd="0" presId="urn:microsoft.com/office/officeart/2005/8/layout/list1"/>
    <dgm:cxn modelId="{6316C3A8-9234-43C9-8950-643386814FAC}" type="presParOf" srcId="{8A1E7196-D21D-4472-9AFF-6E67AE1C9492}" destId="{A7863750-2749-490A-A645-94678E34D2AD}" srcOrd="8" destOrd="0" presId="urn:microsoft.com/office/officeart/2005/8/layout/list1"/>
    <dgm:cxn modelId="{A810AEA5-B5CA-4A2E-A437-2F8732245C17}" type="presParOf" srcId="{A7863750-2749-490A-A645-94678E34D2AD}" destId="{78EA153C-D8B1-4668-BD05-C8D65A0FAC14}" srcOrd="0" destOrd="0" presId="urn:microsoft.com/office/officeart/2005/8/layout/list1"/>
    <dgm:cxn modelId="{5971BB03-9CF2-4A5B-A74C-0866569863D5}" type="presParOf" srcId="{A7863750-2749-490A-A645-94678E34D2AD}" destId="{E7953E36-E4C3-43E3-8436-5B9B1342B399}" srcOrd="1" destOrd="0" presId="urn:microsoft.com/office/officeart/2005/8/layout/list1"/>
    <dgm:cxn modelId="{35FB27D4-4E8F-425F-8D5B-C26A6FFD322C}" type="presParOf" srcId="{8A1E7196-D21D-4472-9AFF-6E67AE1C9492}" destId="{F58C37A0-8638-42B9-9D5F-099A462CD6ED}" srcOrd="9" destOrd="0" presId="urn:microsoft.com/office/officeart/2005/8/layout/list1"/>
    <dgm:cxn modelId="{D94C0FD2-EC7E-47C6-A9B6-3E4595FD001E}" type="presParOf" srcId="{8A1E7196-D21D-4472-9AFF-6E67AE1C9492}" destId="{D7D8C196-F5DD-41A1-BF5D-01567F9FB70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12DAD-2A17-47C1-95F3-F09C5A02230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38929821-7167-44F0-9A18-9CCFF2EF471C}">
      <dgm:prSet phldrT="[Testo]" custT="1"/>
      <dgm:spPr/>
      <dgm:t>
        <a:bodyPr/>
        <a:lstStyle/>
        <a:p>
          <a:pPr algn="just"/>
          <a:r>
            <a:rPr lang="it-IT" sz="2000" b="1" dirty="0">
              <a:solidFill>
                <a:schemeClr val="bg1"/>
              </a:solidFill>
            </a:rPr>
            <a:t>Alcuni negano che possa esistere una morale che non sia fondata su Dio </a:t>
          </a:r>
        </a:p>
        <a:p>
          <a:pPr algn="just"/>
          <a:r>
            <a:rPr lang="it-IT" sz="1800" b="1" i="1" dirty="0"/>
            <a:t>Per esempio non danno valore ai diversi tentativi di elaborare un’etica razionale consensuale che guidi la convivenza fra gli uomini</a:t>
          </a:r>
          <a:endParaRPr lang="it-IT" sz="1800" b="1" i="1" dirty="0">
            <a:solidFill>
              <a:schemeClr val="bg1"/>
            </a:solidFill>
          </a:endParaRPr>
        </a:p>
      </dgm:t>
    </dgm:pt>
    <dgm:pt modelId="{FE32D6D0-D32F-4A58-9E26-1964385716A0}" type="parTrans" cxnId="{1CE8B3ED-5479-4C5C-9134-68454182AEE0}">
      <dgm:prSet/>
      <dgm:spPr/>
      <dgm:t>
        <a:bodyPr/>
        <a:lstStyle/>
        <a:p>
          <a:endParaRPr lang="it-IT"/>
        </a:p>
      </dgm:t>
    </dgm:pt>
    <dgm:pt modelId="{58E89494-1D78-4B89-8F67-B669B50C8F99}" type="sibTrans" cxnId="{1CE8B3ED-5479-4C5C-9134-68454182AEE0}">
      <dgm:prSet/>
      <dgm:spPr/>
      <dgm:t>
        <a:bodyPr/>
        <a:lstStyle/>
        <a:p>
          <a:endParaRPr lang="it-IT"/>
        </a:p>
      </dgm:t>
    </dgm:pt>
    <dgm:pt modelId="{AA3AA2A6-D70D-4D6B-9798-8C00ADA20B91}">
      <dgm:prSet phldrT="[Testo]"/>
      <dgm:spPr/>
      <dgm:t>
        <a:bodyPr/>
        <a:lstStyle/>
        <a:p>
          <a:pPr algn="just"/>
          <a:r>
            <a:rPr lang="it-IT" b="1" dirty="0"/>
            <a:t>Altri tentano di elaborare una morale senza Dio</a:t>
          </a:r>
        </a:p>
        <a:p>
          <a:pPr algn="just"/>
          <a:r>
            <a:rPr lang="it-IT" b="1" i="1" dirty="0"/>
            <a:t>Arrivano anche a negare che le morali religiose abbiano una base razionale</a:t>
          </a:r>
        </a:p>
      </dgm:t>
    </dgm:pt>
    <dgm:pt modelId="{0EEFFE57-514C-49C5-8300-BF35590858A6}" type="parTrans" cxnId="{62D4B621-057A-4150-BC72-F4B57282236B}">
      <dgm:prSet/>
      <dgm:spPr/>
      <dgm:t>
        <a:bodyPr/>
        <a:lstStyle/>
        <a:p>
          <a:endParaRPr lang="it-IT"/>
        </a:p>
      </dgm:t>
    </dgm:pt>
    <dgm:pt modelId="{77FFFBE6-ABA5-4879-9EEE-4A3B0614D463}" type="sibTrans" cxnId="{62D4B621-057A-4150-BC72-F4B57282236B}">
      <dgm:prSet/>
      <dgm:spPr/>
      <dgm:t>
        <a:bodyPr/>
        <a:lstStyle/>
        <a:p>
          <a:endParaRPr lang="it-IT"/>
        </a:p>
      </dgm:t>
    </dgm:pt>
    <dgm:pt modelId="{F85BAC60-FCCB-4A1C-BE00-5F1DD0030DC4}">
      <dgm:prSet phldrT="[Testo]"/>
      <dgm:spPr/>
      <dgm:t>
        <a:bodyPr/>
        <a:lstStyle/>
        <a:p>
          <a:pPr algn="just"/>
          <a:r>
            <a:rPr lang="it-IT" b="1" dirty="0"/>
            <a:t>Altri ancora si oppongono a qualunque programma morale di origine religiosa e affermano che la concezione religiosa dell’uomo rende impossibile l’elaborazione di un’etica scientificamente fondata</a:t>
          </a:r>
        </a:p>
      </dgm:t>
    </dgm:pt>
    <dgm:pt modelId="{9CA0F964-B8F9-4F13-B912-8BE3672DEA39}" type="parTrans" cxnId="{E5B46B20-44EF-4C69-B2AF-7F4F4B7EBC28}">
      <dgm:prSet/>
      <dgm:spPr/>
      <dgm:t>
        <a:bodyPr/>
        <a:lstStyle/>
        <a:p>
          <a:endParaRPr lang="it-IT"/>
        </a:p>
      </dgm:t>
    </dgm:pt>
    <dgm:pt modelId="{C5ACC512-CF28-40FE-9564-D6DEAAF9077E}" type="sibTrans" cxnId="{E5B46B20-44EF-4C69-B2AF-7F4F4B7EBC28}">
      <dgm:prSet/>
      <dgm:spPr/>
      <dgm:t>
        <a:bodyPr/>
        <a:lstStyle/>
        <a:p>
          <a:endParaRPr lang="it-IT"/>
        </a:p>
      </dgm:t>
    </dgm:pt>
    <dgm:pt modelId="{580011B0-80BF-49A8-A520-CF71C14A4103}" type="pres">
      <dgm:prSet presAssocID="{8F312DAD-2A17-47C1-95F3-F09C5A022300}" presName="linear" presStyleCnt="0">
        <dgm:presLayoutVars>
          <dgm:dir/>
          <dgm:resizeHandles val="exact"/>
        </dgm:presLayoutVars>
      </dgm:prSet>
      <dgm:spPr/>
    </dgm:pt>
    <dgm:pt modelId="{9FD1B751-04B1-4201-97EC-893DE545D154}" type="pres">
      <dgm:prSet presAssocID="{38929821-7167-44F0-9A18-9CCFF2EF471C}" presName="comp" presStyleCnt="0"/>
      <dgm:spPr/>
    </dgm:pt>
    <dgm:pt modelId="{D8483E26-5690-4464-AE3B-A1169C56FB39}" type="pres">
      <dgm:prSet presAssocID="{38929821-7167-44F0-9A18-9CCFF2EF471C}" presName="box" presStyleLbl="node1" presStyleIdx="0" presStyleCnt="3"/>
      <dgm:spPr/>
    </dgm:pt>
    <dgm:pt modelId="{5D4E2BBE-9BDD-4B58-80CC-EF5CDCF987C0}" type="pres">
      <dgm:prSet presAssocID="{38929821-7167-44F0-9A18-9CCFF2EF471C}" presName="img" presStyleLbl="fgImgPlace1" presStyleIdx="0" presStyleCnt="3" custAng="10800000" custFlipHor="1" custScaleX="50713"/>
      <dgm:spPr>
        <a:prstGeom prst="stripedRightArrow">
          <a:avLst/>
        </a:prstGeom>
        <a:solidFill>
          <a:srgbClr val="C00000"/>
        </a:solidFill>
      </dgm:spPr>
    </dgm:pt>
    <dgm:pt modelId="{BB509BA1-D358-4D2E-AA96-A798142C0B0B}" type="pres">
      <dgm:prSet presAssocID="{38929821-7167-44F0-9A18-9CCFF2EF471C}" presName="text" presStyleLbl="node1" presStyleIdx="0" presStyleCnt="3">
        <dgm:presLayoutVars>
          <dgm:bulletEnabled val="1"/>
        </dgm:presLayoutVars>
      </dgm:prSet>
      <dgm:spPr/>
    </dgm:pt>
    <dgm:pt modelId="{DA094AE9-A994-4337-9F33-2F08FCE6A22F}" type="pres">
      <dgm:prSet presAssocID="{58E89494-1D78-4B89-8F67-B669B50C8F99}" presName="spacer" presStyleCnt="0"/>
      <dgm:spPr/>
    </dgm:pt>
    <dgm:pt modelId="{23819BB0-812D-4EC8-8136-20282E87AB79}" type="pres">
      <dgm:prSet presAssocID="{AA3AA2A6-D70D-4D6B-9798-8C00ADA20B91}" presName="comp" presStyleCnt="0"/>
      <dgm:spPr/>
    </dgm:pt>
    <dgm:pt modelId="{52318F1C-1225-48A3-AAB4-3FD640A28108}" type="pres">
      <dgm:prSet presAssocID="{AA3AA2A6-D70D-4D6B-9798-8C00ADA20B91}" presName="box" presStyleLbl="node1" presStyleIdx="1" presStyleCnt="3"/>
      <dgm:spPr/>
    </dgm:pt>
    <dgm:pt modelId="{DE4693B0-2C8C-46AA-B900-28AE68547F9F}" type="pres">
      <dgm:prSet presAssocID="{AA3AA2A6-D70D-4D6B-9798-8C00ADA20B91}" presName="img" presStyleLbl="fgImgPlace1" presStyleIdx="1" presStyleCnt="3" custScaleX="50713"/>
      <dgm:spPr>
        <a:prstGeom prst="notchedRightArrow">
          <a:avLst/>
        </a:prstGeom>
        <a:solidFill>
          <a:srgbClr val="FF0000"/>
        </a:solidFill>
      </dgm:spPr>
    </dgm:pt>
    <dgm:pt modelId="{20704043-2AE5-40A8-93AA-F3B0880F78D4}" type="pres">
      <dgm:prSet presAssocID="{AA3AA2A6-D70D-4D6B-9798-8C00ADA20B91}" presName="text" presStyleLbl="node1" presStyleIdx="1" presStyleCnt="3">
        <dgm:presLayoutVars>
          <dgm:bulletEnabled val="1"/>
        </dgm:presLayoutVars>
      </dgm:prSet>
      <dgm:spPr/>
    </dgm:pt>
    <dgm:pt modelId="{A37873F0-33AC-4B53-AB2B-3ABE3A91B00B}" type="pres">
      <dgm:prSet presAssocID="{77FFFBE6-ABA5-4879-9EEE-4A3B0614D463}" presName="spacer" presStyleCnt="0"/>
      <dgm:spPr/>
    </dgm:pt>
    <dgm:pt modelId="{23036D32-3CB6-4C2A-8934-87EC1FEC33F4}" type="pres">
      <dgm:prSet presAssocID="{F85BAC60-FCCB-4A1C-BE00-5F1DD0030DC4}" presName="comp" presStyleCnt="0"/>
      <dgm:spPr/>
    </dgm:pt>
    <dgm:pt modelId="{45204411-2383-497E-B349-48D0F696EFB2}" type="pres">
      <dgm:prSet presAssocID="{F85BAC60-FCCB-4A1C-BE00-5F1DD0030DC4}" presName="box" presStyleLbl="node1" presStyleIdx="2" presStyleCnt="3"/>
      <dgm:spPr/>
    </dgm:pt>
    <dgm:pt modelId="{7DD3AF96-3C0B-43D2-BC0A-0735EC2BA39F}" type="pres">
      <dgm:prSet presAssocID="{F85BAC60-FCCB-4A1C-BE00-5F1DD0030DC4}" presName="img" presStyleLbl="fgImgPlace1" presStyleIdx="2" presStyleCnt="3" custScaleX="50713"/>
      <dgm:spPr>
        <a:blipFill rotWithShape="0">
          <a:blip xmlns:r="http://schemas.openxmlformats.org/officeDocument/2006/relationships" r:embed="rId1"/>
          <a:stretch>
            <a:fillRect/>
          </a:stretch>
        </a:blipFill>
      </dgm:spPr>
    </dgm:pt>
    <dgm:pt modelId="{28181A72-B322-44E6-83D9-B9A53D02CA30}" type="pres">
      <dgm:prSet presAssocID="{F85BAC60-FCCB-4A1C-BE00-5F1DD0030DC4}" presName="text" presStyleLbl="node1" presStyleIdx="2" presStyleCnt="3">
        <dgm:presLayoutVars>
          <dgm:bulletEnabled val="1"/>
        </dgm:presLayoutVars>
      </dgm:prSet>
      <dgm:spPr/>
    </dgm:pt>
  </dgm:ptLst>
  <dgm:cxnLst>
    <dgm:cxn modelId="{215DBD02-DC55-4E61-8FB9-5A1C9C2B94D9}" type="presOf" srcId="{F85BAC60-FCCB-4A1C-BE00-5F1DD0030DC4}" destId="{45204411-2383-497E-B349-48D0F696EFB2}" srcOrd="0" destOrd="0" presId="urn:microsoft.com/office/officeart/2005/8/layout/vList4"/>
    <dgm:cxn modelId="{E5B46B20-44EF-4C69-B2AF-7F4F4B7EBC28}" srcId="{8F312DAD-2A17-47C1-95F3-F09C5A022300}" destId="{F85BAC60-FCCB-4A1C-BE00-5F1DD0030DC4}" srcOrd="2" destOrd="0" parTransId="{9CA0F964-B8F9-4F13-B912-8BE3672DEA39}" sibTransId="{C5ACC512-CF28-40FE-9564-D6DEAAF9077E}"/>
    <dgm:cxn modelId="{62D4B621-057A-4150-BC72-F4B57282236B}" srcId="{8F312DAD-2A17-47C1-95F3-F09C5A022300}" destId="{AA3AA2A6-D70D-4D6B-9798-8C00ADA20B91}" srcOrd="1" destOrd="0" parTransId="{0EEFFE57-514C-49C5-8300-BF35590858A6}" sibTransId="{77FFFBE6-ABA5-4879-9EEE-4A3B0614D463}"/>
    <dgm:cxn modelId="{F61BCE2F-02B7-43B3-A4AC-56CD1F1684A9}" type="presOf" srcId="{F85BAC60-FCCB-4A1C-BE00-5F1DD0030DC4}" destId="{28181A72-B322-44E6-83D9-B9A53D02CA30}" srcOrd="1" destOrd="0" presId="urn:microsoft.com/office/officeart/2005/8/layout/vList4"/>
    <dgm:cxn modelId="{228FF351-B945-4A39-B868-8EF6A2E01F80}" type="presOf" srcId="{38929821-7167-44F0-9A18-9CCFF2EF471C}" destId="{BB509BA1-D358-4D2E-AA96-A798142C0B0B}" srcOrd="1" destOrd="0" presId="urn:microsoft.com/office/officeart/2005/8/layout/vList4"/>
    <dgm:cxn modelId="{65C51756-F25B-44A6-BD3E-14BFBB9CE9E6}" type="presOf" srcId="{AA3AA2A6-D70D-4D6B-9798-8C00ADA20B91}" destId="{20704043-2AE5-40A8-93AA-F3B0880F78D4}" srcOrd="1" destOrd="0" presId="urn:microsoft.com/office/officeart/2005/8/layout/vList4"/>
    <dgm:cxn modelId="{241FE15A-A65E-4E90-B12F-B4A0CB122135}" type="presOf" srcId="{38929821-7167-44F0-9A18-9CCFF2EF471C}" destId="{D8483E26-5690-4464-AE3B-A1169C56FB39}" srcOrd="0" destOrd="0" presId="urn:microsoft.com/office/officeart/2005/8/layout/vList4"/>
    <dgm:cxn modelId="{04DB96CD-E299-47D3-BE3C-12F6C9F38122}" type="presOf" srcId="{8F312DAD-2A17-47C1-95F3-F09C5A022300}" destId="{580011B0-80BF-49A8-A520-CF71C14A4103}" srcOrd="0" destOrd="0" presId="urn:microsoft.com/office/officeart/2005/8/layout/vList4"/>
    <dgm:cxn modelId="{0421AEE3-A62B-4A5B-B805-1BDC88D6D5E9}" type="presOf" srcId="{AA3AA2A6-D70D-4D6B-9798-8C00ADA20B91}" destId="{52318F1C-1225-48A3-AAB4-3FD640A28108}" srcOrd="0" destOrd="0" presId="urn:microsoft.com/office/officeart/2005/8/layout/vList4"/>
    <dgm:cxn modelId="{1CE8B3ED-5479-4C5C-9134-68454182AEE0}" srcId="{8F312DAD-2A17-47C1-95F3-F09C5A022300}" destId="{38929821-7167-44F0-9A18-9CCFF2EF471C}" srcOrd="0" destOrd="0" parTransId="{FE32D6D0-D32F-4A58-9E26-1964385716A0}" sibTransId="{58E89494-1D78-4B89-8F67-B669B50C8F99}"/>
    <dgm:cxn modelId="{FCBDB8BB-4B33-4A3B-B9BE-D9E3E6DFA8BC}" type="presParOf" srcId="{580011B0-80BF-49A8-A520-CF71C14A4103}" destId="{9FD1B751-04B1-4201-97EC-893DE545D154}" srcOrd="0" destOrd="0" presId="urn:microsoft.com/office/officeart/2005/8/layout/vList4"/>
    <dgm:cxn modelId="{64E82257-6C09-40B7-BFCA-474BE07DCF0C}" type="presParOf" srcId="{9FD1B751-04B1-4201-97EC-893DE545D154}" destId="{D8483E26-5690-4464-AE3B-A1169C56FB39}" srcOrd="0" destOrd="0" presId="urn:microsoft.com/office/officeart/2005/8/layout/vList4"/>
    <dgm:cxn modelId="{36587243-6D3C-4E13-B8BF-F8C33C4310F0}" type="presParOf" srcId="{9FD1B751-04B1-4201-97EC-893DE545D154}" destId="{5D4E2BBE-9BDD-4B58-80CC-EF5CDCF987C0}" srcOrd="1" destOrd="0" presId="urn:microsoft.com/office/officeart/2005/8/layout/vList4"/>
    <dgm:cxn modelId="{3B4369CA-F34B-4611-8ABC-B97671A5344A}" type="presParOf" srcId="{9FD1B751-04B1-4201-97EC-893DE545D154}" destId="{BB509BA1-D358-4D2E-AA96-A798142C0B0B}" srcOrd="2" destOrd="0" presId="urn:microsoft.com/office/officeart/2005/8/layout/vList4"/>
    <dgm:cxn modelId="{71DF0947-F762-4447-A488-9D81ED1B50AF}" type="presParOf" srcId="{580011B0-80BF-49A8-A520-CF71C14A4103}" destId="{DA094AE9-A994-4337-9F33-2F08FCE6A22F}" srcOrd="1" destOrd="0" presId="urn:microsoft.com/office/officeart/2005/8/layout/vList4"/>
    <dgm:cxn modelId="{B2E8DDA4-6EF0-4836-BB09-43E2203D2545}" type="presParOf" srcId="{580011B0-80BF-49A8-A520-CF71C14A4103}" destId="{23819BB0-812D-4EC8-8136-20282E87AB79}" srcOrd="2" destOrd="0" presId="urn:microsoft.com/office/officeart/2005/8/layout/vList4"/>
    <dgm:cxn modelId="{6C09F8AA-CF2C-4D74-A009-65F068BE62C9}" type="presParOf" srcId="{23819BB0-812D-4EC8-8136-20282E87AB79}" destId="{52318F1C-1225-48A3-AAB4-3FD640A28108}" srcOrd="0" destOrd="0" presId="urn:microsoft.com/office/officeart/2005/8/layout/vList4"/>
    <dgm:cxn modelId="{26BA5EF4-43D0-4DFB-BEF2-FF7B6355E0FA}" type="presParOf" srcId="{23819BB0-812D-4EC8-8136-20282E87AB79}" destId="{DE4693B0-2C8C-46AA-B900-28AE68547F9F}" srcOrd="1" destOrd="0" presId="urn:microsoft.com/office/officeart/2005/8/layout/vList4"/>
    <dgm:cxn modelId="{79A66718-4CA6-4C36-948E-F09B1255D59F}" type="presParOf" srcId="{23819BB0-812D-4EC8-8136-20282E87AB79}" destId="{20704043-2AE5-40A8-93AA-F3B0880F78D4}" srcOrd="2" destOrd="0" presId="urn:microsoft.com/office/officeart/2005/8/layout/vList4"/>
    <dgm:cxn modelId="{CCCF9D1C-1BDA-40CA-B3D6-50B30FC21828}" type="presParOf" srcId="{580011B0-80BF-49A8-A520-CF71C14A4103}" destId="{A37873F0-33AC-4B53-AB2B-3ABE3A91B00B}" srcOrd="3" destOrd="0" presId="urn:microsoft.com/office/officeart/2005/8/layout/vList4"/>
    <dgm:cxn modelId="{B33D35EA-E6C8-43C2-ABFB-C0B84EDCFB7E}" type="presParOf" srcId="{580011B0-80BF-49A8-A520-CF71C14A4103}" destId="{23036D32-3CB6-4C2A-8934-87EC1FEC33F4}" srcOrd="4" destOrd="0" presId="urn:microsoft.com/office/officeart/2005/8/layout/vList4"/>
    <dgm:cxn modelId="{2492216B-403F-47B3-B1BC-B23F9A811E8E}" type="presParOf" srcId="{23036D32-3CB6-4C2A-8934-87EC1FEC33F4}" destId="{45204411-2383-497E-B349-48D0F696EFB2}" srcOrd="0" destOrd="0" presId="urn:microsoft.com/office/officeart/2005/8/layout/vList4"/>
    <dgm:cxn modelId="{9FB087DA-C45B-4DD0-9F05-4D7A58025774}" type="presParOf" srcId="{23036D32-3CB6-4C2A-8934-87EC1FEC33F4}" destId="{7DD3AF96-3C0B-43D2-BC0A-0735EC2BA39F}" srcOrd="1" destOrd="0" presId="urn:microsoft.com/office/officeart/2005/8/layout/vList4"/>
    <dgm:cxn modelId="{49029440-9CFE-465F-8528-41A890D51F22}" type="presParOf" srcId="{23036D32-3CB6-4C2A-8934-87EC1FEC33F4}" destId="{28181A72-B322-44E6-83D9-B9A53D02CA3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95EB0-DEE9-47B6-90A0-07DE16FAD24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93DD6A3A-45EA-481C-959E-204883089A6F}">
      <dgm:prSet phldrT="[Testo]"/>
      <dgm:spPr/>
      <dgm:t>
        <a:bodyPr/>
        <a:lstStyle/>
        <a:p>
          <a:r>
            <a:rPr lang="it-IT" b="1" dirty="0"/>
            <a:t>Buone in sé stesse</a:t>
          </a:r>
        </a:p>
      </dgm:t>
    </dgm:pt>
    <dgm:pt modelId="{83AD57DD-0B98-412C-8554-BD8E83877106}" type="parTrans" cxnId="{43D7BC19-25B3-4BE0-8633-8E8FE7E947ED}">
      <dgm:prSet/>
      <dgm:spPr/>
      <dgm:t>
        <a:bodyPr/>
        <a:lstStyle/>
        <a:p>
          <a:endParaRPr lang="it-IT"/>
        </a:p>
      </dgm:t>
    </dgm:pt>
    <dgm:pt modelId="{38F0B092-F8A0-4C03-828A-46F2B1880FC3}" type="sibTrans" cxnId="{43D7BC19-25B3-4BE0-8633-8E8FE7E947ED}">
      <dgm:prSet/>
      <dgm:spPr/>
      <dgm:t>
        <a:bodyPr/>
        <a:lstStyle/>
        <a:p>
          <a:endParaRPr lang="it-IT"/>
        </a:p>
      </dgm:t>
    </dgm:pt>
    <dgm:pt modelId="{A636AB09-AC3A-43A1-999E-EEB715E7FE3B}">
      <dgm:prSet phldrT="[Testo]" custT="1"/>
      <dgm:spPr/>
      <dgm:t>
        <a:bodyPr/>
        <a:lstStyle/>
        <a:p>
          <a:r>
            <a:rPr lang="it-IT" sz="1800" b="1" dirty="0"/>
            <a:t>Non ha valore un atto qualunque</a:t>
          </a:r>
        </a:p>
      </dgm:t>
    </dgm:pt>
    <dgm:pt modelId="{9E7BAD8C-CDF9-4BD6-B9B9-49EED46C10C2}" type="parTrans" cxnId="{A4F08FD7-3249-426D-BC2C-EB8C3CDF90D4}">
      <dgm:prSet/>
      <dgm:spPr/>
      <dgm:t>
        <a:bodyPr/>
        <a:lstStyle/>
        <a:p>
          <a:endParaRPr lang="it-IT"/>
        </a:p>
      </dgm:t>
    </dgm:pt>
    <dgm:pt modelId="{89A5297A-DFA5-4059-9990-7B8983CDEF34}" type="sibTrans" cxnId="{A4F08FD7-3249-426D-BC2C-EB8C3CDF90D4}">
      <dgm:prSet/>
      <dgm:spPr/>
      <dgm:t>
        <a:bodyPr/>
        <a:lstStyle/>
        <a:p>
          <a:endParaRPr lang="it-IT"/>
        </a:p>
      </dgm:t>
    </dgm:pt>
    <dgm:pt modelId="{0C7B0420-2C5C-40BD-ABDB-765A1F9C92E4}">
      <dgm:prSet phldrT="[Testo]" custT="1"/>
      <dgm:spPr/>
      <dgm:t>
        <a:bodyPr/>
        <a:lstStyle/>
        <a:p>
          <a:r>
            <a:rPr lang="it-IT" sz="1800" b="1" dirty="0"/>
            <a:t>Non basta un “generico” orientamento a Dio</a:t>
          </a:r>
        </a:p>
      </dgm:t>
    </dgm:pt>
    <dgm:pt modelId="{673EE619-B874-40E2-BA79-984114BD2ACF}" type="parTrans" cxnId="{5905A435-7D6C-4648-AA35-614D9E1DD0F1}">
      <dgm:prSet/>
      <dgm:spPr/>
      <dgm:t>
        <a:bodyPr/>
        <a:lstStyle/>
        <a:p>
          <a:endParaRPr lang="it-IT"/>
        </a:p>
      </dgm:t>
    </dgm:pt>
    <dgm:pt modelId="{8B80A9EE-6EA5-4A3F-A272-69BB264CAD02}" type="sibTrans" cxnId="{5905A435-7D6C-4648-AA35-614D9E1DD0F1}">
      <dgm:prSet/>
      <dgm:spPr/>
      <dgm:t>
        <a:bodyPr/>
        <a:lstStyle/>
        <a:p>
          <a:endParaRPr lang="it-IT"/>
        </a:p>
      </dgm:t>
    </dgm:pt>
    <dgm:pt modelId="{BE809788-269C-4385-BD83-09139F6274A5}">
      <dgm:prSet phldrT="[Testo]"/>
      <dgm:spPr/>
      <dgm:t>
        <a:bodyPr/>
        <a:lstStyle/>
        <a:p>
          <a:r>
            <a:rPr lang="it-IT" b="1" dirty="0"/>
            <a:t>Si devono adeguare ai Comandamenti</a:t>
          </a:r>
        </a:p>
      </dgm:t>
    </dgm:pt>
    <dgm:pt modelId="{75110DE8-3C34-4C7A-B91D-160DE15A5978}" type="parTrans" cxnId="{568CB288-51AA-4860-B658-C912B5C3DD5D}">
      <dgm:prSet/>
      <dgm:spPr/>
      <dgm:t>
        <a:bodyPr/>
        <a:lstStyle/>
        <a:p>
          <a:endParaRPr lang="it-IT"/>
        </a:p>
      </dgm:t>
    </dgm:pt>
    <dgm:pt modelId="{0B4356DB-1D26-46F6-9327-445E7013AB1A}" type="sibTrans" cxnId="{568CB288-51AA-4860-B658-C912B5C3DD5D}">
      <dgm:prSet/>
      <dgm:spPr/>
      <dgm:t>
        <a:bodyPr/>
        <a:lstStyle/>
        <a:p>
          <a:endParaRPr lang="it-IT"/>
        </a:p>
      </dgm:t>
    </dgm:pt>
    <dgm:pt modelId="{27C59BD2-B03A-4336-B0BC-9EE4EA93A044}">
      <dgm:prSet phldrT="[Testo]"/>
      <dgm:spPr/>
      <dgm:t>
        <a:bodyPr/>
        <a:lstStyle/>
        <a:p>
          <a:r>
            <a:rPr lang="it-IT" b="1" dirty="0"/>
            <a:t>Non si può orientare a Dio una cosa cattiva</a:t>
          </a:r>
        </a:p>
      </dgm:t>
    </dgm:pt>
    <dgm:pt modelId="{6C8938E8-C9ED-401E-93EF-D438546F51F9}" type="parTrans" cxnId="{720F4E09-E896-4BC5-8679-D5192A7D4F7C}">
      <dgm:prSet/>
      <dgm:spPr/>
      <dgm:t>
        <a:bodyPr/>
        <a:lstStyle/>
        <a:p>
          <a:endParaRPr lang="it-IT"/>
        </a:p>
      </dgm:t>
    </dgm:pt>
    <dgm:pt modelId="{54A0F21B-8733-4BF9-AC43-CF5182EECDAD}" type="sibTrans" cxnId="{720F4E09-E896-4BC5-8679-D5192A7D4F7C}">
      <dgm:prSet/>
      <dgm:spPr/>
      <dgm:t>
        <a:bodyPr/>
        <a:lstStyle/>
        <a:p>
          <a:endParaRPr lang="it-IT"/>
        </a:p>
      </dgm:t>
    </dgm:pt>
    <dgm:pt modelId="{724487D7-927A-4369-9F17-2429C79C8B8E}">
      <dgm:prSet phldrT="[Testo]"/>
      <dgm:spPr/>
      <dgm:t>
        <a:bodyPr/>
        <a:lstStyle/>
        <a:p>
          <a:r>
            <a:rPr lang="it-IT" b="1" dirty="0"/>
            <a:t>Non valgono soggettivismi morali o “etica delle buone intenzioni”</a:t>
          </a:r>
        </a:p>
      </dgm:t>
    </dgm:pt>
    <dgm:pt modelId="{B7EBFBBA-BA3E-4962-BCE0-197D4FD6D1B8}" type="parTrans" cxnId="{56A0E7A9-ECB7-4BF5-B070-2D88E9042332}">
      <dgm:prSet/>
      <dgm:spPr/>
      <dgm:t>
        <a:bodyPr/>
        <a:lstStyle/>
        <a:p>
          <a:endParaRPr lang="it-IT"/>
        </a:p>
      </dgm:t>
    </dgm:pt>
    <dgm:pt modelId="{2A7DC91D-DD88-4C47-8007-E438B101E8F2}" type="sibTrans" cxnId="{56A0E7A9-ECB7-4BF5-B070-2D88E9042332}">
      <dgm:prSet/>
      <dgm:spPr/>
      <dgm:t>
        <a:bodyPr/>
        <a:lstStyle/>
        <a:p>
          <a:endParaRPr lang="it-IT"/>
        </a:p>
      </dgm:t>
    </dgm:pt>
    <dgm:pt modelId="{B4C5FE23-C044-4336-814A-EE7A49F8CFD2}">
      <dgm:prSet phldrT="[Testo]" custT="1"/>
      <dgm:spPr/>
      <dgm:t>
        <a:bodyPr/>
        <a:lstStyle/>
        <a:p>
          <a:r>
            <a:rPr lang="it-IT" sz="1800" b="1" dirty="0"/>
            <a:t>Devono essere atti oggettivamente buoni</a:t>
          </a:r>
        </a:p>
      </dgm:t>
    </dgm:pt>
    <dgm:pt modelId="{47FE8829-E060-4530-9648-CCAAA604DFDD}" type="parTrans" cxnId="{ACC12EDE-8573-4EF8-98F3-430A79EBDF4B}">
      <dgm:prSet/>
      <dgm:spPr/>
      <dgm:t>
        <a:bodyPr/>
        <a:lstStyle/>
        <a:p>
          <a:endParaRPr lang="it-IT"/>
        </a:p>
      </dgm:t>
    </dgm:pt>
    <dgm:pt modelId="{34EE6581-EA1A-4986-A22A-8D4D65B4FBF7}" type="sibTrans" cxnId="{ACC12EDE-8573-4EF8-98F3-430A79EBDF4B}">
      <dgm:prSet/>
      <dgm:spPr/>
      <dgm:t>
        <a:bodyPr/>
        <a:lstStyle/>
        <a:p>
          <a:endParaRPr lang="it-IT"/>
        </a:p>
      </dgm:t>
    </dgm:pt>
    <dgm:pt modelId="{6E4CDEE3-F214-4A98-ACA1-4C8817714751}">
      <dgm:prSet phldrT="[Testo]"/>
      <dgm:spPr/>
      <dgm:t>
        <a:bodyPr/>
        <a:lstStyle/>
        <a:p>
          <a:r>
            <a:rPr lang="it-IT" b="1" dirty="0"/>
            <a:t>Seguire la volontà di Dio implica praticare il bene prescritto dalla legge morale</a:t>
          </a:r>
        </a:p>
      </dgm:t>
    </dgm:pt>
    <dgm:pt modelId="{1589B0F6-D6BF-4E8A-A3D4-6F12AC82F38E}" type="parTrans" cxnId="{71B959C3-608B-4908-9B7B-03ADD42A94D7}">
      <dgm:prSet/>
      <dgm:spPr/>
      <dgm:t>
        <a:bodyPr/>
        <a:lstStyle/>
        <a:p>
          <a:endParaRPr lang="it-IT"/>
        </a:p>
      </dgm:t>
    </dgm:pt>
    <dgm:pt modelId="{A729AC57-7C04-4EC2-85C3-770221B4B668}" type="sibTrans" cxnId="{71B959C3-608B-4908-9B7B-03ADD42A94D7}">
      <dgm:prSet/>
      <dgm:spPr/>
      <dgm:t>
        <a:bodyPr/>
        <a:lstStyle/>
        <a:p>
          <a:endParaRPr lang="it-IT"/>
        </a:p>
      </dgm:t>
    </dgm:pt>
    <dgm:pt modelId="{4E98AD89-1CB5-466A-AD85-C92EFE0663DE}" type="pres">
      <dgm:prSet presAssocID="{3A195EB0-DEE9-47B6-90A0-07DE16FAD24E}" presName="Name0" presStyleCnt="0">
        <dgm:presLayoutVars>
          <dgm:dir/>
          <dgm:animLvl val="lvl"/>
          <dgm:resizeHandles/>
        </dgm:presLayoutVars>
      </dgm:prSet>
      <dgm:spPr/>
    </dgm:pt>
    <dgm:pt modelId="{4E052456-32A6-4D6E-8E97-B214EB15C247}" type="pres">
      <dgm:prSet presAssocID="{93DD6A3A-45EA-481C-959E-204883089A6F}" presName="linNode" presStyleCnt="0"/>
      <dgm:spPr/>
    </dgm:pt>
    <dgm:pt modelId="{4222D6F4-7B4F-4976-BACB-92FF6D5D1675}" type="pres">
      <dgm:prSet presAssocID="{93DD6A3A-45EA-481C-959E-204883089A6F}" presName="parentShp" presStyleLbl="node1" presStyleIdx="0" presStyleCnt="2" custScaleX="73913" custLinFactNeighborX="-5941" custLinFactNeighborY="-26">
        <dgm:presLayoutVars>
          <dgm:bulletEnabled val="1"/>
        </dgm:presLayoutVars>
      </dgm:prSet>
      <dgm:spPr/>
    </dgm:pt>
    <dgm:pt modelId="{FB7932A8-807D-4869-A058-CFA6D0F76C4B}" type="pres">
      <dgm:prSet presAssocID="{93DD6A3A-45EA-481C-959E-204883089A6F}" presName="childShp" presStyleLbl="bgAccFollowNode1" presStyleIdx="0" presStyleCnt="2" custScaleX="108504">
        <dgm:presLayoutVars>
          <dgm:bulletEnabled val="1"/>
        </dgm:presLayoutVars>
      </dgm:prSet>
      <dgm:spPr/>
    </dgm:pt>
    <dgm:pt modelId="{83901C4B-78D2-44D8-9E4B-10CAB797144D}" type="pres">
      <dgm:prSet presAssocID="{38F0B092-F8A0-4C03-828A-46F2B1880FC3}" presName="spacing" presStyleCnt="0"/>
      <dgm:spPr/>
    </dgm:pt>
    <dgm:pt modelId="{3ED7808F-F451-409F-990C-CA36C007904D}" type="pres">
      <dgm:prSet presAssocID="{BE809788-269C-4385-BD83-09139F6274A5}" presName="linNode" presStyleCnt="0"/>
      <dgm:spPr/>
    </dgm:pt>
    <dgm:pt modelId="{5D21B4A8-6E58-4621-AB4F-D199C80FA9F6}" type="pres">
      <dgm:prSet presAssocID="{BE809788-269C-4385-BD83-09139F6274A5}" presName="parentShp" presStyleLbl="node1" presStyleIdx="1" presStyleCnt="2" custScaleX="73913" custLinFactNeighborX="-5941" custLinFactNeighborY="-434">
        <dgm:presLayoutVars>
          <dgm:bulletEnabled val="1"/>
        </dgm:presLayoutVars>
      </dgm:prSet>
      <dgm:spPr/>
    </dgm:pt>
    <dgm:pt modelId="{12E533EC-9722-445B-A9DA-41B84A5CA957}" type="pres">
      <dgm:prSet presAssocID="{BE809788-269C-4385-BD83-09139F6274A5}" presName="childShp" presStyleLbl="bgAccFollowNode1" presStyleIdx="1" presStyleCnt="2" custScaleX="108504" custScaleY="128265">
        <dgm:presLayoutVars>
          <dgm:bulletEnabled val="1"/>
        </dgm:presLayoutVars>
      </dgm:prSet>
      <dgm:spPr/>
    </dgm:pt>
  </dgm:ptLst>
  <dgm:cxnLst>
    <dgm:cxn modelId="{2046D805-D0B3-455B-B3B4-09CA8438F5D2}" type="presOf" srcId="{B4C5FE23-C044-4336-814A-EE7A49F8CFD2}" destId="{FB7932A8-807D-4869-A058-CFA6D0F76C4B}" srcOrd="0" destOrd="2" presId="urn:microsoft.com/office/officeart/2005/8/layout/vList6"/>
    <dgm:cxn modelId="{720F4E09-E896-4BC5-8679-D5192A7D4F7C}" srcId="{BE809788-269C-4385-BD83-09139F6274A5}" destId="{27C59BD2-B03A-4336-B0BC-9EE4EA93A044}" srcOrd="0" destOrd="0" parTransId="{6C8938E8-C9ED-401E-93EF-D438546F51F9}" sibTransId="{54A0F21B-8733-4BF9-AC43-CF5182EECDAD}"/>
    <dgm:cxn modelId="{43D7BC19-25B3-4BE0-8633-8E8FE7E947ED}" srcId="{3A195EB0-DEE9-47B6-90A0-07DE16FAD24E}" destId="{93DD6A3A-45EA-481C-959E-204883089A6F}" srcOrd="0" destOrd="0" parTransId="{83AD57DD-0B98-412C-8554-BD8E83877106}" sibTransId="{38F0B092-F8A0-4C03-828A-46F2B1880FC3}"/>
    <dgm:cxn modelId="{5905A435-7D6C-4648-AA35-614D9E1DD0F1}" srcId="{93DD6A3A-45EA-481C-959E-204883089A6F}" destId="{0C7B0420-2C5C-40BD-ABDB-765A1F9C92E4}" srcOrd="1" destOrd="0" parTransId="{673EE619-B874-40E2-BA79-984114BD2ACF}" sibTransId="{8B80A9EE-6EA5-4A3F-A272-69BB264CAD02}"/>
    <dgm:cxn modelId="{2112333F-40CF-4824-9F72-DB055A8D5B87}" type="presOf" srcId="{3A195EB0-DEE9-47B6-90A0-07DE16FAD24E}" destId="{4E98AD89-1CB5-466A-AD85-C92EFE0663DE}" srcOrd="0" destOrd="0" presId="urn:microsoft.com/office/officeart/2005/8/layout/vList6"/>
    <dgm:cxn modelId="{583FC348-55F5-4A2E-99F1-2C2282C5B584}" type="presOf" srcId="{0C7B0420-2C5C-40BD-ABDB-765A1F9C92E4}" destId="{FB7932A8-807D-4869-A058-CFA6D0F76C4B}" srcOrd="0" destOrd="1" presId="urn:microsoft.com/office/officeart/2005/8/layout/vList6"/>
    <dgm:cxn modelId="{AA9F8869-1E5F-4CF1-AE0F-4080417EC8CE}" type="presOf" srcId="{93DD6A3A-45EA-481C-959E-204883089A6F}" destId="{4222D6F4-7B4F-4976-BACB-92FF6D5D1675}" srcOrd="0" destOrd="0" presId="urn:microsoft.com/office/officeart/2005/8/layout/vList6"/>
    <dgm:cxn modelId="{6099F175-DEA6-49D5-BF13-49805CF6DF1B}" type="presOf" srcId="{A636AB09-AC3A-43A1-999E-EEB715E7FE3B}" destId="{FB7932A8-807D-4869-A058-CFA6D0F76C4B}" srcOrd="0" destOrd="0" presId="urn:microsoft.com/office/officeart/2005/8/layout/vList6"/>
    <dgm:cxn modelId="{E42A1F82-87D4-415D-AA62-2D9E8A60D9B7}" type="presOf" srcId="{6E4CDEE3-F214-4A98-ACA1-4C8817714751}" destId="{12E533EC-9722-445B-A9DA-41B84A5CA957}" srcOrd="0" destOrd="2" presId="urn:microsoft.com/office/officeart/2005/8/layout/vList6"/>
    <dgm:cxn modelId="{9D8B6883-C7CB-43F5-A05A-78F1C831469E}" type="presOf" srcId="{27C59BD2-B03A-4336-B0BC-9EE4EA93A044}" destId="{12E533EC-9722-445B-A9DA-41B84A5CA957}" srcOrd="0" destOrd="0" presId="urn:microsoft.com/office/officeart/2005/8/layout/vList6"/>
    <dgm:cxn modelId="{568CB288-51AA-4860-B658-C912B5C3DD5D}" srcId="{3A195EB0-DEE9-47B6-90A0-07DE16FAD24E}" destId="{BE809788-269C-4385-BD83-09139F6274A5}" srcOrd="1" destOrd="0" parTransId="{75110DE8-3C34-4C7A-B91D-160DE15A5978}" sibTransId="{0B4356DB-1D26-46F6-9327-445E7013AB1A}"/>
    <dgm:cxn modelId="{29F3FF93-2398-4C83-9DA6-B95B622C4361}" type="presOf" srcId="{724487D7-927A-4369-9F17-2429C79C8B8E}" destId="{12E533EC-9722-445B-A9DA-41B84A5CA957}" srcOrd="0" destOrd="1" presId="urn:microsoft.com/office/officeart/2005/8/layout/vList6"/>
    <dgm:cxn modelId="{56A0E7A9-ECB7-4BF5-B070-2D88E9042332}" srcId="{BE809788-269C-4385-BD83-09139F6274A5}" destId="{724487D7-927A-4369-9F17-2429C79C8B8E}" srcOrd="1" destOrd="0" parTransId="{B7EBFBBA-BA3E-4962-BCE0-197D4FD6D1B8}" sibTransId="{2A7DC91D-DD88-4C47-8007-E438B101E8F2}"/>
    <dgm:cxn modelId="{71B959C3-608B-4908-9B7B-03ADD42A94D7}" srcId="{BE809788-269C-4385-BD83-09139F6274A5}" destId="{6E4CDEE3-F214-4A98-ACA1-4C8817714751}" srcOrd="2" destOrd="0" parTransId="{1589B0F6-D6BF-4E8A-A3D4-6F12AC82F38E}" sibTransId="{A729AC57-7C04-4EC2-85C3-770221B4B668}"/>
    <dgm:cxn modelId="{A4F08FD7-3249-426D-BC2C-EB8C3CDF90D4}" srcId="{93DD6A3A-45EA-481C-959E-204883089A6F}" destId="{A636AB09-AC3A-43A1-999E-EEB715E7FE3B}" srcOrd="0" destOrd="0" parTransId="{9E7BAD8C-CDF9-4BD6-B9B9-49EED46C10C2}" sibTransId="{89A5297A-DFA5-4059-9990-7B8983CDEF34}"/>
    <dgm:cxn modelId="{ACC12EDE-8573-4EF8-98F3-430A79EBDF4B}" srcId="{93DD6A3A-45EA-481C-959E-204883089A6F}" destId="{B4C5FE23-C044-4336-814A-EE7A49F8CFD2}" srcOrd="2" destOrd="0" parTransId="{47FE8829-E060-4530-9648-CCAAA604DFDD}" sibTransId="{34EE6581-EA1A-4986-A22A-8D4D65B4FBF7}"/>
    <dgm:cxn modelId="{99722AEF-3A73-42E4-8AB2-A1C2BEFFF0CB}" type="presOf" srcId="{BE809788-269C-4385-BD83-09139F6274A5}" destId="{5D21B4A8-6E58-4621-AB4F-D199C80FA9F6}" srcOrd="0" destOrd="0" presId="urn:microsoft.com/office/officeart/2005/8/layout/vList6"/>
    <dgm:cxn modelId="{7402D7D1-B983-4938-B6C5-233BD7828B26}" type="presParOf" srcId="{4E98AD89-1CB5-466A-AD85-C92EFE0663DE}" destId="{4E052456-32A6-4D6E-8E97-B214EB15C247}" srcOrd="0" destOrd="0" presId="urn:microsoft.com/office/officeart/2005/8/layout/vList6"/>
    <dgm:cxn modelId="{998D1A60-4304-43F5-9EA3-CDC36F3A5621}" type="presParOf" srcId="{4E052456-32A6-4D6E-8E97-B214EB15C247}" destId="{4222D6F4-7B4F-4976-BACB-92FF6D5D1675}" srcOrd="0" destOrd="0" presId="urn:microsoft.com/office/officeart/2005/8/layout/vList6"/>
    <dgm:cxn modelId="{9A23D851-3347-42D6-BC48-FC0F52F08302}" type="presParOf" srcId="{4E052456-32A6-4D6E-8E97-B214EB15C247}" destId="{FB7932A8-807D-4869-A058-CFA6D0F76C4B}" srcOrd="1" destOrd="0" presId="urn:microsoft.com/office/officeart/2005/8/layout/vList6"/>
    <dgm:cxn modelId="{07D9671F-2A27-4360-90FF-EB32A42228F7}" type="presParOf" srcId="{4E98AD89-1CB5-466A-AD85-C92EFE0663DE}" destId="{83901C4B-78D2-44D8-9E4B-10CAB797144D}" srcOrd="1" destOrd="0" presId="urn:microsoft.com/office/officeart/2005/8/layout/vList6"/>
    <dgm:cxn modelId="{5C894E0C-081B-4712-8FCF-C9C8EA490875}" type="presParOf" srcId="{4E98AD89-1CB5-466A-AD85-C92EFE0663DE}" destId="{3ED7808F-F451-409F-990C-CA36C007904D}" srcOrd="2" destOrd="0" presId="urn:microsoft.com/office/officeart/2005/8/layout/vList6"/>
    <dgm:cxn modelId="{E0898F6B-8AF3-4CBA-90A6-24B6B9BFACFF}" type="presParOf" srcId="{3ED7808F-F451-409F-990C-CA36C007904D}" destId="{5D21B4A8-6E58-4621-AB4F-D199C80FA9F6}" srcOrd="0" destOrd="0" presId="urn:microsoft.com/office/officeart/2005/8/layout/vList6"/>
    <dgm:cxn modelId="{4407CAE2-64D1-4CE1-96B5-752E1D867D13}" type="presParOf" srcId="{3ED7808F-F451-409F-990C-CA36C007904D}" destId="{12E533EC-9722-445B-A9DA-41B84A5CA95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82ACF-7652-4F4E-95FD-5C0BBC7EB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1648DDC-60DB-45AA-8DD8-8E284E92D08E}">
      <dgm:prSet phldrT="[Testo]"/>
      <dgm:spPr>
        <a:solidFill>
          <a:srgbClr val="FFC000"/>
        </a:solidFill>
      </dgm:spPr>
      <dgm:t>
        <a:bodyPr/>
        <a:lstStyle/>
        <a:p>
          <a:pPr algn="just"/>
          <a:r>
            <a:rPr lang="it-IT" dirty="0">
              <a:solidFill>
                <a:schemeClr val="tx1">
                  <a:lumMod val="95000"/>
                  <a:lumOff val="5000"/>
                </a:schemeClr>
              </a:solidFill>
            </a:rPr>
            <a:t>Comportamento verso se stesso (virtù)</a:t>
          </a:r>
        </a:p>
      </dgm:t>
    </dgm:pt>
    <dgm:pt modelId="{03F52CF1-7E5A-48CA-9197-037944AE7626}" type="parTrans" cxnId="{501A847E-F5E0-41B2-920F-E183D830EBE0}">
      <dgm:prSet/>
      <dgm:spPr/>
      <dgm:t>
        <a:bodyPr/>
        <a:lstStyle/>
        <a:p>
          <a:endParaRPr lang="it-IT"/>
        </a:p>
      </dgm:t>
    </dgm:pt>
    <dgm:pt modelId="{CEDD8FBD-A6AD-4AF1-8C4A-5119F2219F4C}" type="sibTrans" cxnId="{501A847E-F5E0-41B2-920F-E183D830EBE0}">
      <dgm:prSet/>
      <dgm:spPr/>
      <dgm:t>
        <a:bodyPr/>
        <a:lstStyle/>
        <a:p>
          <a:endParaRPr lang="it-IT"/>
        </a:p>
      </dgm:t>
    </dgm:pt>
    <dgm:pt modelId="{2210DAA5-C817-49C2-902E-DDF3D167B037}">
      <dgm:prSet phldrT="[Testo]"/>
      <dgm:spPr>
        <a:solidFill>
          <a:srgbClr val="FFC000"/>
        </a:solidFill>
      </dgm:spPr>
      <dgm:t>
        <a:bodyPr/>
        <a:lstStyle/>
        <a:p>
          <a:pPr algn="just"/>
          <a:r>
            <a:rPr lang="it-IT" dirty="0">
              <a:solidFill>
                <a:schemeClr val="tx1">
                  <a:lumMod val="95000"/>
                  <a:lumOff val="5000"/>
                </a:schemeClr>
              </a:solidFill>
            </a:rPr>
            <a:t>Relazioni della convivenza sociale (es. morale economica e politica)</a:t>
          </a:r>
        </a:p>
      </dgm:t>
    </dgm:pt>
    <dgm:pt modelId="{97C1E78C-8AE5-4A6D-A0BC-07A6BF66C932}" type="parTrans" cxnId="{A9D7B8DC-7EA6-4D3B-9593-FB3CB551E6DA}">
      <dgm:prSet/>
      <dgm:spPr/>
      <dgm:t>
        <a:bodyPr/>
        <a:lstStyle/>
        <a:p>
          <a:endParaRPr lang="it-IT"/>
        </a:p>
      </dgm:t>
    </dgm:pt>
    <dgm:pt modelId="{BE9C401A-CB4C-4F0B-AAC4-9AA98F559ABE}" type="sibTrans" cxnId="{A9D7B8DC-7EA6-4D3B-9593-FB3CB551E6DA}">
      <dgm:prSet/>
      <dgm:spPr/>
      <dgm:t>
        <a:bodyPr/>
        <a:lstStyle/>
        <a:p>
          <a:endParaRPr lang="it-IT"/>
        </a:p>
      </dgm:t>
    </dgm:pt>
    <dgm:pt modelId="{8BAE5158-EA20-499C-87A2-5E567643CA20}">
      <dgm:prSet phldrT="[Testo]"/>
      <dgm:spPr>
        <a:solidFill>
          <a:srgbClr val="FFC000"/>
        </a:solidFill>
      </dgm:spPr>
      <dgm:t>
        <a:bodyPr/>
        <a:lstStyle/>
        <a:p>
          <a:pPr algn="just"/>
          <a:r>
            <a:rPr lang="it-IT" dirty="0">
              <a:solidFill>
                <a:schemeClr val="tx1">
                  <a:lumMod val="95000"/>
                  <a:lumOff val="5000"/>
                </a:schemeClr>
              </a:solidFill>
            </a:rPr>
            <a:t>Campo dell’amore (in particolare matrimonio e famiglia)</a:t>
          </a:r>
        </a:p>
      </dgm:t>
    </dgm:pt>
    <dgm:pt modelId="{CC8C6D8D-299F-4451-B0F8-4ECD536805E6}" type="parTrans" cxnId="{1466F0B6-C963-4825-8084-F190D0ED0B0A}">
      <dgm:prSet/>
      <dgm:spPr/>
      <dgm:t>
        <a:bodyPr/>
        <a:lstStyle/>
        <a:p>
          <a:endParaRPr lang="it-IT"/>
        </a:p>
      </dgm:t>
    </dgm:pt>
    <dgm:pt modelId="{389D9400-445C-4B10-A528-ED80A4D2D563}" type="sibTrans" cxnId="{1466F0B6-C963-4825-8084-F190D0ED0B0A}">
      <dgm:prSet/>
      <dgm:spPr/>
      <dgm:t>
        <a:bodyPr/>
        <a:lstStyle/>
        <a:p>
          <a:endParaRPr lang="it-IT"/>
        </a:p>
      </dgm:t>
    </dgm:pt>
    <dgm:pt modelId="{8A1E7196-D21D-4472-9AFF-6E67AE1C9492}" type="pres">
      <dgm:prSet presAssocID="{8A382ACF-7652-4F4E-95FD-5C0BBC7EBC58}" presName="linear" presStyleCnt="0">
        <dgm:presLayoutVars>
          <dgm:dir/>
          <dgm:animLvl val="lvl"/>
          <dgm:resizeHandles val="exact"/>
        </dgm:presLayoutVars>
      </dgm:prSet>
      <dgm:spPr/>
    </dgm:pt>
    <dgm:pt modelId="{D7451FF8-C76D-44FC-B120-41912E9B8572}" type="pres">
      <dgm:prSet presAssocID="{51648DDC-60DB-45AA-8DD8-8E284E92D08E}" presName="parentLin" presStyleCnt="0"/>
      <dgm:spPr/>
    </dgm:pt>
    <dgm:pt modelId="{B0664AE9-C389-4FB5-A069-D6185F0F5BEE}" type="pres">
      <dgm:prSet presAssocID="{51648DDC-60DB-45AA-8DD8-8E284E92D08E}" presName="parentLeftMargin" presStyleLbl="node1" presStyleIdx="0" presStyleCnt="3"/>
      <dgm:spPr/>
    </dgm:pt>
    <dgm:pt modelId="{0E6E12C9-3E0C-4FB3-8145-B9D5352B95FE}" type="pres">
      <dgm:prSet presAssocID="{51648DDC-60DB-45AA-8DD8-8E284E92D08E}" presName="parentText" presStyleLbl="node1" presStyleIdx="0" presStyleCnt="3" custScaleX="142857">
        <dgm:presLayoutVars>
          <dgm:chMax val="0"/>
          <dgm:bulletEnabled val="1"/>
        </dgm:presLayoutVars>
      </dgm:prSet>
      <dgm:spPr/>
    </dgm:pt>
    <dgm:pt modelId="{8573EC4B-4F55-4101-B167-2328A81728C4}" type="pres">
      <dgm:prSet presAssocID="{51648DDC-60DB-45AA-8DD8-8E284E92D08E}" presName="negativeSpace" presStyleCnt="0"/>
      <dgm:spPr/>
    </dgm:pt>
    <dgm:pt modelId="{B114083E-E107-4118-A756-2EE1F7D9A9AC}" type="pres">
      <dgm:prSet presAssocID="{51648DDC-60DB-45AA-8DD8-8E284E92D08E}" presName="childText" presStyleLbl="conFgAcc1" presStyleIdx="0" presStyleCnt="3">
        <dgm:presLayoutVars>
          <dgm:bulletEnabled val="1"/>
        </dgm:presLayoutVars>
      </dgm:prSet>
      <dgm:spPr/>
    </dgm:pt>
    <dgm:pt modelId="{94B7E99F-F86D-4CC8-9AE2-DB8A758B389D}" type="pres">
      <dgm:prSet presAssocID="{CEDD8FBD-A6AD-4AF1-8C4A-5119F2219F4C}" presName="spaceBetweenRectangles" presStyleCnt="0"/>
      <dgm:spPr/>
    </dgm:pt>
    <dgm:pt modelId="{820A7EA1-3419-490E-941E-E06421BBC734}" type="pres">
      <dgm:prSet presAssocID="{2210DAA5-C817-49C2-902E-DDF3D167B037}" presName="parentLin" presStyleCnt="0"/>
      <dgm:spPr/>
    </dgm:pt>
    <dgm:pt modelId="{6197300E-3240-409F-9051-D1D13A1D5BB4}" type="pres">
      <dgm:prSet presAssocID="{2210DAA5-C817-49C2-902E-DDF3D167B037}" presName="parentLeftMargin" presStyleLbl="node1" presStyleIdx="0" presStyleCnt="3"/>
      <dgm:spPr/>
    </dgm:pt>
    <dgm:pt modelId="{ED1CCD43-34E9-4902-9664-56204E0D3E33}" type="pres">
      <dgm:prSet presAssocID="{2210DAA5-C817-49C2-902E-DDF3D167B037}" presName="parentText" presStyleLbl="node1" presStyleIdx="1" presStyleCnt="3" custScaleX="137845">
        <dgm:presLayoutVars>
          <dgm:chMax val="0"/>
          <dgm:bulletEnabled val="1"/>
        </dgm:presLayoutVars>
      </dgm:prSet>
      <dgm:spPr/>
    </dgm:pt>
    <dgm:pt modelId="{C6E34657-2BD2-4F6B-8566-FAA69256129A}" type="pres">
      <dgm:prSet presAssocID="{2210DAA5-C817-49C2-902E-DDF3D167B037}" presName="negativeSpace" presStyleCnt="0"/>
      <dgm:spPr/>
    </dgm:pt>
    <dgm:pt modelId="{31B6EE21-9955-423C-9350-AED09B7A250D}" type="pres">
      <dgm:prSet presAssocID="{2210DAA5-C817-49C2-902E-DDF3D167B037}" presName="childText" presStyleLbl="conFgAcc1" presStyleIdx="1" presStyleCnt="3">
        <dgm:presLayoutVars>
          <dgm:bulletEnabled val="1"/>
        </dgm:presLayoutVars>
      </dgm:prSet>
      <dgm:spPr/>
    </dgm:pt>
    <dgm:pt modelId="{8D21DA05-2ED8-4861-8C90-CAC146B3DBA0}" type="pres">
      <dgm:prSet presAssocID="{BE9C401A-CB4C-4F0B-AAC4-9AA98F559ABE}" presName="spaceBetweenRectangles" presStyleCnt="0"/>
      <dgm:spPr/>
    </dgm:pt>
    <dgm:pt modelId="{1146147D-E5CB-4C53-9A54-5A8AF9C023FB}" type="pres">
      <dgm:prSet presAssocID="{8BAE5158-EA20-499C-87A2-5E567643CA20}" presName="parentLin" presStyleCnt="0"/>
      <dgm:spPr/>
    </dgm:pt>
    <dgm:pt modelId="{6281E4D5-6A07-4998-AFA4-AB740A761499}" type="pres">
      <dgm:prSet presAssocID="{8BAE5158-EA20-499C-87A2-5E567643CA20}" presName="parentLeftMargin" presStyleLbl="node1" presStyleIdx="1" presStyleCnt="3"/>
      <dgm:spPr/>
    </dgm:pt>
    <dgm:pt modelId="{C241193F-0DC0-4786-835D-A72DCF2DA979}" type="pres">
      <dgm:prSet presAssocID="{8BAE5158-EA20-499C-87A2-5E567643CA20}" presName="parentText" presStyleLbl="node1" presStyleIdx="2" presStyleCnt="3" custScaleX="142857">
        <dgm:presLayoutVars>
          <dgm:chMax val="0"/>
          <dgm:bulletEnabled val="1"/>
        </dgm:presLayoutVars>
      </dgm:prSet>
      <dgm:spPr/>
    </dgm:pt>
    <dgm:pt modelId="{C6FCE516-FFB6-448B-A495-83CCBA9103F4}" type="pres">
      <dgm:prSet presAssocID="{8BAE5158-EA20-499C-87A2-5E567643CA20}" presName="negativeSpace" presStyleCnt="0"/>
      <dgm:spPr/>
    </dgm:pt>
    <dgm:pt modelId="{FD1DDA01-5D96-4F65-A59F-488A0C264916}" type="pres">
      <dgm:prSet presAssocID="{8BAE5158-EA20-499C-87A2-5E567643CA20}" presName="childText" presStyleLbl="conFgAcc1" presStyleIdx="2" presStyleCnt="3">
        <dgm:presLayoutVars>
          <dgm:bulletEnabled val="1"/>
        </dgm:presLayoutVars>
      </dgm:prSet>
      <dgm:spPr/>
    </dgm:pt>
  </dgm:ptLst>
  <dgm:cxnLst>
    <dgm:cxn modelId="{0E3E5414-F0E8-48D4-B2D6-FADC848DDA5A}" type="presOf" srcId="{2210DAA5-C817-49C2-902E-DDF3D167B037}" destId="{6197300E-3240-409F-9051-D1D13A1D5BB4}" srcOrd="0" destOrd="0" presId="urn:microsoft.com/office/officeart/2005/8/layout/list1"/>
    <dgm:cxn modelId="{F38A732D-123A-4644-B206-34CFA7657A12}" type="presOf" srcId="{51648DDC-60DB-45AA-8DD8-8E284E92D08E}" destId="{B0664AE9-C389-4FB5-A069-D6185F0F5BEE}" srcOrd="0" destOrd="0" presId="urn:microsoft.com/office/officeart/2005/8/layout/list1"/>
    <dgm:cxn modelId="{4FB1A261-FB9A-4399-A3E9-A15AE377087A}" type="presOf" srcId="{51648DDC-60DB-45AA-8DD8-8E284E92D08E}" destId="{0E6E12C9-3E0C-4FB3-8145-B9D5352B95FE}" srcOrd="1" destOrd="0" presId="urn:microsoft.com/office/officeart/2005/8/layout/list1"/>
    <dgm:cxn modelId="{501A847E-F5E0-41B2-920F-E183D830EBE0}" srcId="{8A382ACF-7652-4F4E-95FD-5C0BBC7EBC58}" destId="{51648DDC-60DB-45AA-8DD8-8E284E92D08E}" srcOrd="0" destOrd="0" parTransId="{03F52CF1-7E5A-48CA-9197-037944AE7626}" sibTransId="{CEDD8FBD-A6AD-4AF1-8C4A-5119F2219F4C}"/>
    <dgm:cxn modelId="{B5C8FA81-865A-4169-90C9-4E1ECC842085}" type="presOf" srcId="{8BAE5158-EA20-499C-87A2-5E567643CA20}" destId="{6281E4D5-6A07-4998-AFA4-AB740A761499}" srcOrd="0" destOrd="0" presId="urn:microsoft.com/office/officeart/2005/8/layout/list1"/>
    <dgm:cxn modelId="{9FDF528B-8BDA-4806-A016-78D873661B27}" type="presOf" srcId="{2210DAA5-C817-49C2-902E-DDF3D167B037}" destId="{ED1CCD43-34E9-4902-9664-56204E0D3E33}" srcOrd="1" destOrd="0" presId="urn:microsoft.com/office/officeart/2005/8/layout/list1"/>
    <dgm:cxn modelId="{E797FE8B-3723-45E0-A0B8-E7CF732785C3}" type="presOf" srcId="{8BAE5158-EA20-499C-87A2-5E567643CA20}" destId="{C241193F-0DC0-4786-835D-A72DCF2DA979}" srcOrd="1" destOrd="0" presId="urn:microsoft.com/office/officeart/2005/8/layout/list1"/>
    <dgm:cxn modelId="{1466F0B6-C963-4825-8084-F190D0ED0B0A}" srcId="{8A382ACF-7652-4F4E-95FD-5C0BBC7EBC58}" destId="{8BAE5158-EA20-499C-87A2-5E567643CA20}" srcOrd="2" destOrd="0" parTransId="{CC8C6D8D-299F-4451-B0F8-4ECD536805E6}" sibTransId="{389D9400-445C-4B10-A528-ED80A4D2D563}"/>
    <dgm:cxn modelId="{551590CD-033B-4822-97B6-44E7380E4F6C}" type="presOf" srcId="{8A382ACF-7652-4F4E-95FD-5C0BBC7EBC58}" destId="{8A1E7196-D21D-4472-9AFF-6E67AE1C9492}" srcOrd="0" destOrd="0" presId="urn:microsoft.com/office/officeart/2005/8/layout/list1"/>
    <dgm:cxn modelId="{A9D7B8DC-7EA6-4D3B-9593-FB3CB551E6DA}" srcId="{8A382ACF-7652-4F4E-95FD-5C0BBC7EBC58}" destId="{2210DAA5-C817-49C2-902E-DDF3D167B037}" srcOrd="1" destOrd="0" parTransId="{97C1E78C-8AE5-4A6D-A0BC-07A6BF66C932}" sibTransId="{BE9C401A-CB4C-4F0B-AAC4-9AA98F559ABE}"/>
    <dgm:cxn modelId="{E212D163-ADE7-4852-AEF9-901D0B151491}" type="presParOf" srcId="{8A1E7196-D21D-4472-9AFF-6E67AE1C9492}" destId="{D7451FF8-C76D-44FC-B120-41912E9B8572}" srcOrd="0" destOrd="0" presId="urn:microsoft.com/office/officeart/2005/8/layout/list1"/>
    <dgm:cxn modelId="{1623288B-4ACD-4AE0-B3C8-A0FCB8F4A1AF}" type="presParOf" srcId="{D7451FF8-C76D-44FC-B120-41912E9B8572}" destId="{B0664AE9-C389-4FB5-A069-D6185F0F5BEE}" srcOrd="0" destOrd="0" presId="urn:microsoft.com/office/officeart/2005/8/layout/list1"/>
    <dgm:cxn modelId="{D798F4EB-C3CE-4976-A0A6-94136D32CB6C}" type="presParOf" srcId="{D7451FF8-C76D-44FC-B120-41912E9B8572}" destId="{0E6E12C9-3E0C-4FB3-8145-B9D5352B95FE}" srcOrd="1" destOrd="0" presId="urn:microsoft.com/office/officeart/2005/8/layout/list1"/>
    <dgm:cxn modelId="{330ACE9F-5218-4903-B733-33412565D628}" type="presParOf" srcId="{8A1E7196-D21D-4472-9AFF-6E67AE1C9492}" destId="{8573EC4B-4F55-4101-B167-2328A81728C4}" srcOrd="1" destOrd="0" presId="urn:microsoft.com/office/officeart/2005/8/layout/list1"/>
    <dgm:cxn modelId="{2B5FD74B-DE05-4B80-84E5-97938510F9C3}" type="presParOf" srcId="{8A1E7196-D21D-4472-9AFF-6E67AE1C9492}" destId="{B114083E-E107-4118-A756-2EE1F7D9A9AC}" srcOrd="2" destOrd="0" presId="urn:microsoft.com/office/officeart/2005/8/layout/list1"/>
    <dgm:cxn modelId="{3A3695BC-9166-419C-BA8F-87B68846F2C6}" type="presParOf" srcId="{8A1E7196-D21D-4472-9AFF-6E67AE1C9492}" destId="{94B7E99F-F86D-4CC8-9AE2-DB8A758B389D}" srcOrd="3" destOrd="0" presId="urn:microsoft.com/office/officeart/2005/8/layout/list1"/>
    <dgm:cxn modelId="{752E64BB-9F50-475A-990C-9B8BD0C25717}" type="presParOf" srcId="{8A1E7196-D21D-4472-9AFF-6E67AE1C9492}" destId="{820A7EA1-3419-490E-941E-E06421BBC734}" srcOrd="4" destOrd="0" presId="urn:microsoft.com/office/officeart/2005/8/layout/list1"/>
    <dgm:cxn modelId="{4F894699-9BFC-419E-AD92-0D867C5E75A1}" type="presParOf" srcId="{820A7EA1-3419-490E-941E-E06421BBC734}" destId="{6197300E-3240-409F-9051-D1D13A1D5BB4}" srcOrd="0" destOrd="0" presId="urn:microsoft.com/office/officeart/2005/8/layout/list1"/>
    <dgm:cxn modelId="{8AB4C213-DEB4-42BB-8447-8DDC83F60B35}" type="presParOf" srcId="{820A7EA1-3419-490E-941E-E06421BBC734}" destId="{ED1CCD43-34E9-4902-9664-56204E0D3E33}" srcOrd="1" destOrd="0" presId="urn:microsoft.com/office/officeart/2005/8/layout/list1"/>
    <dgm:cxn modelId="{5E4CBF95-E388-4B82-B802-DAF9519EACF3}" type="presParOf" srcId="{8A1E7196-D21D-4472-9AFF-6E67AE1C9492}" destId="{C6E34657-2BD2-4F6B-8566-FAA69256129A}" srcOrd="5" destOrd="0" presId="urn:microsoft.com/office/officeart/2005/8/layout/list1"/>
    <dgm:cxn modelId="{D4A249C1-969E-4E8A-A529-ACC11616E90D}" type="presParOf" srcId="{8A1E7196-D21D-4472-9AFF-6E67AE1C9492}" destId="{31B6EE21-9955-423C-9350-AED09B7A250D}" srcOrd="6" destOrd="0" presId="urn:microsoft.com/office/officeart/2005/8/layout/list1"/>
    <dgm:cxn modelId="{8120447E-0032-48BA-B3F5-9B8DD88BACBB}" type="presParOf" srcId="{8A1E7196-D21D-4472-9AFF-6E67AE1C9492}" destId="{8D21DA05-2ED8-4861-8C90-CAC146B3DBA0}" srcOrd="7" destOrd="0" presId="urn:microsoft.com/office/officeart/2005/8/layout/list1"/>
    <dgm:cxn modelId="{2D4C43D4-FE6B-445E-89BC-2C41DC92EE93}" type="presParOf" srcId="{8A1E7196-D21D-4472-9AFF-6E67AE1C9492}" destId="{1146147D-E5CB-4C53-9A54-5A8AF9C023FB}" srcOrd="8" destOrd="0" presId="urn:microsoft.com/office/officeart/2005/8/layout/list1"/>
    <dgm:cxn modelId="{D5B63565-654D-410C-9FD8-7339B88D9C01}" type="presParOf" srcId="{1146147D-E5CB-4C53-9A54-5A8AF9C023FB}" destId="{6281E4D5-6A07-4998-AFA4-AB740A761499}" srcOrd="0" destOrd="0" presId="urn:microsoft.com/office/officeart/2005/8/layout/list1"/>
    <dgm:cxn modelId="{8DCBDE45-ED13-42EA-8209-63F6CA1F6322}" type="presParOf" srcId="{1146147D-E5CB-4C53-9A54-5A8AF9C023FB}" destId="{C241193F-0DC0-4786-835D-A72DCF2DA979}" srcOrd="1" destOrd="0" presId="urn:microsoft.com/office/officeart/2005/8/layout/list1"/>
    <dgm:cxn modelId="{7CFEDEE8-4DEF-49F4-BF0A-93F00E47E348}" type="presParOf" srcId="{8A1E7196-D21D-4472-9AFF-6E67AE1C9492}" destId="{C6FCE516-FFB6-448B-A495-83CCBA9103F4}" srcOrd="9" destOrd="0" presId="urn:microsoft.com/office/officeart/2005/8/layout/list1"/>
    <dgm:cxn modelId="{2D98DCFB-6741-4D92-B12F-C62B7BF1502E}" type="presParOf" srcId="{8A1E7196-D21D-4472-9AFF-6E67AE1C9492}" destId="{FD1DDA01-5D96-4F65-A59F-488A0C2649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4AD8A-672F-4303-BDF2-5CF31CAE05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503FB12-158D-4067-BD71-81F3C9BF56C1}">
      <dgm:prSet phldrT="[Testo]"/>
      <dgm:spPr/>
      <dgm:t>
        <a:bodyPr/>
        <a:lstStyle/>
        <a:p>
          <a:r>
            <a:rPr lang="it-IT" dirty="0"/>
            <a:t>A</a:t>
          </a:r>
        </a:p>
      </dgm:t>
    </dgm:pt>
    <dgm:pt modelId="{8E44F199-571C-4285-8465-7C5E6A43066A}" type="parTrans" cxnId="{EC2E4A7E-FA49-427D-9E8A-A9C8B901187F}">
      <dgm:prSet/>
      <dgm:spPr/>
      <dgm:t>
        <a:bodyPr/>
        <a:lstStyle/>
        <a:p>
          <a:endParaRPr lang="it-IT"/>
        </a:p>
      </dgm:t>
    </dgm:pt>
    <dgm:pt modelId="{4FF5F799-EB1F-462F-A2EC-236D30A45782}" type="sibTrans" cxnId="{EC2E4A7E-FA49-427D-9E8A-A9C8B901187F}">
      <dgm:prSet/>
      <dgm:spPr/>
      <dgm:t>
        <a:bodyPr/>
        <a:lstStyle/>
        <a:p>
          <a:endParaRPr lang="it-IT"/>
        </a:p>
      </dgm:t>
    </dgm:pt>
    <dgm:pt modelId="{122ABCE7-3782-43A4-9898-4E585EFBFD76}">
      <dgm:prSet phldrT="[Testo]"/>
      <dgm:spPr/>
      <dgm:t>
        <a:bodyPr/>
        <a:lstStyle/>
        <a:p>
          <a:pPr algn="l"/>
          <a:r>
            <a:rPr lang="es-ES_tradnl" dirty="0">
              <a:latin typeface="Times New Roman" charset="0"/>
            </a:rPr>
            <a:t>solo il </a:t>
          </a:r>
          <a:r>
            <a:rPr lang="es-ES_tradnl" b="1" dirty="0">
              <a:solidFill>
                <a:srgbClr val="CC0000"/>
              </a:solidFill>
              <a:latin typeface="Times New Roman" charset="0"/>
            </a:rPr>
            <a:t>battezzato</a:t>
          </a:r>
          <a:r>
            <a:rPr lang="es-ES_tradnl" dirty="0">
              <a:latin typeface="Times New Roman" charset="0"/>
            </a:rPr>
            <a:t> può aspirare ad esso e riesce a raggiungerlo (anche quando si tratta di battesimo di desiderio)</a:t>
          </a:r>
          <a:endParaRPr lang="it-IT" dirty="0"/>
        </a:p>
      </dgm:t>
    </dgm:pt>
    <dgm:pt modelId="{58FF3B14-6767-4C21-B8D4-7F885F04DACD}" type="parTrans" cxnId="{241D9264-07EA-41CF-9F67-57DC609338E0}">
      <dgm:prSet/>
      <dgm:spPr/>
      <dgm:t>
        <a:bodyPr/>
        <a:lstStyle/>
        <a:p>
          <a:endParaRPr lang="it-IT"/>
        </a:p>
      </dgm:t>
    </dgm:pt>
    <dgm:pt modelId="{21C2ACC0-9159-43F4-89F8-D2542939A56F}" type="sibTrans" cxnId="{241D9264-07EA-41CF-9F67-57DC609338E0}">
      <dgm:prSet/>
      <dgm:spPr/>
      <dgm:t>
        <a:bodyPr/>
        <a:lstStyle/>
        <a:p>
          <a:endParaRPr lang="it-IT"/>
        </a:p>
      </dgm:t>
    </dgm:pt>
    <dgm:pt modelId="{88A8AC99-36FA-4EAC-9FD4-BF49C0DFB78E}">
      <dgm:prSet phldrT="[Testo]"/>
      <dgm:spPr/>
      <dgm:t>
        <a:bodyPr/>
        <a:lstStyle/>
        <a:p>
          <a:pPr algn="l"/>
          <a:r>
            <a:rPr lang="es-ES_tradnl" dirty="0">
              <a:latin typeface="Times New Roman" charset="0"/>
            </a:rPr>
            <a:t>la </a:t>
          </a:r>
          <a:r>
            <a:rPr lang="es-ES_tradnl" b="1" dirty="0">
              <a:solidFill>
                <a:schemeClr val="accent2"/>
              </a:solidFill>
              <a:latin typeface="Times New Roman" charset="0"/>
            </a:rPr>
            <a:t>grazia divina</a:t>
          </a:r>
          <a:r>
            <a:rPr lang="es-ES_tradnl" dirty="0">
              <a:latin typeface="Times New Roman" charset="0"/>
            </a:rPr>
            <a:t> eleva soprannaturalmente l’uomo</a:t>
          </a:r>
          <a:endParaRPr lang="it-IT" dirty="0"/>
        </a:p>
      </dgm:t>
    </dgm:pt>
    <dgm:pt modelId="{FAE4D007-D2F9-4068-B58A-3CDEFAA115BE}" type="parTrans" cxnId="{08E0E965-053A-40A8-88B6-A5E33DBA6EF8}">
      <dgm:prSet/>
      <dgm:spPr/>
      <dgm:t>
        <a:bodyPr/>
        <a:lstStyle/>
        <a:p>
          <a:endParaRPr lang="it-IT"/>
        </a:p>
      </dgm:t>
    </dgm:pt>
    <dgm:pt modelId="{3F97F0A2-393E-4373-B9C4-AD10FAD9ABF5}" type="sibTrans" cxnId="{08E0E965-053A-40A8-88B6-A5E33DBA6EF8}">
      <dgm:prSet/>
      <dgm:spPr/>
      <dgm:t>
        <a:bodyPr/>
        <a:lstStyle/>
        <a:p>
          <a:endParaRPr lang="it-IT"/>
        </a:p>
      </dgm:t>
    </dgm:pt>
    <dgm:pt modelId="{EF70AE6B-4BC0-4286-9190-F59B26A9EB5D}">
      <dgm:prSet phldrT="[Testo]"/>
      <dgm:spPr/>
      <dgm:t>
        <a:bodyPr/>
        <a:lstStyle/>
        <a:p>
          <a:r>
            <a:rPr lang="it-IT" dirty="0"/>
            <a:t>B</a:t>
          </a:r>
        </a:p>
      </dgm:t>
    </dgm:pt>
    <dgm:pt modelId="{8CD1D8D2-8FF4-4C09-88A9-743939505C21}" type="parTrans" cxnId="{0444C75B-58DC-4CAE-B898-22A741F71803}">
      <dgm:prSet/>
      <dgm:spPr/>
      <dgm:t>
        <a:bodyPr/>
        <a:lstStyle/>
        <a:p>
          <a:endParaRPr lang="it-IT"/>
        </a:p>
      </dgm:t>
    </dgm:pt>
    <dgm:pt modelId="{613D568F-E19A-4B2E-A006-B75662616F62}" type="sibTrans" cxnId="{0444C75B-58DC-4CAE-B898-22A741F71803}">
      <dgm:prSet/>
      <dgm:spPr/>
      <dgm:t>
        <a:bodyPr/>
        <a:lstStyle/>
        <a:p>
          <a:endParaRPr lang="it-IT"/>
        </a:p>
      </dgm:t>
    </dgm:pt>
    <dgm:pt modelId="{CAC81138-49D0-47BD-BBEE-C3A23B3C089D}">
      <dgm:prSet phldrT="[Testo]"/>
      <dgm:spPr/>
      <dgm:t>
        <a:bodyPr/>
        <a:lstStyle/>
        <a:p>
          <a:r>
            <a:rPr lang="es-ES_tradnl" b="1" dirty="0">
              <a:solidFill>
                <a:srgbClr val="CC0000"/>
              </a:solidFill>
              <a:latin typeface="Times New Roman" charset="0"/>
            </a:rPr>
            <a:t>supera le forze umane</a:t>
          </a:r>
          <a:endParaRPr lang="it-IT" dirty="0"/>
        </a:p>
      </dgm:t>
    </dgm:pt>
    <dgm:pt modelId="{9C7F64C7-077F-4EA5-936F-8375ED857BB7}" type="parTrans" cxnId="{02ACAA28-FDF5-4AE4-912A-9F256F5D4A6F}">
      <dgm:prSet/>
      <dgm:spPr/>
      <dgm:t>
        <a:bodyPr/>
        <a:lstStyle/>
        <a:p>
          <a:endParaRPr lang="it-IT"/>
        </a:p>
      </dgm:t>
    </dgm:pt>
    <dgm:pt modelId="{BE041B4E-5901-4336-95C1-5ED6B623A071}" type="sibTrans" cxnId="{02ACAA28-FDF5-4AE4-912A-9F256F5D4A6F}">
      <dgm:prSet/>
      <dgm:spPr/>
      <dgm:t>
        <a:bodyPr/>
        <a:lstStyle/>
        <a:p>
          <a:endParaRPr lang="it-IT"/>
        </a:p>
      </dgm:t>
    </dgm:pt>
    <dgm:pt modelId="{31B5C7BA-810A-4AB2-8FDE-05AE5860AC32}">
      <dgm:prSet phldrT="[Testo]"/>
      <dgm:spPr/>
      <dgm:t>
        <a:bodyPr/>
        <a:lstStyle/>
        <a:p>
          <a:r>
            <a:rPr lang="es-ES_tradnl" dirty="0">
              <a:latin typeface="Times New Roman" charset="0"/>
            </a:rPr>
            <a:t>quindi occorre utilizzare i mezzi soprannaturali (sacramenti e orazione)</a:t>
          </a:r>
          <a:endParaRPr lang="it-IT" dirty="0"/>
        </a:p>
      </dgm:t>
    </dgm:pt>
    <dgm:pt modelId="{89D91169-9FC6-4827-963B-78A2BB4A2366}" type="parTrans" cxnId="{785C39D5-AC27-45D2-B9A2-85926359E005}">
      <dgm:prSet/>
      <dgm:spPr/>
      <dgm:t>
        <a:bodyPr/>
        <a:lstStyle/>
        <a:p>
          <a:endParaRPr lang="it-IT"/>
        </a:p>
      </dgm:t>
    </dgm:pt>
    <dgm:pt modelId="{2E474D55-08FA-468C-BC05-95579D23E69C}" type="sibTrans" cxnId="{785C39D5-AC27-45D2-B9A2-85926359E005}">
      <dgm:prSet/>
      <dgm:spPr/>
      <dgm:t>
        <a:bodyPr/>
        <a:lstStyle/>
        <a:p>
          <a:endParaRPr lang="it-IT"/>
        </a:p>
      </dgm:t>
    </dgm:pt>
    <dgm:pt modelId="{1B1ECEAE-A196-4107-AD36-E56A2556FCAF}">
      <dgm:prSet phldrT="[Testo]"/>
      <dgm:spPr/>
      <dgm:t>
        <a:bodyPr/>
        <a:lstStyle/>
        <a:p>
          <a:r>
            <a:rPr lang="it-IT" dirty="0"/>
            <a:t>C</a:t>
          </a:r>
        </a:p>
      </dgm:t>
    </dgm:pt>
    <dgm:pt modelId="{6C76EF29-902F-4A8F-AF2B-A072375B6A56}" type="parTrans" cxnId="{1971731E-8652-467A-8AB3-557B02233B27}">
      <dgm:prSet/>
      <dgm:spPr/>
      <dgm:t>
        <a:bodyPr/>
        <a:lstStyle/>
        <a:p>
          <a:endParaRPr lang="it-IT"/>
        </a:p>
      </dgm:t>
    </dgm:pt>
    <dgm:pt modelId="{DE401223-A2FF-4364-A0DD-880A3CB706A7}" type="sibTrans" cxnId="{1971731E-8652-467A-8AB3-557B02233B27}">
      <dgm:prSet/>
      <dgm:spPr/>
      <dgm:t>
        <a:bodyPr/>
        <a:lstStyle/>
        <a:p>
          <a:endParaRPr lang="it-IT"/>
        </a:p>
      </dgm:t>
    </dgm:pt>
    <dgm:pt modelId="{0A60388D-C1D9-40F2-B6A5-C0A07A67BEDE}">
      <dgm:prSet phldrT="[Testo]"/>
      <dgm:spPr/>
      <dgm:t>
        <a:bodyPr/>
        <a:lstStyle/>
        <a:p>
          <a:r>
            <a:rPr lang="es-ES_tradnl" dirty="0">
              <a:latin typeface="Times New Roman" charset="0"/>
            </a:rPr>
            <a:t>permette che il battezzato possa mettersi in comunicazione con Dio</a:t>
          </a:r>
          <a:endParaRPr lang="it-IT" dirty="0"/>
        </a:p>
      </dgm:t>
    </dgm:pt>
    <dgm:pt modelId="{B5FB5090-D038-47A3-8362-6DF011E73BE7}" type="parTrans" cxnId="{02C18C43-0098-49A2-8758-42D839487A72}">
      <dgm:prSet/>
      <dgm:spPr/>
      <dgm:t>
        <a:bodyPr/>
        <a:lstStyle/>
        <a:p>
          <a:endParaRPr lang="it-IT"/>
        </a:p>
      </dgm:t>
    </dgm:pt>
    <dgm:pt modelId="{B5869F18-BED8-4616-8676-2C313572DBB3}" type="sibTrans" cxnId="{02C18C43-0098-49A2-8758-42D839487A72}">
      <dgm:prSet/>
      <dgm:spPr/>
      <dgm:t>
        <a:bodyPr/>
        <a:lstStyle/>
        <a:p>
          <a:endParaRPr lang="it-IT"/>
        </a:p>
      </dgm:t>
    </dgm:pt>
    <dgm:pt modelId="{599732F2-3ACE-4003-82CE-69164B3A41E6}">
      <dgm:prSet phldrT="[Testo]"/>
      <dgm:spPr/>
      <dgm:t>
        <a:bodyPr/>
        <a:lstStyle/>
        <a:p>
          <a:r>
            <a:rPr lang="es-ES_tradnl" dirty="0">
              <a:latin typeface="Times New Roman" charset="0"/>
            </a:rPr>
            <a:t>fa sì che </a:t>
          </a:r>
          <a:r>
            <a:rPr lang="es-ES_tradnl" b="1" dirty="0">
              <a:solidFill>
                <a:srgbClr val="CC0000"/>
              </a:solidFill>
              <a:latin typeface="Times New Roman" charset="0"/>
            </a:rPr>
            <a:t>partecipi della vita Trinitaria</a:t>
          </a:r>
          <a:endParaRPr lang="it-IT" dirty="0"/>
        </a:p>
      </dgm:t>
    </dgm:pt>
    <dgm:pt modelId="{B142CF6A-FE56-4174-A3FA-915749F492E9}" type="parTrans" cxnId="{27FFF9BA-B995-4149-AAE8-2550119AAF9B}">
      <dgm:prSet/>
      <dgm:spPr/>
      <dgm:t>
        <a:bodyPr/>
        <a:lstStyle/>
        <a:p>
          <a:endParaRPr lang="it-IT"/>
        </a:p>
      </dgm:t>
    </dgm:pt>
    <dgm:pt modelId="{2D18F13C-18E3-462A-BDE0-0BEDE55D0D04}" type="sibTrans" cxnId="{27FFF9BA-B995-4149-AAE8-2550119AAF9B}">
      <dgm:prSet/>
      <dgm:spPr/>
      <dgm:t>
        <a:bodyPr/>
        <a:lstStyle/>
        <a:p>
          <a:endParaRPr lang="it-IT"/>
        </a:p>
      </dgm:t>
    </dgm:pt>
    <dgm:pt modelId="{F5A7E469-3628-4975-B5BA-8B9B4C51501A}" type="pres">
      <dgm:prSet presAssocID="{1C64AD8A-672F-4303-BDF2-5CF31CAE055A}" presName="linearFlow" presStyleCnt="0">
        <dgm:presLayoutVars>
          <dgm:dir/>
          <dgm:animLvl val="lvl"/>
          <dgm:resizeHandles val="exact"/>
        </dgm:presLayoutVars>
      </dgm:prSet>
      <dgm:spPr/>
    </dgm:pt>
    <dgm:pt modelId="{8ED5FA7F-061B-4859-8C62-19CFE5D95117}" type="pres">
      <dgm:prSet presAssocID="{2503FB12-158D-4067-BD71-81F3C9BF56C1}" presName="composite" presStyleCnt="0"/>
      <dgm:spPr/>
    </dgm:pt>
    <dgm:pt modelId="{FF642B75-848D-463A-A1F4-4FB801FB7020}" type="pres">
      <dgm:prSet presAssocID="{2503FB12-158D-4067-BD71-81F3C9BF56C1}" presName="parentText" presStyleLbl="alignNode1" presStyleIdx="0" presStyleCnt="3">
        <dgm:presLayoutVars>
          <dgm:chMax val="1"/>
          <dgm:bulletEnabled val="1"/>
        </dgm:presLayoutVars>
      </dgm:prSet>
      <dgm:spPr/>
    </dgm:pt>
    <dgm:pt modelId="{55012287-1B5D-47A1-A334-8A7CD6E9F6ED}" type="pres">
      <dgm:prSet presAssocID="{2503FB12-158D-4067-BD71-81F3C9BF56C1}" presName="descendantText" presStyleLbl="alignAcc1" presStyleIdx="0" presStyleCnt="3">
        <dgm:presLayoutVars>
          <dgm:bulletEnabled val="1"/>
        </dgm:presLayoutVars>
      </dgm:prSet>
      <dgm:spPr/>
    </dgm:pt>
    <dgm:pt modelId="{A012C309-7E1A-423D-B65F-5BAD9E180E5A}" type="pres">
      <dgm:prSet presAssocID="{4FF5F799-EB1F-462F-A2EC-236D30A45782}" presName="sp" presStyleCnt="0"/>
      <dgm:spPr/>
    </dgm:pt>
    <dgm:pt modelId="{759FBDFB-6F34-4C08-A0DB-5BE93CA38254}" type="pres">
      <dgm:prSet presAssocID="{EF70AE6B-4BC0-4286-9190-F59B26A9EB5D}" presName="composite" presStyleCnt="0"/>
      <dgm:spPr/>
    </dgm:pt>
    <dgm:pt modelId="{46C09945-2DEF-42D0-B49F-10DD309630EA}" type="pres">
      <dgm:prSet presAssocID="{EF70AE6B-4BC0-4286-9190-F59B26A9EB5D}" presName="parentText" presStyleLbl="alignNode1" presStyleIdx="1" presStyleCnt="3">
        <dgm:presLayoutVars>
          <dgm:chMax val="1"/>
          <dgm:bulletEnabled val="1"/>
        </dgm:presLayoutVars>
      </dgm:prSet>
      <dgm:spPr/>
    </dgm:pt>
    <dgm:pt modelId="{B0AF618B-2810-4551-8209-4704A1A3C5BE}" type="pres">
      <dgm:prSet presAssocID="{EF70AE6B-4BC0-4286-9190-F59B26A9EB5D}" presName="descendantText" presStyleLbl="alignAcc1" presStyleIdx="1" presStyleCnt="3">
        <dgm:presLayoutVars>
          <dgm:bulletEnabled val="1"/>
        </dgm:presLayoutVars>
      </dgm:prSet>
      <dgm:spPr/>
    </dgm:pt>
    <dgm:pt modelId="{286EAF85-B359-4C08-ABF7-0E98CFA6E41B}" type="pres">
      <dgm:prSet presAssocID="{613D568F-E19A-4B2E-A006-B75662616F62}" presName="sp" presStyleCnt="0"/>
      <dgm:spPr/>
    </dgm:pt>
    <dgm:pt modelId="{FC077F93-19EB-4B48-A0ED-9C13D6FB149D}" type="pres">
      <dgm:prSet presAssocID="{1B1ECEAE-A196-4107-AD36-E56A2556FCAF}" presName="composite" presStyleCnt="0"/>
      <dgm:spPr/>
    </dgm:pt>
    <dgm:pt modelId="{EEF94C1F-39FA-48F5-91D9-993FC094081F}" type="pres">
      <dgm:prSet presAssocID="{1B1ECEAE-A196-4107-AD36-E56A2556FCAF}" presName="parentText" presStyleLbl="alignNode1" presStyleIdx="2" presStyleCnt="3">
        <dgm:presLayoutVars>
          <dgm:chMax val="1"/>
          <dgm:bulletEnabled val="1"/>
        </dgm:presLayoutVars>
      </dgm:prSet>
      <dgm:spPr/>
    </dgm:pt>
    <dgm:pt modelId="{3D0CCBCE-B2D2-4717-96C6-C3FB67F0878C}" type="pres">
      <dgm:prSet presAssocID="{1B1ECEAE-A196-4107-AD36-E56A2556FCAF}" presName="descendantText" presStyleLbl="alignAcc1" presStyleIdx="2" presStyleCnt="3">
        <dgm:presLayoutVars>
          <dgm:bulletEnabled val="1"/>
        </dgm:presLayoutVars>
      </dgm:prSet>
      <dgm:spPr/>
    </dgm:pt>
  </dgm:ptLst>
  <dgm:cxnLst>
    <dgm:cxn modelId="{08911500-96DA-4429-B367-508AE12F3960}" type="presOf" srcId="{0A60388D-C1D9-40F2-B6A5-C0A07A67BEDE}" destId="{3D0CCBCE-B2D2-4717-96C6-C3FB67F0878C}" srcOrd="0" destOrd="0" presId="urn:microsoft.com/office/officeart/2005/8/layout/chevron2"/>
    <dgm:cxn modelId="{25D90F0B-A77F-47F9-924B-F39E02869E74}" type="presOf" srcId="{31B5C7BA-810A-4AB2-8FDE-05AE5860AC32}" destId="{B0AF618B-2810-4551-8209-4704A1A3C5BE}" srcOrd="0" destOrd="1" presId="urn:microsoft.com/office/officeart/2005/8/layout/chevron2"/>
    <dgm:cxn modelId="{1971731E-8652-467A-8AB3-557B02233B27}" srcId="{1C64AD8A-672F-4303-BDF2-5CF31CAE055A}" destId="{1B1ECEAE-A196-4107-AD36-E56A2556FCAF}" srcOrd="2" destOrd="0" parTransId="{6C76EF29-902F-4A8F-AF2B-A072375B6A56}" sibTransId="{DE401223-A2FF-4364-A0DD-880A3CB706A7}"/>
    <dgm:cxn modelId="{DA802B23-8AED-4889-B82B-A1C9B0037DD0}" type="presOf" srcId="{1C64AD8A-672F-4303-BDF2-5CF31CAE055A}" destId="{F5A7E469-3628-4975-B5BA-8B9B4C51501A}" srcOrd="0" destOrd="0" presId="urn:microsoft.com/office/officeart/2005/8/layout/chevron2"/>
    <dgm:cxn modelId="{02ACAA28-FDF5-4AE4-912A-9F256F5D4A6F}" srcId="{EF70AE6B-4BC0-4286-9190-F59B26A9EB5D}" destId="{CAC81138-49D0-47BD-BBEE-C3A23B3C089D}" srcOrd="0" destOrd="0" parTransId="{9C7F64C7-077F-4EA5-936F-8375ED857BB7}" sibTransId="{BE041B4E-5901-4336-95C1-5ED6B623A071}"/>
    <dgm:cxn modelId="{02C18C43-0098-49A2-8758-42D839487A72}" srcId="{1B1ECEAE-A196-4107-AD36-E56A2556FCAF}" destId="{0A60388D-C1D9-40F2-B6A5-C0A07A67BEDE}" srcOrd="0" destOrd="0" parTransId="{B5FB5090-D038-47A3-8362-6DF011E73BE7}" sibTransId="{B5869F18-BED8-4616-8676-2C313572DBB3}"/>
    <dgm:cxn modelId="{0444C75B-58DC-4CAE-B898-22A741F71803}" srcId="{1C64AD8A-672F-4303-BDF2-5CF31CAE055A}" destId="{EF70AE6B-4BC0-4286-9190-F59B26A9EB5D}" srcOrd="1" destOrd="0" parTransId="{8CD1D8D2-8FF4-4C09-88A9-743939505C21}" sibTransId="{613D568F-E19A-4B2E-A006-B75662616F62}"/>
    <dgm:cxn modelId="{241D9264-07EA-41CF-9F67-57DC609338E0}" srcId="{2503FB12-158D-4067-BD71-81F3C9BF56C1}" destId="{122ABCE7-3782-43A4-9898-4E585EFBFD76}" srcOrd="0" destOrd="0" parTransId="{58FF3B14-6767-4C21-B8D4-7F885F04DACD}" sibTransId="{21C2ACC0-9159-43F4-89F8-D2542939A56F}"/>
    <dgm:cxn modelId="{08E0E965-053A-40A8-88B6-A5E33DBA6EF8}" srcId="{2503FB12-158D-4067-BD71-81F3C9BF56C1}" destId="{88A8AC99-36FA-4EAC-9FD4-BF49C0DFB78E}" srcOrd="1" destOrd="0" parTransId="{FAE4D007-D2F9-4068-B58A-3CDEFAA115BE}" sibTransId="{3F97F0A2-393E-4373-B9C4-AD10FAD9ABF5}"/>
    <dgm:cxn modelId="{AD8AB379-3E8B-49AB-8299-63BB5FA1E3E4}" type="presOf" srcId="{1B1ECEAE-A196-4107-AD36-E56A2556FCAF}" destId="{EEF94C1F-39FA-48F5-91D9-993FC094081F}" srcOrd="0" destOrd="0" presId="urn:microsoft.com/office/officeart/2005/8/layout/chevron2"/>
    <dgm:cxn modelId="{EC2E4A7E-FA49-427D-9E8A-A9C8B901187F}" srcId="{1C64AD8A-672F-4303-BDF2-5CF31CAE055A}" destId="{2503FB12-158D-4067-BD71-81F3C9BF56C1}" srcOrd="0" destOrd="0" parTransId="{8E44F199-571C-4285-8465-7C5E6A43066A}" sibTransId="{4FF5F799-EB1F-462F-A2EC-236D30A45782}"/>
    <dgm:cxn modelId="{F45F0B87-3052-4362-9E5E-39F53569BDDB}" type="presOf" srcId="{88A8AC99-36FA-4EAC-9FD4-BF49C0DFB78E}" destId="{55012287-1B5D-47A1-A334-8A7CD6E9F6ED}" srcOrd="0" destOrd="1" presId="urn:microsoft.com/office/officeart/2005/8/layout/chevron2"/>
    <dgm:cxn modelId="{95C27FA7-585E-4DB6-AC33-C9CB7DB6DBF3}" type="presOf" srcId="{EF70AE6B-4BC0-4286-9190-F59B26A9EB5D}" destId="{46C09945-2DEF-42D0-B49F-10DD309630EA}" srcOrd="0" destOrd="0" presId="urn:microsoft.com/office/officeart/2005/8/layout/chevron2"/>
    <dgm:cxn modelId="{EE1DBDAC-C11D-48D4-9AF8-1D5F2058E814}" type="presOf" srcId="{599732F2-3ACE-4003-82CE-69164B3A41E6}" destId="{3D0CCBCE-B2D2-4717-96C6-C3FB67F0878C}" srcOrd="0" destOrd="1" presId="urn:microsoft.com/office/officeart/2005/8/layout/chevron2"/>
    <dgm:cxn modelId="{27FFF9BA-B995-4149-AAE8-2550119AAF9B}" srcId="{1B1ECEAE-A196-4107-AD36-E56A2556FCAF}" destId="{599732F2-3ACE-4003-82CE-69164B3A41E6}" srcOrd="1" destOrd="0" parTransId="{B142CF6A-FE56-4174-A3FA-915749F492E9}" sibTransId="{2D18F13C-18E3-462A-BDE0-0BEDE55D0D04}"/>
    <dgm:cxn modelId="{512CE8BB-839F-4F71-8E08-6B468096CB7E}" type="presOf" srcId="{2503FB12-158D-4067-BD71-81F3C9BF56C1}" destId="{FF642B75-848D-463A-A1F4-4FB801FB7020}" srcOrd="0" destOrd="0" presId="urn:microsoft.com/office/officeart/2005/8/layout/chevron2"/>
    <dgm:cxn modelId="{785C39D5-AC27-45D2-B9A2-85926359E005}" srcId="{EF70AE6B-4BC0-4286-9190-F59B26A9EB5D}" destId="{31B5C7BA-810A-4AB2-8FDE-05AE5860AC32}" srcOrd="1" destOrd="0" parTransId="{89D91169-9FC6-4827-963B-78A2BB4A2366}" sibTransId="{2E474D55-08FA-468C-BC05-95579D23E69C}"/>
    <dgm:cxn modelId="{18827FD8-8597-4ADC-9E04-E613BA22ECEB}" type="presOf" srcId="{122ABCE7-3782-43A4-9898-4E585EFBFD76}" destId="{55012287-1B5D-47A1-A334-8A7CD6E9F6ED}" srcOrd="0" destOrd="0" presId="urn:microsoft.com/office/officeart/2005/8/layout/chevron2"/>
    <dgm:cxn modelId="{AA1AB8F7-7507-4164-B88C-14492B53077B}" type="presOf" srcId="{CAC81138-49D0-47BD-BBEE-C3A23B3C089D}" destId="{B0AF618B-2810-4551-8209-4704A1A3C5BE}" srcOrd="0" destOrd="0" presId="urn:microsoft.com/office/officeart/2005/8/layout/chevron2"/>
    <dgm:cxn modelId="{0B90B6E8-DD7B-4072-8A91-563DDA94AEBF}" type="presParOf" srcId="{F5A7E469-3628-4975-B5BA-8B9B4C51501A}" destId="{8ED5FA7F-061B-4859-8C62-19CFE5D95117}" srcOrd="0" destOrd="0" presId="urn:microsoft.com/office/officeart/2005/8/layout/chevron2"/>
    <dgm:cxn modelId="{35D3F42B-8207-4FA4-BD64-70D872EE1DB4}" type="presParOf" srcId="{8ED5FA7F-061B-4859-8C62-19CFE5D95117}" destId="{FF642B75-848D-463A-A1F4-4FB801FB7020}" srcOrd="0" destOrd="0" presId="urn:microsoft.com/office/officeart/2005/8/layout/chevron2"/>
    <dgm:cxn modelId="{AD529652-2E6C-4347-B47D-7D6927944988}" type="presParOf" srcId="{8ED5FA7F-061B-4859-8C62-19CFE5D95117}" destId="{55012287-1B5D-47A1-A334-8A7CD6E9F6ED}" srcOrd="1" destOrd="0" presId="urn:microsoft.com/office/officeart/2005/8/layout/chevron2"/>
    <dgm:cxn modelId="{1B2D2DDD-4082-4740-9E3C-7BE915F810B1}" type="presParOf" srcId="{F5A7E469-3628-4975-B5BA-8B9B4C51501A}" destId="{A012C309-7E1A-423D-B65F-5BAD9E180E5A}" srcOrd="1" destOrd="0" presId="urn:microsoft.com/office/officeart/2005/8/layout/chevron2"/>
    <dgm:cxn modelId="{E658AF63-DA3E-421F-A13E-150077C2A258}" type="presParOf" srcId="{F5A7E469-3628-4975-B5BA-8B9B4C51501A}" destId="{759FBDFB-6F34-4C08-A0DB-5BE93CA38254}" srcOrd="2" destOrd="0" presId="urn:microsoft.com/office/officeart/2005/8/layout/chevron2"/>
    <dgm:cxn modelId="{5ED6875E-1C40-4B61-B889-91B93EEF7E2D}" type="presParOf" srcId="{759FBDFB-6F34-4C08-A0DB-5BE93CA38254}" destId="{46C09945-2DEF-42D0-B49F-10DD309630EA}" srcOrd="0" destOrd="0" presId="urn:microsoft.com/office/officeart/2005/8/layout/chevron2"/>
    <dgm:cxn modelId="{B27450D3-FD61-4FEE-96C4-30554212C044}" type="presParOf" srcId="{759FBDFB-6F34-4C08-A0DB-5BE93CA38254}" destId="{B0AF618B-2810-4551-8209-4704A1A3C5BE}" srcOrd="1" destOrd="0" presId="urn:microsoft.com/office/officeart/2005/8/layout/chevron2"/>
    <dgm:cxn modelId="{977DCB23-79C5-4ADB-AEF8-07B153BC0252}" type="presParOf" srcId="{F5A7E469-3628-4975-B5BA-8B9B4C51501A}" destId="{286EAF85-B359-4C08-ABF7-0E98CFA6E41B}" srcOrd="3" destOrd="0" presId="urn:microsoft.com/office/officeart/2005/8/layout/chevron2"/>
    <dgm:cxn modelId="{E151A3E0-CBE6-434A-AEA3-0323591BA16B}" type="presParOf" srcId="{F5A7E469-3628-4975-B5BA-8B9B4C51501A}" destId="{FC077F93-19EB-4B48-A0ED-9C13D6FB149D}" srcOrd="4" destOrd="0" presId="urn:microsoft.com/office/officeart/2005/8/layout/chevron2"/>
    <dgm:cxn modelId="{775983D5-552A-4818-A148-E4151CD885AD}" type="presParOf" srcId="{FC077F93-19EB-4B48-A0ED-9C13D6FB149D}" destId="{EEF94C1F-39FA-48F5-91D9-993FC094081F}" srcOrd="0" destOrd="0" presId="urn:microsoft.com/office/officeart/2005/8/layout/chevron2"/>
    <dgm:cxn modelId="{E91DDAE9-6C1D-4B35-AB68-0B0621C401A1}" type="presParOf" srcId="{FC077F93-19EB-4B48-A0ED-9C13D6FB149D}" destId="{3D0CCBCE-B2D2-4717-96C6-C3FB67F087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4F63D5-BC1A-4310-AB81-51F736799C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FBD27271-F266-488F-88C1-D57132FAA3E5}">
      <dgm:prSet phldrT="[Testo]"/>
      <dgm:spPr>
        <a:solidFill>
          <a:srgbClr val="92D050"/>
        </a:solidFill>
      </dgm:spPr>
      <dgm:t>
        <a:bodyPr/>
        <a:lstStyle/>
        <a:p>
          <a:r>
            <a:rPr lang="es-ES_tradnl" b="1" dirty="0">
              <a:latin typeface="Times New Roman" charset="0"/>
            </a:rPr>
            <a:t>Quelli che professano una </a:t>
          </a:r>
          <a:r>
            <a:rPr lang="es-ES_tradnl" b="1" dirty="0">
              <a:solidFill>
                <a:schemeClr val="accent2"/>
              </a:solidFill>
              <a:latin typeface="Times New Roman" charset="0"/>
            </a:rPr>
            <a:t>morale senza Dio</a:t>
          </a:r>
          <a:r>
            <a:rPr lang="es-ES_tradnl" b="1" dirty="0">
              <a:latin typeface="Times New Roman" charset="0"/>
            </a:rPr>
            <a:t> (esistenzialisti atei)</a:t>
          </a:r>
          <a:endParaRPr lang="it-IT" b="1" dirty="0"/>
        </a:p>
      </dgm:t>
    </dgm:pt>
    <dgm:pt modelId="{AEAEB935-61FB-44BD-99D1-652B66225249}" type="parTrans" cxnId="{37577854-3E5B-4F90-89F7-57F178C203D2}">
      <dgm:prSet/>
      <dgm:spPr/>
      <dgm:t>
        <a:bodyPr/>
        <a:lstStyle/>
        <a:p>
          <a:endParaRPr lang="it-IT"/>
        </a:p>
      </dgm:t>
    </dgm:pt>
    <dgm:pt modelId="{CD1C3C55-ADD7-4CAE-84A1-887374DD93CB}" type="sibTrans" cxnId="{37577854-3E5B-4F90-89F7-57F178C203D2}">
      <dgm:prSet/>
      <dgm:spPr/>
      <dgm:t>
        <a:bodyPr/>
        <a:lstStyle/>
        <a:p>
          <a:endParaRPr lang="it-IT"/>
        </a:p>
      </dgm:t>
    </dgm:pt>
    <dgm:pt modelId="{68094CDE-DBFB-4A20-BB29-DF12A99C7C05}">
      <dgm:prSet phldrT="[Testo]"/>
      <dgm:spPr>
        <a:solidFill>
          <a:srgbClr val="FF0000"/>
        </a:solidFill>
      </dgm:spPr>
      <dgm:t>
        <a:bodyPr/>
        <a:lstStyle/>
        <a:p>
          <a:r>
            <a:rPr lang="es-ES_tradnl" b="1" dirty="0">
              <a:latin typeface="Times New Roman" charset="0"/>
            </a:rPr>
            <a:t>Quelli che riducono l’uomo a </a:t>
          </a:r>
          <a:r>
            <a:rPr lang="es-ES_tradnl" b="1" dirty="0">
              <a:solidFill>
                <a:schemeClr val="tx1"/>
              </a:solidFill>
              <a:latin typeface="Times New Roman" charset="0"/>
            </a:rPr>
            <a:t>pura biologia </a:t>
          </a:r>
          <a:r>
            <a:rPr lang="es-ES_tradnl" b="1" dirty="0">
              <a:latin typeface="Times New Roman" charset="0"/>
            </a:rPr>
            <a:t>(l’origine della condotta morale starebbe nei geni)</a:t>
          </a:r>
          <a:endParaRPr lang="it-IT" b="1" dirty="0"/>
        </a:p>
      </dgm:t>
    </dgm:pt>
    <dgm:pt modelId="{DC5B222D-C1AC-40BB-AD4A-41223E139717}" type="parTrans" cxnId="{92DF10E3-68CF-4B7B-8C75-56DDA54F439F}">
      <dgm:prSet/>
      <dgm:spPr/>
      <dgm:t>
        <a:bodyPr/>
        <a:lstStyle/>
        <a:p>
          <a:endParaRPr lang="it-IT"/>
        </a:p>
      </dgm:t>
    </dgm:pt>
    <dgm:pt modelId="{358256F0-CD9E-46CA-A2EF-2939FA021FFE}" type="sibTrans" cxnId="{92DF10E3-68CF-4B7B-8C75-56DDA54F439F}">
      <dgm:prSet/>
      <dgm:spPr/>
      <dgm:t>
        <a:bodyPr/>
        <a:lstStyle/>
        <a:p>
          <a:endParaRPr lang="it-IT"/>
        </a:p>
      </dgm:t>
    </dgm:pt>
    <dgm:pt modelId="{9600EF50-129A-4F64-8B00-0484E194B26F}">
      <dgm:prSet phldrT="[Testo]"/>
      <dgm:spPr>
        <a:solidFill>
          <a:srgbClr val="FFC000"/>
        </a:solidFill>
      </dgm:spPr>
      <dgm:t>
        <a:bodyPr/>
        <a:lstStyle/>
        <a:p>
          <a:r>
            <a:rPr lang="es-ES_tradnl" b="1" dirty="0">
              <a:latin typeface="Times New Roman" charset="0"/>
            </a:rPr>
            <a:t>Quelli che fanno scaturire la moralità dai </a:t>
          </a:r>
          <a:r>
            <a:rPr lang="es-ES_tradnl" b="1" dirty="0">
              <a:solidFill>
                <a:schemeClr val="accent2"/>
              </a:solidFill>
              <a:latin typeface="Times New Roman" charset="0"/>
            </a:rPr>
            <a:t>costumi sociali</a:t>
          </a:r>
          <a:r>
            <a:rPr lang="es-ES_tradnl" b="1" dirty="0">
              <a:latin typeface="Times New Roman" charset="0"/>
            </a:rPr>
            <a:t> del momento</a:t>
          </a:r>
          <a:endParaRPr lang="it-IT" b="1" dirty="0"/>
        </a:p>
      </dgm:t>
    </dgm:pt>
    <dgm:pt modelId="{4D17E375-760F-406F-BC1D-E6A55AEC75F2}" type="parTrans" cxnId="{C94D0A57-AE86-4320-B57D-CEF450604AFA}">
      <dgm:prSet/>
      <dgm:spPr/>
      <dgm:t>
        <a:bodyPr/>
        <a:lstStyle/>
        <a:p>
          <a:endParaRPr lang="it-IT"/>
        </a:p>
      </dgm:t>
    </dgm:pt>
    <dgm:pt modelId="{0CA6F5CF-FB89-4113-AA28-5F951ACD655C}" type="sibTrans" cxnId="{C94D0A57-AE86-4320-B57D-CEF450604AFA}">
      <dgm:prSet/>
      <dgm:spPr/>
      <dgm:t>
        <a:bodyPr/>
        <a:lstStyle/>
        <a:p>
          <a:endParaRPr lang="it-IT"/>
        </a:p>
      </dgm:t>
    </dgm:pt>
    <dgm:pt modelId="{2AD4C414-7B33-4BFF-9E24-0A60BC54C079}">
      <dgm:prSet phldrT="[Testo]"/>
      <dgm:spPr>
        <a:solidFill>
          <a:srgbClr val="C00000"/>
        </a:solidFill>
      </dgm:spPr>
      <dgm:t>
        <a:bodyPr/>
        <a:lstStyle/>
        <a:p>
          <a:r>
            <a:rPr lang="es-ES_tradnl" b="1" dirty="0">
              <a:latin typeface="Times New Roman" charset="0"/>
            </a:rPr>
            <a:t>Quelli che affermano che l’uomo </a:t>
          </a:r>
          <a:r>
            <a:rPr lang="es-ES_tradnl" b="1" dirty="0">
              <a:solidFill>
                <a:schemeClr val="tx2">
                  <a:lumMod val="95000"/>
                  <a:lumOff val="5000"/>
                </a:schemeClr>
              </a:solidFill>
              <a:latin typeface="Times New Roman" charset="0"/>
            </a:rPr>
            <a:t>non</a:t>
          </a:r>
          <a:r>
            <a:rPr lang="es-ES_tradnl" b="1" dirty="0">
              <a:solidFill>
                <a:schemeClr val="accent2"/>
              </a:solidFill>
              <a:latin typeface="Times New Roman" charset="0"/>
            </a:rPr>
            <a:t> </a:t>
          </a:r>
          <a:r>
            <a:rPr lang="es-ES_tradnl" b="1" dirty="0">
              <a:latin typeface="Times New Roman" charset="0"/>
            </a:rPr>
            <a:t>è un essere  in grado di compiere atti </a:t>
          </a:r>
          <a:r>
            <a:rPr lang="es-ES_tradnl" b="1" dirty="0">
              <a:solidFill>
                <a:schemeClr val="tx2">
                  <a:lumMod val="95000"/>
                  <a:lumOff val="5000"/>
                </a:schemeClr>
              </a:solidFill>
              <a:latin typeface="Times New Roman" charset="0"/>
            </a:rPr>
            <a:t>veramente responsabili</a:t>
          </a:r>
          <a:endParaRPr lang="it-IT" b="1" dirty="0">
            <a:solidFill>
              <a:schemeClr val="tx2">
                <a:lumMod val="95000"/>
                <a:lumOff val="5000"/>
              </a:schemeClr>
            </a:solidFill>
          </a:endParaRPr>
        </a:p>
      </dgm:t>
    </dgm:pt>
    <dgm:pt modelId="{69B02F05-D3CA-4C12-89B4-F3F19A9A6CD2}" type="parTrans" cxnId="{BBE844C2-14BD-48AC-81F9-A402081C7E2E}">
      <dgm:prSet/>
      <dgm:spPr/>
      <dgm:t>
        <a:bodyPr/>
        <a:lstStyle/>
        <a:p>
          <a:endParaRPr lang="it-IT"/>
        </a:p>
      </dgm:t>
    </dgm:pt>
    <dgm:pt modelId="{8C28FAD2-14A6-42ED-80DA-A5BE678F0D12}" type="sibTrans" cxnId="{BBE844C2-14BD-48AC-81F9-A402081C7E2E}">
      <dgm:prSet/>
      <dgm:spPr/>
      <dgm:t>
        <a:bodyPr/>
        <a:lstStyle/>
        <a:p>
          <a:endParaRPr lang="it-IT"/>
        </a:p>
      </dgm:t>
    </dgm:pt>
    <dgm:pt modelId="{C521728F-E3B2-4DC4-86B4-D3BF903273E9}" type="pres">
      <dgm:prSet presAssocID="{794F63D5-BC1A-4310-AB81-51F736799CFA}" presName="diagram" presStyleCnt="0">
        <dgm:presLayoutVars>
          <dgm:dir/>
          <dgm:resizeHandles val="exact"/>
        </dgm:presLayoutVars>
      </dgm:prSet>
      <dgm:spPr/>
    </dgm:pt>
    <dgm:pt modelId="{7B01ACE7-DC76-45B7-BDE0-5D36E64189F3}" type="pres">
      <dgm:prSet presAssocID="{FBD27271-F266-488F-88C1-D57132FAA3E5}" presName="node" presStyleLbl="node1" presStyleIdx="0" presStyleCnt="4" custLinFactNeighborX="-13651">
        <dgm:presLayoutVars>
          <dgm:bulletEnabled val="1"/>
        </dgm:presLayoutVars>
      </dgm:prSet>
      <dgm:spPr/>
    </dgm:pt>
    <dgm:pt modelId="{A896F539-69E9-4467-B1DB-114AC9C3FB5A}" type="pres">
      <dgm:prSet presAssocID="{CD1C3C55-ADD7-4CAE-84A1-887374DD93CB}" presName="sibTrans" presStyleCnt="0"/>
      <dgm:spPr/>
    </dgm:pt>
    <dgm:pt modelId="{B304D376-2CDC-4B2A-9AB1-EBB8FBDFF709}" type="pres">
      <dgm:prSet presAssocID="{68094CDE-DBFB-4A20-BB29-DF12A99C7C05}" presName="node" presStyleLbl="node1" presStyleIdx="1" presStyleCnt="4" custLinFactNeighborX="11347">
        <dgm:presLayoutVars>
          <dgm:bulletEnabled val="1"/>
        </dgm:presLayoutVars>
      </dgm:prSet>
      <dgm:spPr/>
    </dgm:pt>
    <dgm:pt modelId="{21929271-9435-4319-A5AE-FD64E42CCC59}" type="pres">
      <dgm:prSet presAssocID="{358256F0-CD9E-46CA-A2EF-2939FA021FFE}" presName="sibTrans" presStyleCnt="0"/>
      <dgm:spPr/>
    </dgm:pt>
    <dgm:pt modelId="{5033B91C-5DE4-493B-85F6-0AED759F806D}" type="pres">
      <dgm:prSet presAssocID="{9600EF50-129A-4F64-8B00-0484E194B26F}" presName="node" presStyleLbl="node1" presStyleIdx="2" presStyleCnt="4" custLinFactNeighborX="-13651">
        <dgm:presLayoutVars>
          <dgm:bulletEnabled val="1"/>
        </dgm:presLayoutVars>
      </dgm:prSet>
      <dgm:spPr/>
    </dgm:pt>
    <dgm:pt modelId="{E2F3B665-853F-42F7-A581-F415D85237D0}" type="pres">
      <dgm:prSet presAssocID="{0CA6F5CF-FB89-4113-AA28-5F951ACD655C}" presName="sibTrans" presStyleCnt="0"/>
      <dgm:spPr/>
    </dgm:pt>
    <dgm:pt modelId="{F1A6C634-8057-415C-96F9-E2BE42BBD24E}" type="pres">
      <dgm:prSet presAssocID="{2AD4C414-7B33-4BFF-9E24-0A60BC54C079}" presName="node" presStyleLbl="node1" presStyleIdx="3" presStyleCnt="4" custLinFactNeighborX="11347">
        <dgm:presLayoutVars>
          <dgm:bulletEnabled val="1"/>
        </dgm:presLayoutVars>
      </dgm:prSet>
      <dgm:spPr/>
    </dgm:pt>
  </dgm:ptLst>
  <dgm:cxnLst>
    <dgm:cxn modelId="{37577854-3E5B-4F90-89F7-57F178C203D2}" srcId="{794F63D5-BC1A-4310-AB81-51F736799CFA}" destId="{FBD27271-F266-488F-88C1-D57132FAA3E5}" srcOrd="0" destOrd="0" parTransId="{AEAEB935-61FB-44BD-99D1-652B66225249}" sibTransId="{CD1C3C55-ADD7-4CAE-84A1-887374DD93CB}"/>
    <dgm:cxn modelId="{C94D0A57-AE86-4320-B57D-CEF450604AFA}" srcId="{794F63D5-BC1A-4310-AB81-51F736799CFA}" destId="{9600EF50-129A-4F64-8B00-0484E194B26F}" srcOrd="2" destOrd="0" parTransId="{4D17E375-760F-406F-BC1D-E6A55AEC75F2}" sibTransId="{0CA6F5CF-FB89-4113-AA28-5F951ACD655C}"/>
    <dgm:cxn modelId="{6405CE74-514C-471C-A4D7-F7B38FD46A07}" type="presOf" srcId="{794F63D5-BC1A-4310-AB81-51F736799CFA}" destId="{C521728F-E3B2-4DC4-86B4-D3BF903273E9}" srcOrd="0" destOrd="0" presId="urn:microsoft.com/office/officeart/2005/8/layout/default"/>
    <dgm:cxn modelId="{E274488A-0EBF-404E-8999-73BA972A5105}" type="presOf" srcId="{2AD4C414-7B33-4BFF-9E24-0A60BC54C079}" destId="{F1A6C634-8057-415C-96F9-E2BE42BBD24E}" srcOrd="0" destOrd="0" presId="urn:microsoft.com/office/officeart/2005/8/layout/default"/>
    <dgm:cxn modelId="{BBE844C2-14BD-48AC-81F9-A402081C7E2E}" srcId="{794F63D5-BC1A-4310-AB81-51F736799CFA}" destId="{2AD4C414-7B33-4BFF-9E24-0A60BC54C079}" srcOrd="3" destOrd="0" parTransId="{69B02F05-D3CA-4C12-89B4-F3F19A9A6CD2}" sibTransId="{8C28FAD2-14A6-42ED-80DA-A5BE678F0D12}"/>
    <dgm:cxn modelId="{92DF10E3-68CF-4B7B-8C75-56DDA54F439F}" srcId="{794F63D5-BC1A-4310-AB81-51F736799CFA}" destId="{68094CDE-DBFB-4A20-BB29-DF12A99C7C05}" srcOrd="1" destOrd="0" parTransId="{DC5B222D-C1AC-40BB-AD4A-41223E139717}" sibTransId="{358256F0-CD9E-46CA-A2EF-2939FA021FFE}"/>
    <dgm:cxn modelId="{A59758E8-2FF3-46C0-BBC2-3C97A9EB43A7}" type="presOf" srcId="{9600EF50-129A-4F64-8B00-0484E194B26F}" destId="{5033B91C-5DE4-493B-85F6-0AED759F806D}" srcOrd="0" destOrd="0" presId="urn:microsoft.com/office/officeart/2005/8/layout/default"/>
    <dgm:cxn modelId="{9782D9F1-AF73-4526-8F74-426BB9DCF54E}" type="presOf" srcId="{68094CDE-DBFB-4A20-BB29-DF12A99C7C05}" destId="{B304D376-2CDC-4B2A-9AB1-EBB8FBDFF709}" srcOrd="0" destOrd="0" presId="urn:microsoft.com/office/officeart/2005/8/layout/default"/>
    <dgm:cxn modelId="{DD04CFF6-A4CB-478D-B848-37DDB96AD627}" type="presOf" srcId="{FBD27271-F266-488F-88C1-D57132FAA3E5}" destId="{7B01ACE7-DC76-45B7-BDE0-5D36E64189F3}" srcOrd="0" destOrd="0" presId="urn:microsoft.com/office/officeart/2005/8/layout/default"/>
    <dgm:cxn modelId="{339C754C-D107-4494-9354-29C7EE35C3EB}" type="presParOf" srcId="{C521728F-E3B2-4DC4-86B4-D3BF903273E9}" destId="{7B01ACE7-DC76-45B7-BDE0-5D36E64189F3}" srcOrd="0" destOrd="0" presId="urn:microsoft.com/office/officeart/2005/8/layout/default"/>
    <dgm:cxn modelId="{3EEAB121-A6F0-4DF5-A00D-3A20CFB499B8}" type="presParOf" srcId="{C521728F-E3B2-4DC4-86B4-D3BF903273E9}" destId="{A896F539-69E9-4467-B1DB-114AC9C3FB5A}" srcOrd="1" destOrd="0" presId="urn:microsoft.com/office/officeart/2005/8/layout/default"/>
    <dgm:cxn modelId="{67AA7DE6-FE63-4B9C-97CD-4256D8C1A0BA}" type="presParOf" srcId="{C521728F-E3B2-4DC4-86B4-D3BF903273E9}" destId="{B304D376-2CDC-4B2A-9AB1-EBB8FBDFF709}" srcOrd="2" destOrd="0" presId="urn:microsoft.com/office/officeart/2005/8/layout/default"/>
    <dgm:cxn modelId="{99AF7E6D-98BF-452C-BB05-948DDD3122A8}" type="presParOf" srcId="{C521728F-E3B2-4DC4-86B4-D3BF903273E9}" destId="{21929271-9435-4319-A5AE-FD64E42CCC59}" srcOrd="3" destOrd="0" presId="urn:microsoft.com/office/officeart/2005/8/layout/default"/>
    <dgm:cxn modelId="{B57AE2C5-4157-4DEF-9A9E-16548C4A791E}" type="presParOf" srcId="{C521728F-E3B2-4DC4-86B4-D3BF903273E9}" destId="{5033B91C-5DE4-493B-85F6-0AED759F806D}" srcOrd="4" destOrd="0" presId="urn:microsoft.com/office/officeart/2005/8/layout/default"/>
    <dgm:cxn modelId="{24A43FCC-1589-4B78-95E3-766311D75A7E}" type="presParOf" srcId="{C521728F-E3B2-4DC4-86B4-D3BF903273E9}" destId="{E2F3B665-853F-42F7-A581-F415D85237D0}" srcOrd="5" destOrd="0" presId="urn:microsoft.com/office/officeart/2005/8/layout/default"/>
    <dgm:cxn modelId="{2493E9D0-2716-4104-AC90-25D658FEADF7}" type="presParOf" srcId="{C521728F-E3B2-4DC4-86B4-D3BF903273E9}" destId="{F1A6C634-8057-415C-96F9-E2BE42BBD2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06DD4-A122-4DC1-88D0-5DACAE1CDB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EA0A512-F607-4C12-A9B7-D99E96AD6F85}">
      <dgm:prSet phldrT="[Testo]" custT="1"/>
      <dgm:spPr>
        <a:solidFill>
          <a:srgbClr val="FFFF00"/>
        </a:solidFill>
      </dgm:spPr>
      <dgm:t>
        <a:bodyPr/>
        <a:lstStyle/>
        <a:p>
          <a:r>
            <a:rPr lang="it-IT" sz="2800" b="1" dirty="0">
              <a:solidFill>
                <a:schemeClr val="tx1">
                  <a:lumMod val="95000"/>
                  <a:lumOff val="5000"/>
                </a:schemeClr>
              </a:solidFill>
            </a:rPr>
            <a:t>Quelli che riducono l’uomo a pura materia</a:t>
          </a:r>
        </a:p>
      </dgm:t>
    </dgm:pt>
    <dgm:pt modelId="{02A4F390-2786-4E39-941E-459626402FD5}" type="parTrans" cxnId="{DDBB98C4-2D5B-4B22-8D38-104BEA5182AC}">
      <dgm:prSet/>
      <dgm:spPr/>
      <dgm:t>
        <a:bodyPr/>
        <a:lstStyle/>
        <a:p>
          <a:endParaRPr lang="it-IT"/>
        </a:p>
      </dgm:t>
    </dgm:pt>
    <dgm:pt modelId="{6F959A56-6A32-41E2-A3AF-B4589B60803A}" type="sibTrans" cxnId="{DDBB98C4-2D5B-4B22-8D38-104BEA5182AC}">
      <dgm:prSet/>
      <dgm:spPr/>
      <dgm:t>
        <a:bodyPr/>
        <a:lstStyle/>
        <a:p>
          <a:endParaRPr lang="it-IT"/>
        </a:p>
      </dgm:t>
    </dgm:pt>
    <dgm:pt modelId="{000B794B-5684-4101-BB12-1FDB5BC8F327}">
      <dgm:prSet phldrT="[Testo]" custT="1"/>
      <dgm:spPr/>
      <dgm:t>
        <a:bodyPr/>
        <a:lstStyle/>
        <a:p>
          <a:r>
            <a:rPr lang="it-IT" sz="2000" dirty="0">
              <a:latin typeface="Franklin Gothic Medium" pitchFamily="34" charset="0"/>
            </a:rPr>
            <a:t>dal «materialismo dialettico» fino al difensore del «caso», come J. </a:t>
          </a:r>
          <a:r>
            <a:rPr lang="it-IT" sz="2000" dirty="0" err="1">
              <a:latin typeface="Franklin Gothic Medium" pitchFamily="34" charset="0"/>
            </a:rPr>
            <a:t>Monod</a:t>
          </a:r>
          <a:r>
            <a:rPr lang="it-IT" sz="2000" dirty="0">
              <a:latin typeface="Franklin Gothic Medium" pitchFamily="34" charset="0"/>
            </a:rPr>
            <a:t>, e ai negatori della libertà, come B. F. </a:t>
          </a:r>
          <a:r>
            <a:rPr lang="it-IT" sz="2000" dirty="0" err="1">
              <a:latin typeface="Franklin Gothic Medium" pitchFamily="34" charset="0"/>
            </a:rPr>
            <a:t>Skinner</a:t>
          </a:r>
          <a:endParaRPr lang="it-IT" sz="2000" dirty="0">
            <a:latin typeface="Franklin Gothic Medium" pitchFamily="34" charset="0"/>
          </a:endParaRPr>
        </a:p>
      </dgm:t>
    </dgm:pt>
    <dgm:pt modelId="{37EFDCC2-6CF8-47D8-9C2C-948FBE811F21}" type="parTrans" cxnId="{123665AC-21AA-4955-92D2-EFCB7C5148B1}">
      <dgm:prSet/>
      <dgm:spPr/>
      <dgm:t>
        <a:bodyPr/>
        <a:lstStyle/>
        <a:p>
          <a:endParaRPr lang="it-IT"/>
        </a:p>
      </dgm:t>
    </dgm:pt>
    <dgm:pt modelId="{7346EFBF-1218-4C97-BB57-0955C6ABC541}" type="sibTrans" cxnId="{123665AC-21AA-4955-92D2-EFCB7C5148B1}">
      <dgm:prSet/>
      <dgm:spPr/>
      <dgm:t>
        <a:bodyPr/>
        <a:lstStyle/>
        <a:p>
          <a:endParaRPr lang="it-IT"/>
        </a:p>
      </dgm:t>
    </dgm:pt>
    <dgm:pt modelId="{70CF74A1-0CCD-4795-A104-73B52EF4D6E4}">
      <dgm:prSet phldrT="[Testo]" custT="1"/>
      <dgm:spPr>
        <a:solidFill>
          <a:srgbClr val="FFFF00"/>
        </a:solidFill>
      </dgm:spPr>
      <dgm:t>
        <a:bodyPr/>
        <a:lstStyle/>
        <a:p>
          <a:r>
            <a:rPr lang="it-IT" sz="2800" b="1" dirty="0">
              <a:solidFill>
                <a:schemeClr val="tx1">
                  <a:lumMod val="95000"/>
                  <a:lumOff val="5000"/>
                </a:schemeClr>
              </a:solidFill>
            </a:rPr>
            <a:t>Le correnti antropologiche che negano una differenza essenziale tra l’uomo e l’animale</a:t>
          </a:r>
        </a:p>
      </dgm:t>
    </dgm:pt>
    <dgm:pt modelId="{91064473-235E-4B71-9CAC-1C265BCAD292}" type="parTrans" cxnId="{DDF492B1-5E66-4CDD-ABBB-316DCEDD59BC}">
      <dgm:prSet/>
      <dgm:spPr/>
      <dgm:t>
        <a:bodyPr/>
        <a:lstStyle/>
        <a:p>
          <a:endParaRPr lang="it-IT"/>
        </a:p>
      </dgm:t>
    </dgm:pt>
    <dgm:pt modelId="{6866BC49-82E7-45A3-8185-69115865519F}" type="sibTrans" cxnId="{DDF492B1-5E66-4CDD-ABBB-316DCEDD59BC}">
      <dgm:prSet/>
      <dgm:spPr/>
      <dgm:t>
        <a:bodyPr/>
        <a:lstStyle/>
        <a:p>
          <a:endParaRPr lang="it-IT"/>
        </a:p>
      </dgm:t>
    </dgm:pt>
    <dgm:pt modelId="{1A049FAE-FADF-4A85-A995-758540B24ECA}">
      <dgm:prSet phldrT="[Testo]" custT="1"/>
      <dgm:spPr/>
      <dgm:t>
        <a:bodyPr/>
        <a:lstStyle/>
        <a:p>
          <a:r>
            <a:rPr lang="it-IT" sz="2000" dirty="0">
              <a:latin typeface="Franklin Gothic Medium" pitchFamily="34" charset="0"/>
            </a:rPr>
            <a:t>correnti «</a:t>
          </a:r>
          <a:r>
            <a:rPr lang="it-IT" sz="2000" dirty="0" err="1">
              <a:latin typeface="Franklin Gothic Medium" pitchFamily="34" charset="0"/>
            </a:rPr>
            <a:t>fisicaliste</a:t>
          </a:r>
          <a:r>
            <a:rPr lang="it-IT" sz="2000" dirty="0">
              <a:latin typeface="Franklin Gothic Medium" pitchFamily="34" charset="0"/>
            </a:rPr>
            <a:t>» ed «</a:t>
          </a:r>
          <a:r>
            <a:rPr lang="it-IT" sz="2000" dirty="0" err="1">
              <a:latin typeface="Franklin Gothic Medium" pitchFamily="34" charset="0"/>
            </a:rPr>
            <a:t>emergentiste</a:t>
          </a:r>
          <a:r>
            <a:rPr lang="it-IT" sz="2000" dirty="0">
              <a:latin typeface="Franklin Gothic Medium" pitchFamily="34" charset="0"/>
            </a:rPr>
            <a:t>». In questo gruppo si possono includere M. </a:t>
          </a:r>
          <a:r>
            <a:rPr lang="it-IT" sz="2000" dirty="0" err="1">
              <a:latin typeface="Franklin Gothic Medium" pitchFamily="34" charset="0"/>
            </a:rPr>
            <a:t>Bunge</a:t>
          </a:r>
          <a:r>
            <a:rPr lang="it-IT" sz="2000" dirty="0">
              <a:latin typeface="Franklin Gothic Medium" pitchFamily="34" charset="0"/>
            </a:rPr>
            <a:t>, </a:t>
          </a:r>
          <a:r>
            <a:rPr lang="it-IT" sz="2000" dirty="0" err="1">
              <a:latin typeface="Franklin Gothic Medium" pitchFamily="34" charset="0"/>
            </a:rPr>
            <a:t>Mosterin</a:t>
          </a:r>
          <a:r>
            <a:rPr lang="it-IT" sz="2000" dirty="0">
              <a:latin typeface="Franklin Gothic Medium" pitchFamily="34" charset="0"/>
            </a:rPr>
            <a:t>, L. </a:t>
          </a:r>
          <a:r>
            <a:rPr lang="it-IT" sz="2000" dirty="0" err="1">
              <a:latin typeface="Franklin Gothic Medium" pitchFamily="34" charset="0"/>
            </a:rPr>
            <a:t>Ruiz</a:t>
          </a:r>
          <a:r>
            <a:rPr lang="it-IT" sz="2000" dirty="0">
              <a:latin typeface="Franklin Gothic Medium" pitchFamily="34" charset="0"/>
            </a:rPr>
            <a:t> de </a:t>
          </a:r>
          <a:r>
            <a:rPr lang="it-IT" sz="2000" dirty="0" err="1">
              <a:latin typeface="Franklin Gothic Medium" pitchFamily="34" charset="0"/>
            </a:rPr>
            <a:t>Gopegui</a:t>
          </a:r>
          <a:r>
            <a:rPr lang="it-IT" sz="2000" dirty="0">
              <a:latin typeface="Franklin Gothic Medium" pitchFamily="34" charset="0"/>
            </a:rPr>
            <a:t>, P. Singer ecc.</a:t>
          </a:r>
        </a:p>
      </dgm:t>
    </dgm:pt>
    <dgm:pt modelId="{7E158A57-19E1-4D6C-951A-3723BCB85E1F}" type="parTrans" cxnId="{FC1F47E7-E7C9-4A46-A508-2ED8DE0BC65E}">
      <dgm:prSet/>
      <dgm:spPr/>
      <dgm:t>
        <a:bodyPr/>
        <a:lstStyle/>
        <a:p>
          <a:endParaRPr lang="it-IT"/>
        </a:p>
      </dgm:t>
    </dgm:pt>
    <dgm:pt modelId="{2903AA22-2E6A-4903-922D-91EDA5E51296}" type="sibTrans" cxnId="{FC1F47E7-E7C9-4A46-A508-2ED8DE0BC65E}">
      <dgm:prSet/>
      <dgm:spPr/>
      <dgm:t>
        <a:bodyPr/>
        <a:lstStyle/>
        <a:p>
          <a:endParaRPr lang="it-IT"/>
        </a:p>
      </dgm:t>
    </dgm:pt>
    <dgm:pt modelId="{25E11544-937D-4EC4-AEA0-A77ADE1EB272}" type="pres">
      <dgm:prSet presAssocID="{08306DD4-A122-4DC1-88D0-5DACAE1CDB7F}" presName="linear" presStyleCnt="0">
        <dgm:presLayoutVars>
          <dgm:animLvl val="lvl"/>
          <dgm:resizeHandles val="exact"/>
        </dgm:presLayoutVars>
      </dgm:prSet>
      <dgm:spPr/>
    </dgm:pt>
    <dgm:pt modelId="{96BBEA29-0E34-4C7C-908E-94410D54DBD8}" type="pres">
      <dgm:prSet presAssocID="{AEA0A512-F607-4C12-A9B7-D99E96AD6F85}" presName="parentText" presStyleLbl="node1" presStyleIdx="0" presStyleCnt="2" custScaleY="58018">
        <dgm:presLayoutVars>
          <dgm:chMax val="0"/>
          <dgm:bulletEnabled val="1"/>
        </dgm:presLayoutVars>
      </dgm:prSet>
      <dgm:spPr/>
    </dgm:pt>
    <dgm:pt modelId="{21566342-2668-49AE-9751-8C4D60E34E84}" type="pres">
      <dgm:prSet presAssocID="{AEA0A512-F607-4C12-A9B7-D99E96AD6F85}" presName="childText" presStyleLbl="revTx" presStyleIdx="0" presStyleCnt="2">
        <dgm:presLayoutVars>
          <dgm:bulletEnabled val="1"/>
        </dgm:presLayoutVars>
      </dgm:prSet>
      <dgm:spPr/>
    </dgm:pt>
    <dgm:pt modelId="{3FBB80BA-2B80-414C-9DBB-AE4BEF81421C}" type="pres">
      <dgm:prSet presAssocID="{70CF74A1-0CCD-4795-A104-73B52EF4D6E4}" presName="parentText" presStyleLbl="node1" presStyleIdx="1" presStyleCnt="2" custScaleY="59554" custLinFactNeighborY="-33103">
        <dgm:presLayoutVars>
          <dgm:chMax val="0"/>
          <dgm:bulletEnabled val="1"/>
        </dgm:presLayoutVars>
      </dgm:prSet>
      <dgm:spPr/>
    </dgm:pt>
    <dgm:pt modelId="{50307A9B-C098-4A05-8A0F-49FC5241B268}" type="pres">
      <dgm:prSet presAssocID="{70CF74A1-0CCD-4795-A104-73B52EF4D6E4}" presName="childText" presStyleLbl="revTx" presStyleIdx="1" presStyleCnt="2" custLinFactNeighborX="870" custLinFactNeighborY="-28735">
        <dgm:presLayoutVars>
          <dgm:bulletEnabled val="1"/>
        </dgm:presLayoutVars>
      </dgm:prSet>
      <dgm:spPr/>
    </dgm:pt>
  </dgm:ptLst>
  <dgm:cxnLst>
    <dgm:cxn modelId="{2D3D7202-0A3A-4C57-9FE8-B288822422CF}" type="presOf" srcId="{AEA0A512-F607-4C12-A9B7-D99E96AD6F85}" destId="{96BBEA29-0E34-4C7C-908E-94410D54DBD8}" srcOrd="0" destOrd="0" presId="urn:microsoft.com/office/officeart/2005/8/layout/vList2"/>
    <dgm:cxn modelId="{81F00F28-5113-46C0-B663-6EB2DDE70F25}" type="presOf" srcId="{000B794B-5684-4101-BB12-1FDB5BC8F327}" destId="{21566342-2668-49AE-9751-8C4D60E34E84}" srcOrd="0" destOrd="0" presId="urn:microsoft.com/office/officeart/2005/8/layout/vList2"/>
    <dgm:cxn modelId="{11A52F5B-7A8B-4B0F-A27D-C6D1B6AE9F85}" type="presOf" srcId="{08306DD4-A122-4DC1-88D0-5DACAE1CDB7F}" destId="{25E11544-937D-4EC4-AEA0-A77ADE1EB272}" srcOrd="0" destOrd="0" presId="urn:microsoft.com/office/officeart/2005/8/layout/vList2"/>
    <dgm:cxn modelId="{70176A84-3843-422E-9B4A-E23D25BFD42A}" type="presOf" srcId="{1A049FAE-FADF-4A85-A995-758540B24ECA}" destId="{50307A9B-C098-4A05-8A0F-49FC5241B268}" srcOrd="0" destOrd="0" presId="urn:microsoft.com/office/officeart/2005/8/layout/vList2"/>
    <dgm:cxn modelId="{123665AC-21AA-4955-92D2-EFCB7C5148B1}" srcId="{AEA0A512-F607-4C12-A9B7-D99E96AD6F85}" destId="{000B794B-5684-4101-BB12-1FDB5BC8F327}" srcOrd="0" destOrd="0" parTransId="{37EFDCC2-6CF8-47D8-9C2C-948FBE811F21}" sibTransId="{7346EFBF-1218-4C97-BB57-0955C6ABC541}"/>
    <dgm:cxn modelId="{DDF492B1-5E66-4CDD-ABBB-316DCEDD59BC}" srcId="{08306DD4-A122-4DC1-88D0-5DACAE1CDB7F}" destId="{70CF74A1-0CCD-4795-A104-73B52EF4D6E4}" srcOrd="1" destOrd="0" parTransId="{91064473-235E-4B71-9CAC-1C265BCAD292}" sibTransId="{6866BC49-82E7-45A3-8185-69115865519F}"/>
    <dgm:cxn modelId="{DDBB98C4-2D5B-4B22-8D38-104BEA5182AC}" srcId="{08306DD4-A122-4DC1-88D0-5DACAE1CDB7F}" destId="{AEA0A512-F607-4C12-A9B7-D99E96AD6F85}" srcOrd="0" destOrd="0" parTransId="{02A4F390-2786-4E39-941E-459626402FD5}" sibTransId="{6F959A56-6A32-41E2-A3AF-B4589B60803A}"/>
    <dgm:cxn modelId="{6F63A7E5-2371-4999-9210-D0A12E2814C0}" type="presOf" srcId="{70CF74A1-0CCD-4795-A104-73B52EF4D6E4}" destId="{3FBB80BA-2B80-414C-9DBB-AE4BEF81421C}" srcOrd="0" destOrd="0" presId="urn:microsoft.com/office/officeart/2005/8/layout/vList2"/>
    <dgm:cxn modelId="{FC1F47E7-E7C9-4A46-A508-2ED8DE0BC65E}" srcId="{70CF74A1-0CCD-4795-A104-73B52EF4D6E4}" destId="{1A049FAE-FADF-4A85-A995-758540B24ECA}" srcOrd="0" destOrd="0" parTransId="{7E158A57-19E1-4D6C-951A-3723BCB85E1F}" sibTransId="{2903AA22-2E6A-4903-922D-91EDA5E51296}"/>
    <dgm:cxn modelId="{0C266C0A-94BA-4372-9DC7-798E465AFE03}" type="presParOf" srcId="{25E11544-937D-4EC4-AEA0-A77ADE1EB272}" destId="{96BBEA29-0E34-4C7C-908E-94410D54DBD8}" srcOrd="0" destOrd="0" presId="urn:microsoft.com/office/officeart/2005/8/layout/vList2"/>
    <dgm:cxn modelId="{C7537361-0CB5-480B-902C-2B7BA02DF197}" type="presParOf" srcId="{25E11544-937D-4EC4-AEA0-A77ADE1EB272}" destId="{21566342-2668-49AE-9751-8C4D60E34E84}" srcOrd="1" destOrd="0" presId="urn:microsoft.com/office/officeart/2005/8/layout/vList2"/>
    <dgm:cxn modelId="{0A76F25F-6135-425E-9ECB-A4071021E308}" type="presParOf" srcId="{25E11544-937D-4EC4-AEA0-A77ADE1EB272}" destId="{3FBB80BA-2B80-414C-9DBB-AE4BEF81421C}" srcOrd="2" destOrd="0" presId="urn:microsoft.com/office/officeart/2005/8/layout/vList2"/>
    <dgm:cxn modelId="{1E2D177E-5A14-40EB-BC11-9626A72F9420}" type="presParOf" srcId="{25E11544-937D-4EC4-AEA0-A77ADE1EB272}" destId="{50307A9B-C098-4A05-8A0F-49FC5241B26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93D92B-F052-4D14-9AE7-EDF5B6FCA8C6}" type="doc">
      <dgm:prSet loTypeId="urn:microsoft.com/office/officeart/2005/8/layout/vList5" loCatId="list" qsTypeId="urn:microsoft.com/office/officeart/2005/8/quickstyle/3d2#4" qsCatId="3D" csTypeId="urn:microsoft.com/office/officeart/2005/8/colors/accent6_3" csCatId="accent6" phldr="1"/>
      <dgm:spPr/>
      <dgm:t>
        <a:bodyPr/>
        <a:lstStyle/>
        <a:p>
          <a:endParaRPr lang="it-IT"/>
        </a:p>
      </dgm:t>
    </dgm:pt>
    <dgm:pt modelId="{8678C638-6864-4D59-A0CD-D8FA86C4870F}">
      <dgm:prSet phldrT="[Testo]" custT="1"/>
      <dgm:spPr/>
      <dgm:t>
        <a:bodyPr/>
        <a:lstStyle/>
        <a:p>
          <a:pPr algn="just"/>
          <a:r>
            <a:rPr lang="it-IT" sz="1400" dirty="0">
              <a:latin typeface="Franklin Gothic Medium" pitchFamily="34" charset="0"/>
            </a:rPr>
            <a:t>mentre la morale cattolica, quando è esposta con rigore, giustifica razionalmente il messaggio morale del N.T., alcuni sistemi etici professano deliberatamente un’«etica dei minimi», sono spesso pieni di incoerenze e sono proposti da ideologie molto combattive verso l’etica cristiana</a:t>
          </a:r>
        </a:p>
      </dgm:t>
    </dgm:pt>
    <dgm:pt modelId="{74F7DFD4-BB05-42C6-A2B8-EDC230896307}">
      <dgm:prSet phldrT="[Testo]"/>
      <dgm:spPr/>
      <dgm:t>
        <a:bodyPr/>
        <a:lstStyle/>
        <a:p>
          <a:r>
            <a:rPr lang="it-IT" dirty="0"/>
            <a:t>Nella razionalità con cui si presentano</a:t>
          </a:r>
        </a:p>
      </dgm:t>
    </dgm:pt>
    <dgm:pt modelId="{E84BB949-6A5A-46D2-A123-F31054D80076}" type="sibTrans" cxnId="{3BF92588-9300-48F1-ADC3-64FE11CAA3A9}">
      <dgm:prSet/>
      <dgm:spPr/>
      <dgm:t>
        <a:bodyPr/>
        <a:lstStyle/>
        <a:p>
          <a:endParaRPr lang="it-IT"/>
        </a:p>
      </dgm:t>
    </dgm:pt>
    <dgm:pt modelId="{B5796C97-A213-4E36-94CA-110B2D4C0B32}" type="parTrans" cxnId="{3BF92588-9300-48F1-ADC3-64FE11CAA3A9}">
      <dgm:prSet/>
      <dgm:spPr/>
      <dgm:t>
        <a:bodyPr/>
        <a:lstStyle/>
        <a:p>
          <a:endParaRPr lang="it-IT"/>
        </a:p>
      </dgm:t>
    </dgm:pt>
    <dgm:pt modelId="{C18DC0F4-5057-4309-B9C6-8DF28356E8DF}" type="sibTrans" cxnId="{CA0A38B5-7271-4820-964F-18D751F59E70}">
      <dgm:prSet/>
      <dgm:spPr/>
      <dgm:t>
        <a:bodyPr/>
        <a:lstStyle/>
        <a:p>
          <a:endParaRPr lang="it-IT"/>
        </a:p>
      </dgm:t>
    </dgm:pt>
    <dgm:pt modelId="{6239360B-0A92-4139-B155-695FB461ADDA}" type="parTrans" cxnId="{CA0A38B5-7271-4820-964F-18D751F59E70}">
      <dgm:prSet/>
      <dgm:spPr/>
      <dgm:t>
        <a:bodyPr/>
        <a:lstStyle/>
        <a:p>
          <a:endParaRPr lang="it-IT"/>
        </a:p>
      </dgm:t>
    </dgm:pt>
    <dgm:pt modelId="{C08FAC75-5D56-46F4-8EFC-87F43433E01A}">
      <dgm:prSet phldrT="[Testo]" custT="1"/>
      <dgm:spPr/>
      <dgm:t>
        <a:bodyPr/>
        <a:lstStyle/>
        <a:p>
          <a:pPr algn="just"/>
          <a:r>
            <a:rPr lang="it-IT" sz="1400" dirty="0">
              <a:latin typeface="Franklin Gothic Medium" pitchFamily="34" charset="0"/>
            </a:rPr>
            <a:t>le etiche laiche orientano certamente al raggiungimento della «felicità», ma non sono poi d’accordo per definire in che consista essere felici</a:t>
          </a:r>
        </a:p>
      </dgm:t>
    </dgm:pt>
    <dgm:pt modelId="{EB51336C-B245-4F2F-BA24-CFD2A461A0D9}">
      <dgm:prSet phldrT="[Testo]"/>
      <dgm:spPr/>
      <dgm:t>
        <a:bodyPr/>
        <a:lstStyle/>
        <a:p>
          <a:r>
            <a:rPr lang="it-IT" dirty="0"/>
            <a:t>Nella densità dei valori etici offerti</a:t>
          </a:r>
        </a:p>
      </dgm:t>
    </dgm:pt>
    <dgm:pt modelId="{D4B2A62A-7B53-41BF-AD2A-972912738521}" type="sibTrans" cxnId="{8A40FE7E-DAF5-4697-985D-7AEA53DFF0C5}">
      <dgm:prSet/>
      <dgm:spPr/>
      <dgm:t>
        <a:bodyPr/>
        <a:lstStyle/>
        <a:p>
          <a:endParaRPr lang="it-IT"/>
        </a:p>
      </dgm:t>
    </dgm:pt>
    <dgm:pt modelId="{4AE62D5E-103A-46AD-A0D8-89D444C95AAF}" type="parTrans" cxnId="{8A40FE7E-DAF5-4697-985D-7AEA53DFF0C5}">
      <dgm:prSet/>
      <dgm:spPr/>
      <dgm:t>
        <a:bodyPr/>
        <a:lstStyle/>
        <a:p>
          <a:endParaRPr lang="it-IT"/>
        </a:p>
      </dgm:t>
    </dgm:pt>
    <dgm:pt modelId="{FBB79D64-EA28-4463-A539-E7D03EEAD970}" type="sibTrans" cxnId="{A47C6F8C-6028-4721-BD92-11D6DC19A5EE}">
      <dgm:prSet/>
      <dgm:spPr/>
      <dgm:t>
        <a:bodyPr/>
        <a:lstStyle/>
        <a:p>
          <a:endParaRPr lang="it-IT"/>
        </a:p>
      </dgm:t>
    </dgm:pt>
    <dgm:pt modelId="{70C3260C-18D5-4196-A6C8-CAAF529F924B}" type="parTrans" cxnId="{A47C6F8C-6028-4721-BD92-11D6DC19A5EE}">
      <dgm:prSet/>
      <dgm:spPr/>
      <dgm:t>
        <a:bodyPr/>
        <a:lstStyle/>
        <a:p>
          <a:endParaRPr lang="it-IT"/>
        </a:p>
      </dgm:t>
    </dgm:pt>
    <dgm:pt modelId="{BE7A6801-A8E3-4FE9-9F47-E48DF4A3F133}">
      <dgm:prSet phldrT="[Testo]" custT="1"/>
      <dgm:spPr/>
      <dgm:t>
        <a:bodyPr/>
        <a:lstStyle/>
        <a:p>
          <a:pPr algn="just"/>
          <a:r>
            <a:rPr lang="it-IT" sz="1400" dirty="0">
              <a:latin typeface="Franklin Gothic Medium" pitchFamily="34" charset="0"/>
            </a:rPr>
            <a:t>se nell’orizzonte della riflessione morale Dio è assente, non è facile trovare un fondamento per una morale vincolante e valida per tutti gli uomini</a:t>
          </a:r>
        </a:p>
      </dgm:t>
    </dgm:pt>
    <dgm:pt modelId="{2F914D5A-F588-448B-AE23-0430F21F1D0F}">
      <dgm:prSet phldrT="[Testo]"/>
      <dgm:spPr/>
      <dgm:t>
        <a:bodyPr/>
        <a:lstStyle/>
        <a:p>
          <a:r>
            <a:rPr lang="it-IT" dirty="0"/>
            <a:t>Nel fondamento</a:t>
          </a:r>
        </a:p>
      </dgm:t>
    </dgm:pt>
    <dgm:pt modelId="{090B4659-4450-4757-BE54-C72E8854EC33}" type="sibTrans" cxnId="{E8B018B6-7C11-4779-A0A5-16996D08CE38}">
      <dgm:prSet/>
      <dgm:spPr/>
      <dgm:t>
        <a:bodyPr/>
        <a:lstStyle/>
        <a:p>
          <a:endParaRPr lang="it-IT"/>
        </a:p>
      </dgm:t>
    </dgm:pt>
    <dgm:pt modelId="{13365A2F-543C-4D3C-BAF7-FAC2CB78C8E3}" type="parTrans" cxnId="{E8B018B6-7C11-4779-A0A5-16996D08CE38}">
      <dgm:prSet/>
      <dgm:spPr/>
      <dgm:t>
        <a:bodyPr/>
        <a:lstStyle/>
        <a:p>
          <a:endParaRPr lang="it-IT"/>
        </a:p>
      </dgm:t>
    </dgm:pt>
    <dgm:pt modelId="{ADC2E2AA-77B8-4068-8A4D-5E90FC350FF0}" type="sibTrans" cxnId="{744420FD-0BDE-4786-A227-8ADE599ADFEC}">
      <dgm:prSet/>
      <dgm:spPr/>
      <dgm:t>
        <a:bodyPr/>
        <a:lstStyle/>
        <a:p>
          <a:endParaRPr lang="it-IT"/>
        </a:p>
      </dgm:t>
    </dgm:pt>
    <dgm:pt modelId="{0B745664-02C9-424F-B051-CDC952BC6C72}" type="parTrans" cxnId="{744420FD-0BDE-4786-A227-8ADE599ADFEC}">
      <dgm:prSet/>
      <dgm:spPr/>
      <dgm:t>
        <a:bodyPr/>
        <a:lstStyle/>
        <a:p>
          <a:endParaRPr lang="it-IT"/>
        </a:p>
      </dgm:t>
    </dgm:pt>
    <dgm:pt modelId="{70D83273-D171-4EBC-9F62-438BBD1B72E6}" type="pres">
      <dgm:prSet presAssocID="{B893D92B-F052-4D14-9AE7-EDF5B6FCA8C6}" presName="Name0" presStyleCnt="0">
        <dgm:presLayoutVars>
          <dgm:dir/>
          <dgm:animLvl val="lvl"/>
          <dgm:resizeHandles val="exact"/>
        </dgm:presLayoutVars>
      </dgm:prSet>
      <dgm:spPr/>
    </dgm:pt>
    <dgm:pt modelId="{90EEFA7A-1234-4F8E-B6E3-F1EF99B9A3FA}" type="pres">
      <dgm:prSet presAssocID="{2F914D5A-F588-448B-AE23-0430F21F1D0F}" presName="linNode" presStyleCnt="0"/>
      <dgm:spPr/>
    </dgm:pt>
    <dgm:pt modelId="{29DBC574-A100-4C37-B495-28747ECAB606}" type="pres">
      <dgm:prSet presAssocID="{2F914D5A-F588-448B-AE23-0430F21F1D0F}" presName="parentText" presStyleLbl="node1" presStyleIdx="0" presStyleCnt="3">
        <dgm:presLayoutVars>
          <dgm:chMax val="1"/>
          <dgm:bulletEnabled val="1"/>
        </dgm:presLayoutVars>
      </dgm:prSet>
      <dgm:spPr/>
    </dgm:pt>
    <dgm:pt modelId="{345AB648-325D-4E74-9661-E9BA1379F3D4}" type="pres">
      <dgm:prSet presAssocID="{2F914D5A-F588-448B-AE23-0430F21F1D0F}" presName="descendantText" presStyleLbl="alignAccFollowNode1" presStyleIdx="0" presStyleCnt="3">
        <dgm:presLayoutVars>
          <dgm:bulletEnabled val="1"/>
        </dgm:presLayoutVars>
      </dgm:prSet>
      <dgm:spPr/>
    </dgm:pt>
    <dgm:pt modelId="{58F0F80F-8DA6-4939-9E56-75693C4DEE5B}" type="pres">
      <dgm:prSet presAssocID="{090B4659-4450-4757-BE54-C72E8854EC33}" presName="sp" presStyleCnt="0"/>
      <dgm:spPr/>
    </dgm:pt>
    <dgm:pt modelId="{9DD3958F-5445-4AE8-BDDC-009EFF94522D}" type="pres">
      <dgm:prSet presAssocID="{EB51336C-B245-4F2F-BA24-CFD2A461A0D9}" presName="linNode" presStyleCnt="0"/>
      <dgm:spPr/>
    </dgm:pt>
    <dgm:pt modelId="{243EBB31-C7F8-4CE1-8DA3-81BC3E488224}" type="pres">
      <dgm:prSet presAssocID="{EB51336C-B245-4F2F-BA24-CFD2A461A0D9}" presName="parentText" presStyleLbl="node1" presStyleIdx="1" presStyleCnt="3">
        <dgm:presLayoutVars>
          <dgm:chMax val="1"/>
          <dgm:bulletEnabled val="1"/>
        </dgm:presLayoutVars>
      </dgm:prSet>
      <dgm:spPr/>
    </dgm:pt>
    <dgm:pt modelId="{F5777F65-3D4C-4080-94B9-924D43E1616E}" type="pres">
      <dgm:prSet presAssocID="{EB51336C-B245-4F2F-BA24-CFD2A461A0D9}" presName="descendantText" presStyleLbl="alignAccFollowNode1" presStyleIdx="1" presStyleCnt="3">
        <dgm:presLayoutVars>
          <dgm:bulletEnabled val="1"/>
        </dgm:presLayoutVars>
      </dgm:prSet>
      <dgm:spPr/>
    </dgm:pt>
    <dgm:pt modelId="{F9F0B422-473D-4747-A553-FB30396845BA}" type="pres">
      <dgm:prSet presAssocID="{D4B2A62A-7B53-41BF-AD2A-972912738521}" presName="sp" presStyleCnt="0"/>
      <dgm:spPr/>
    </dgm:pt>
    <dgm:pt modelId="{EFB196CE-C465-4C78-91B9-D7AAF3A944F2}" type="pres">
      <dgm:prSet presAssocID="{74F7DFD4-BB05-42C6-A2B8-EDC230896307}" presName="linNode" presStyleCnt="0"/>
      <dgm:spPr/>
    </dgm:pt>
    <dgm:pt modelId="{BFA26F7B-8428-496A-B0F0-BA2919AE448A}" type="pres">
      <dgm:prSet presAssocID="{74F7DFD4-BB05-42C6-A2B8-EDC230896307}" presName="parentText" presStyleLbl="node1" presStyleIdx="2" presStyleCnt="3">
        <dgm:presLayoutVars>
          <dgm:chMax val="1"/>
          <dgm:bulletEnabled val="1"/>
        </dgm:presLayoutVars>
      </dgm:prSet>
      <dgm:spPr/>
    </dgm:pt>
    <dgm:pt modelId="{A7B5CA21-849E-4B68-B39C-10DA66AD9EEC}" type="pres">
      <dgm:prSet presAssocID="{74F7DFD4-BB05-42C6-A2B8-EDC230896307}" presName="descendantText" presStyleLbl="alignAccFollowNode1" presStyleIdx="2" presStyleCnt="3" custScaleY="122531">
        <dgm:presLayoutVars>
          <dgm:bulletEnabled val="1"/>
        </dgm:presLayoutVars>
      </dgm:prSet>
      <dgm:spPr/>
    </dgm:pt>
  </dgm:ptLst>
  <dgm:cxnLst>
    <dgm:cxn modelId="{12639A30-C8E3-4575-B90E-3AA1A5D92098}" type="presOf" srcId="{2F914D5A-F588-448B-AE23-0430F21F1D0F}" destId="{29DBC574-A100-4C37-B495-28747ECAB606}" srcOrd="0" destOrd="0" presId="urn:microsoft.com/office/officeart/2005/8/layout/vList5"/>
    <dgm:cxn modelId="{4437545C-1E04-4B47-B6DD-F2F444ACF477}" type="presOf" srcId="{74F7DFD4-BB05-42C6-A2B8-EDC230896307}" destId="{BFA26F7B-8428-496A-B0F0-BA2919AE448A}" srcOrd="0" destOrd="0" presId="urn:microsoft.com/office/officeart/2005/8/layout/vList5"/>
    <dgm:cxn modelId="{B38F0467-A9A1-4D50-8611-654DBCC92222}" type="presOf" srcId="{B893D92B-F052-4D14-9AE7-EDF5B6FCA8C6}" destId="{70D83273-D171-4EBC-9F62-438BBD1B72E6}" srcOrd="0" destOrd="0" presId="urn:microsoft.com/office/officeart/2005/8/layout/vList5"/>
    <dgm:cxn modelId="{8A40FE7E-DAF5-4697-985D-7AEA53DFF0C5}" srcId="{B893D92B-F052-4D14-9AE7-EDF5B6FCA8C6}" destId="{EB51336C-B245-4F2F-BA24-CFD2A461A0D9}" srcOrd="1" destOrd="0" parTransId="{4AE62D5E-103A-46AD-A0D8-89D444C95AAF}" sibTransId="{D4B2A62A-7B53-41BF-AD2A-972912738521}"/>
    <dgm:cxn modelId="{3BF92588-9300-48F1-ADC3-64FE11CAA3A9}" srcId="{B893D92B-F052-4D14-9AE7-EDF5B6FCA8C6}" destId="{74F7DFD4-BB05-42C6-A2B8-EDC230896307}" srcOrd="2" destOrd="0" parTransId="{B5796C97-A213-4E36-94CA-110B2D4C0B32}" sibTransId="{E84BB949-6A5A-46D2-A123-F31054D80076}"/>
    <dgm:cxn modelId="{76C65C8C-432B-4A3C-9E30-9C815B990752}" type="presOf" srcId="{BE7A6801-A8E3-4FE9-9F47-E48DF4A3F133}" destId="{345AB648-325D-4E74-9661-E9BA1379F3D4}" srcOrd="0" destOrd="0" presId="urn:microsoft.com/office/officeart/2005/8/layout/vList5"/>
    <dgm:cxn modelId="{A47C6F8C-6028-4721-BD92-11D6DC19A5EE}" srcId="{EB51336C-B245-4F2F-BA24-CFD2A461A0D9}" destId="{C08FAC75-5D56-46F4-8EFC-87F43433E01A}" srcOrd="0" destOrd="0" parTransId="{70C3260C-18D5-4196-A6C8-CAAF529F924B}" sibTransId="{FBB79D64-EA28-4463-A539-E7D03EEAD970}"/>
    <dgm:cxn modelId="{DB4513B4-4BB6-474C-8517-9392938C5A54}" type="presOf" srcId="{C08FAC75-5D56-46F4-8EFC-87F43433E01A}" destId="{F5777F65-3D4C-4080-94B9-924D43E1616E}" srcOrd="0" destOrd="0" presId="urn:microsoft.com/office/officeart/2005/8/layout/vList5"/>
    <dgm:cxn modelId="{CA0A38B5-7271-4820-964F-18D751F59E70}" srcId="{74F7DFD4-BB05-42C6-A2B8-EDC230896307}" destId="{8678C638-6864-4D59-A0CD-D8FA86C4870F}" srcOrd="0" destOrd="0" parTransId="{6239360B-0A92-4139-B155-695FB461ADDA}" sibTransId="{C18DC0F4-5057-4309-B9C6-8DF28356E8DF}"/>
    <dgm:cxn modelId="{E8B018B6-7C11-4779-A0A5-16996D08CE38}" srcId="{B893D92B-F052-4D14-9AE7-EDF5B6FCA8C6}" destId="{2F914D5A-F588-448B-AE23-0430F21F1D0F}" srcOrd="0" destOrd="0" parTransId="{13365A2F-543C-4D3C-BAF7-FAC2CB78C8E3}" sibTransId="{090B4659-4450-4757-BE54-C72E8854EC33}"/>
    <dgm:cxn modelId="{91187CB8-3A90-4881-A16A-2503DC6F5338}" type="presOf" srcId="{8678C638-6864-4D59-A0CD-D8FA86C4870F}" destId="{A7B5CA21-849E-4B68-B39C-10DA66AD9EEC}" srcOrd="0" destOrd="0" presId="urn:microsoft.com/office/officeart/2005/8/layout/vList5"/>
    <dgm:cxn modelId="{6E690FFB-1910-45FD-879A-2DA72264553D}" type="presOf" srcId="{EB51336C-B245-4F2F-BA24-CFD2A461A0D9}" destId="{243EBB31-C7F8-4CE1-8DA3-81BC3E488224}" srcOrd="0" destOrd="0" presId="urn:microsoft.com/office/officeart/2005/8/layout/vList5"/>
    <dgm:cxn modelId="{744420FD-0BDE-4786-A227-8ADE599ADFEC}" srcId="{2F914D5A-F588-448B-AE23-0430F21F1D0F}" destId="{BE7A6801-A8E3-4FE9-9F47-E48DF4A3F133}" srcOrd="0" destOrd="0" parTransId="{0B745664-02C9-424F-B051-CDC952BC6C72}" sibTransId="{ADC2E2AA-77B8-4068-8A4D-5E90FC350FF0}"/>
    <dgm:cxn modelId="{B6559639-C619-477E-8BC7-41BCDE9D4DF1}" type="presParOf" srcId="{70D83273-D171-4EBC-9F62-438BBD1B72E6}" destId="{90EEFA7A-1234-4F8E-B6E3-F1EF99B9A3FA}" srcOrd="0" destOrd="0" presId="urn:microsoft.com/office/officeart/2005/8/layout/vList5"/>
    <dgm:cxn modelId="{1CFDF42C-DCBB-4183-B45B-3E36BFE06A35}" type="presParOf" srcId="{90EEFA7A-1234-4F8E-B6E3-F1EF99B9A3FA}" destId="{29DBC574-A100-4C37-B495-28747ECAB606}" srcOrd="0" destOrd="0" presId="urn:microsoft.com/office/officeart/2005/8/layout/vList5"/>
    <dgm:cxn modelId="{CEE98D39-0ED2-4353-978B-EBE4E4D4398F}" type="presParOf" srcId="{90EEFA7A-1234-4F8E-B6E3-F1EF99B9A3FA}" destId="{345AB648-325D-4E74-9661-E9BA1379F3D4}" srcOrd="1" destOrd="0" presId="urn:microsoft.com/office/officeart/2005/8/layout/vList5"/>
    <dgm:cxn modelId="{992C9198-F89E-43C6-81E1-F0210392D390}" type="presParOf" srcId="{70D83273-D171-4EBC-9F62-438BBD1B72E6}" destId="{58F0F80F-8DA6-4939-9E56-75693C4DEE5B}" srcOrd="1" destOrd="0" presId="urn:microsoft.com/office/officeart/2005/8/layout/vList5"/>
    <dgm:cxn modelId="{A4C82FB4-664A-44B8-8F30-733A47A8C7C8}" type="presParOf" srcId="{70D83273-D171-4EBC-9F62-438BBD1B72E6}" destId="{9DD3958F-5445-4AE8-BDDC-009EFF94522D}" srcOrd="2" destOrd="0" presId="urn:microsoft.com/office/officeart/2005/8/layout/vList5"/>
    <dgm:cxn modelId="{3F077686-BB5B-41AA-95CC-CD6A12BAAA27}" type="presParOf" srcId="{9DD3958F-5445-4AE8-BDDC-009EFF94522D}" destId="{243EBB31-C7F8-4CE1-8DA3-81BC3E488224}" srcOrd="0" destOrd="0" presId="urn:microsoft.com/office/officeart/2005/8/layout/vList5"/>
    <dgm:cxn modelId="{0A54DA3D-C67D-4215-93D9-539E7A6D8313}" type="presParOf" srcId="{9DD3958F-5445-4AE8-BDDC-009EFF94522D}" destId="{F5777F65-3D4C-4080-94B9-924D43E1616E}" srcOrd="1" destOrd="0" presId="urn:microsoft.com/office/officeart/2005/8/layout/vList5"/>
    <dgm:cxn modelId="{531795C0-8C1B-47D9-945B-A62087AF15D4}" type="presParOf" srcId="{70D83273-D171-4EBC-9F62-438BBD1B72E6}" destId="{F9F0B422-473D-4747-A553-FB30396845BA}" srcOrd="3" destOrd="0" presId="urn:microsoft.com/office/officeart/2005/8/layout/vList5"/>
    <dgm:cxn modelId="{E56519FF-CD7B-4447-BD04-956C3A8320D1}" type="presParOf" srcId="{70D83273-D171-4EBC-9F62-438BBD1B72E6}" destId="{EFB196CE-C465-4C78-91B9-D7AAF3A944F2}" srcOrd="4" destOrd="0" presId="urn:microsoft.com/office/officeart/2005/8/layout/vList5"/>
    <dgm:cxn modelId="{6933DFBF-3019-4208-B22C-1DC41469D736}" type="presParOf" srcId="{EFB196CE-C465-4C78-91B9-D7AAF3A944F2}" destId="{BFA26F7B-8428-496A-B0F0-BA2919AE448A}" srcOrd="0" destOrd="0" presId="urn:microsoft.com/office/officeart/2005/8/layout/vList5"/>
    <dgm:cxn modelId="{EFA9EBD2-2B05-434D-B802-222B149E1BAA}" type="presParOf" srcId="{EFB196CE-C465-4C78-91B9-D7AAF3A944F2}" destId="{A7B5CA21-849E-4B68-B39C-10DA66AD9E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AAF6-869B-4D1D-BA1D-4A5363645CC4}">
      <dsp:nvSpPr>
        <dsp:cNvPr id="0" name=""/>
        <dsp:cNvSpPr/>
      </dsp:nvSpPr>
      <dsp:spPr>
        <a:xfrm rot="5400000">
          <a:off x="-528077" y="1039135"/>
          <a:ext cx="3520516" cy="2464361"/>
        </a:xfrm>
        <a:prstGeom prst="chevron">
          <a:avLst/>
        </a:prstGeom>
        <a:solidFill>
          <a:srgbClr val="0070C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t>Ciò da cui si deduce la dottrina teologica riguardante la vita morale</a:t>
          </a:r>
          <a:endParaRPr lang="it-IT" sz="2000" b="1" kern="1200" dirty="0"/>
        </a:p>
      </dsp:txBody>
      <dsp:txXfrm rot="-5400000">
        <a:off x="1" y="1743239"/>
        <a:ext cx="2464361" cy="1056155"/>
      </dsp:txXfrm>
    </dsp:sp>
    <dsp:sp modelId="{99585CCB-4813-41C6-9A7C-FF58996BBEB7}">
      <dsp:nvSpPr>
        <dsp:cNvPr id="0" name=""/>
        <dsp:cNvSpPr/>
      </dsp:nvSpPr>
      <dsp:spPr>
        <a:xfrm rot="5400000">
          <a:off x="3718288" y="-1253053"/>
          <a:ext cx="3308704" cy="58165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it-IT" sz="4800" b="1" kern="1200" dirty="0">
              <a:solidFill>
                <a:srgbClr val="FF0000"/>
              </a:solidFill>
            </a:rPr>
            <a:t>Sacra Scrittura</a:t>
          </a:r>
        </a:p>
        <a:p>
          <a:pPr marL="285750" lvl="1" indent="-285750" algn="l" defTabSz="2133600">
            <a:lnSpc>
              <a:spcPct val="90000"/>
            </a:lnSpc>
            <a:spcBef>
              <a:spcPct val="0"/>
            </a:spcBef>
            <a:spcAft>
              <a:spcPct val="15000"/>
            </a:spcAft>
            <a:buChar char="•"/>
          </a:pPr>
          <a:r>
            <a:rPr lang="it-IT" sz="4800" b="1" kern="1200" dirty="0">
              <a:solidFill>
                <a:srgbClr val="FF0000"/>
              </a:solidFill>
            </a:rPr>
            <a:t>Tradizione</a:t>
          </a:r>
        </a:p>
        <a:p>
          <a:pPr marL="285750" lvl="1" indent="-285750" algn="l" defTabSz="2133600">
            <a:lnSpc>
              <a:spcPct val="90000"/>
            </a:lnSpc>
            <a:spcBef>
              <a:spcPct val="0"/>
            </a:spcBef>
            <a:spcAft>
              <a:spcPct val="15000"/>
            </a:spcAft>
            <a:buChar char="•"/>
          </a:pPr>
          <a:r>
            <a:rPr lang="it-IT" sz="4800" b="1" kern="1200" dirty="0">
              <a:solidFill>
                <a:srgbClr val="FF0000"/>
              </a:solidFill>
            </a:rPr>
            <a:t>Magistero</a:t>
          </a:r>
        </a:p>
      </dsp:txBody>
      <dsp:txXfrm rot="-5400000">
        <a:off x="2464361" y="162392"/>
        <a:ext cx="5655040" cy="2985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42B75-848D-463A-A1F4-4FB801FB7020}">
      <dsp:nvSpPr>
        <dsp:cNvPr id="0" name=""/>
        <dsp:cNvSpPr/>
      </dsp:nvSpPr>
      <dsp:spPr>
        <a:xfrm rot="5400000">
          <a:off x="-281515" y="298721"/>
          <a:ext cx="1876772" cy="13137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rPr>
            <a:t>Esseri inorganici</a:t>
          </a:r>
        </a:p>
      </dsp:txBody>
      <dsp:txXfrm rot="-5400000">
        <a:off x="1" y="674075"/>
        <a:ext cx="1313740" cy="563032"/>
      </dsp:txXfrm>
    </dsp:sp>
    <dsp:sp modelId="{55012287-1B5D-47A1-A334-8A7CD6E9F6ED}">
      <dsp:nvSpPr>
        <dsp:cNvPr id="0" name=""/>
        <dsp:cNvSpPr/>
      </dsp:nvSpPr>
      <dsp:spPr>
        <a:xfrm rot="5400000">
          <a:off x="4223383" y="-2892436"/>
          <a:ext cx="1219902" cy="703918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sono </a:t>
          </a:r>
          <a:r>
            <a:rPr lang="it-IT" sz="1800" b="1" kern="1200" dirty="0">
              <a:solidFill>
                <a:schemeClr val="accent6">
                  <a:lumMod val="75000"/>
                </a:schemeClr>
              </a:solidFill>
            </a:rPr>
            <a:t>guidati</a:t>
          </a:r>
          <a:r>
            <a:rPr lang="it-IT" sz="1800" kern="1200" dirty="0"/>
            <a:t> matematicamente </a:t>
          </a:r>
          <a:r>
            <a:rPr lang="it-IT" sz="1800" b="1" kern="1200" dirty="0">
              <a:solidFill>
                <a:schemeClr val="accent6">
                  <a:lumMod val="75000"/>
                </a:schemeClr>
              </a:solidFill>
            </a:rPr>
            <a:t>dalle leggi che reggono la materia</a:t>
          </a:r>
        </a:p>
        <a:p>
          <a:pPr marL="171450" lvl="1" indent="-171450" algn="l" defTabSz="800100">
            <a:lnSpc>
              <a:spcPct val="90000"/>
            </a:lnSpc>
            <a:spcBef>
              <a:spcPct val="0"/>
            </a:spcBef>
            <a:spcAft>
              <a:spcPct val="15000"/>
            </a:spcAft>
            <a:buChar char="•"/>
          </a:pPr>
          <a:r>
            <a:rPr lang="it-IT" sz="1800" kern="1200" dirty="0"/>
            <a:t>Per esempio, la legge di gravità si compie inesorabilmente ogni volta che lanciamo una pietra nello spazio</a:t>
          </a:r>
        </a:p>
      </dsp:txBody>
      <dsp:txXfrm rot="-5400000">
        <a:off x="1313741" y="76757"/>
        <a:ext cx="6979636" cy="1100800"/>
      </dsp:txXfrm>
    </dsp:sp>
    <dsp:sp modelId="{46C09945-2DEF-42D0-B49F-10DD309630EA}">
      <dsp:nvSpPr>
        <dsp:cNvPr id="0" name=""/>
        <dsp:cNvSpPr/>
      </dsp:nvSpPr>
      <dsp:spPr>
        <a:xfrm rot="5400000">
          <a:off x="-281515" y="2057299"/>
          <a:ext cx="1876772" cy="13137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t>Esseri viventi</a:t>
          </a:r>
        </a:p>
      </dsp:txBody>
      <dsp:txXfrm rot="-5400000">
        <a:off x="1" y="2432653"/>
        <a:ext cx="1313740" cy="563032"/>
      </dsp:txXfrm>
    </dsp:sp>
    <dsp:sp modelId="{B0AF618B-2810-4551-8209-4704A1A3C5BE}">
      <dsp:nvSpPr>
        <dsp:cNvPr id="0" name=""/>
        <dsp:cNvSpPr/>
      </dsp:nvSpPr>
      <dsp:spPr>
        <a:xfrm rot="5400000">
          <a:off x="3913497" y="-1062257"/>
          <a:ext cx="1839673" cy="703918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solidFill>
                <a:srgbClr val="FF0000"/>
              </a:solidFill>
            </a:rPr>
            <a:t>agiscono in modo conforme alle loro leggi biologiche</a:t>
          </a:r>
        </a:p>
        <a:p>
          <a:pPr marL="171450" lvl="1" indent="-171450" algn="l" defTabSz="800100">
            <a:lnSpc>
              <a:spcPct val="90000"/>
            </a:lnSpc>
            <a:spcBef>
              <a:spcPct val="0"/>
            </a:spcBef>
            <a:spcAft>
              <a:spcPct val="15000"/>
            </a:spcAft>
            <a:buChar char="•"/>
          </a:pPr>
          <a:r>
            <a:rPr lang="it-IT" sz="1800" b="1" kern="1200" dirty="0">
              <a:solidFill>
                <a:schemeClr val="accent6">
                  <a:lumMod val="75000"/>
                </a:schemeClr>
              </a:solidFill>
            </a:rPr>
            <a:t>vegetali</a:t>
          </a:r>
          <a:r>
            <a:rPr lang="it-IT" sz="1800" kern="1200" dirty="0"/>
            <a:t> procedono (nascono, crescono e muoiono) seguendo alcune leggi che configurano le loro specie</a:t>
          </a:r>
        </a:p>
        <a:p>
          <a:pPr marL="171450" lvl="1" indent="-171450" algn="l" defTabSz="800100">
            <a:lnSpc>
              <a:spcPct val="90000"/>
            </a:lnSpc>
            <a:spcBef>
              <a:spcPct val="0"/>
            </a:spcBef>
            <a:spcAft>
              <a:spcPct val="15000"/>
            </a:spcAft>
            <a:buChar char="•"/>
          </a:pPr>
          <a:r>
            <a:rPr lang="it-IT" sz="1800" b="1" kern="1200" dirty="0">
              <a:solidFill>
                <a:schemeClr val="accent6">
                  <a:lumMod val="75000"/>
                </a:schemeClr>
              </a:solidFill>
            </a:rPr>
            <a:t>animali</a:t>
          </a:r>
          <a:r>
            <a:rPr lang="it-IT" sz="1800" kern="1200" dirty="0"/>
            <a:t> si comportano secondo gli istinti delle loro rispettive specie, (incisi nei loro geni). L’animale agisce automaticamente, sempre allo stesso modo, seguendo il proprio impulso istintivo</a:t>
          </a:r>
        </a:p>
      </dsp:txBody>
      <dsp:txXfrm rot="-5400000">
        <a:off x="1313741" y="1627304"/>
        <a:ext cx="6949382" cy="1660063"/>
      </dsp:txXfrm>
    </dsp:sp>
    <dsp:sp modelId="{EEF94C1F-39FA-48F5-91D9-993FC094081F}">
      <dsp:nvSpPr>
        <dsp:cNvPr id="0" name=""/>
        <dsp:cNvSpPr/>
      </dsp:nvSpPr>
      <dsp:spPr>
        <a:xfrm rot="5400000">
          <a:off x="-281515" y="4004161"/>
          <a:ext cx="1876772" cy="13137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it-IT" sz="3900" b="1" kern="1200" dirty="0"/>
            <a:t>Uomo</a:t>
          </a:r>
        </a:p>
      </dsp:txBody>
      <dsp:txXfrm rot="-5400000">
        <a:off x="1" y="4379515"/>
        <a:ext cx="1313740" cy="563032"/>
      </dsp:txXfrm>
    </dsp:sp>
    <dsp:sp modelId="{3D0CCBCE-B2D2-4717-96C6-C3FB67F0878C}">
      <dsp:nvSpPr>
        <dsp:cNvPr id="0" name=""/>
        <dsp:cNvSpPr/>
      </dsp:nvSpPr>
      <dsp:spPr>
        <a:xfrm rot="5400000">
          <a:off x="4223062" y="813323"/>
          <a:ext cx="1220543" cy="703918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it-IT" sz="1900" b="1" kern="1200" dirty="0">
              <a:solidFill>
                <a:schemeClr val="accent6">
                  <a:lumMod val="75000"/>
                </a:schemeClr>
              </a:solidFill>
            </a:rPr>
            <a:t>L’uomo</a:t>
          </a:r>
          <a:r>
            <a:rPr lang="it-IT" sz="1900" kern="1200" dirty="0"/>
            <a:t> può intervenire direttamente nel processo del proprio agire: si decide o si astiene, interrompe quello che aveva deciso o sceglie tra varie possibilità, decide di continuare o di sospendere una data azione, può anche optare per il suo contrario ecc. </a:t>
          </a:r>
        </a:p>
      </dsp:txBody>
      <dsp:txXfrm rot="-5400000">
        <a:off x="1313740" y="3782227"/>
        <a:ext cx="6979605" cy="11013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275C-4D5B-4121-B99A-A3E368B19D08}">
      <dsp:nvSpPr>
        <dsp:cNvPr id="0" name=""/>
        <dsp:cNvSpPr/>
      </dsp:nvSpPr>
      <dsp:spPr>
        <a:xfrm>
          <a:off x="324015" y="0"/>
          <a:ext cx="7776866" cy="53285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s-ES_tradnl" sz="2500" b="1" u="sng" kern="1200" dirty="0">
              <a:solidFill>
                <a:schemeClr val="bg1"/>
              </a:solidFill>
            </a:rPr>
            <a:t>Veritatis splendor 35</a:t>
          </a:r>
          <a:r>
            <a:rPr lang="es-ES_tradnl" sz="2500" kern="1200" dirty="0">
              <a:solidFill>
                <a:schemeClr val="bg1"/>
              </a:solidFill>
            </a:rPr>
            <a:t>: “alcune </a:t>
          </a:r>
          <a:r>
            <a:rPr lang="es-ES_tradnl" sz="2500" b="1" kern="1200" dirty="0">
              <a:solidFill>
                <a:schemeClr val="bg1"/>
              </a:solidFill>
            </a:rPr>
            <a:t>tendenze culturali odierne </a:t>
          </a:r>
          <a:r>
            <a:rPr lang="it-IT" sz="2500" kern="1200" dirty="0">
              <a:solidFill>
                <a:schemeClr val="bg1"/>
              </a:solidFill>
            </a:rPr>
            <a:t>sono all'origine di non pochi orientamenti etici che pongono al centro del loro pensiero</a:t>
          </a:r>
          <a:r>
            <a:rPr lang="es-ES_tradnl" sz="2500" kern="1200" dirty="0">
              <a:solidFill>
                <a:schemeClr val="bg1"/>
              </a:solidFill>
            </a:rPr>
            <a:t> </a:t>
          </a:r>
          <a:r>
            <a:rPr lang="it-IT" sz="2500" i="1" kern="1200" dirty="0">
              <a:solidFill>
                <a:schemeClr val="bg1"/>
              </a:solidFill>
            </a:rPr>
            <a:t>un presunto </a:t>
          </a:r>
          <a:r>
            <a:rPr lang="it-IT" sz="2500" b="1" i="1" kern="1200" dirty="0">
              <a:solidFill>
                <a:schemeClr val="bg1"/>
              </a:solidFill>
            </a:rPr>
            <a:t>conflitto</a:t>
          </a:r>
          <a:r>
            <a:rPr lang="it-IT" sz="2500" i="1" kern="1200" dirty="0">
              <a:solidFill>
                <a:schemeClr val="bg1"/>
              </a:solidFill>
            </a:rPr>
            <a:t> tra la </a:t>
          </a:r>
          <a:r>
            <a:rPr lang="it-IT" sz="2500" b="1" i="1" kern="1200" dirty="0">
              <a:solidFill>
                <a:schemeClr val="bg1"/>
              </a:solidFill>
            </a:rPr>
            <a:t>libertà</a:t>
          </a:r>
          <a:r>
            <a:rPr lang="it-IT" sz="2500" i="1" kern="1200" dirty="0">
              <a:solidFill>
                <a:schemeClr val="bg1"/>
              </a:solidFill>
            </a:rPr>
            <a:t> e la </a:t>
          </a:r>
          <a:r>
            <a:rPr lang="it-IT" sz="2500" b="1" i="1" kern="1200" dirty="0">
              <a:solidFill>
                <a:schemeClr val="bg1"/>
              </a:solidFill>
            </a:rPr>
            <a:t>legge</a:t>
          </a:r>
          <a:r>
            <a:rPr lang="it-IT" sz="2500" i="1" kern="1200" dirty="0">
              <a:solidFill>
                <a:schemeClr val="bg1"/>
              </a:solidFill>
            </a:rPr>
            <a:t>. </a:t>
          </a:r>
          <a:r>
            <a:rPr lang="it-IT" sz="2500" kern="1200" dirty="0">
              <a:solidFill>
                <a:schemeClr val="bg1"/>
              </a:solidFill>
            </a:rPr>
            <a:t>Tali sono le dottrine che attribuiscono ai singoli individui o ai gruppi sociali la facoltà di</a:t>
          </a:r>
          <a:r>
            <a:rPr lang="es-ES_tradnl" sz="2500" kern="1200" dirty="0">
              <a:solidFill>
                <a:schemeClr val="bg1"/>
              </a:solidFill>
            </a:rPr>
            <a:t> </a:t>
          </a:r>
          <a:r>
            <a:rPr lang="es-ES_tradnl" sz="2500" b="1" kern="1200" dirty="0">
              <a:solidFill>
                <a:schemeClr val="bg1"/>
              </a:solidFill>
            </a:rPr>
            <a:t>decidere del bene e del male</a:t>
          </a:r>
          <a:r>
            <a:rPr lang="es-ES_tradnl" sz="2500" kern="1200" dirty="0">
              <a:solidFill>
                <a:schemeClr val="bg1"/>
              </a:solidFill>
            </a:rPr>
            <a:t>: </a:t>
          </a:r>
          <a:r>
            <a:rPr lang="it-IT" sz="2500" kern="1200" dirty="0">
              <a:solidFill>
                <a:schemeClr val="bg1"/>
              </a:solidFill>
            </a:rPr>
            <a:t>la libertà umana potrebbe «</a:t>
          </a:r>
          <a:r>
            <a:rPr lang="it-IT" sz="2500" b="1" kern="1200" dirty="0">
              <a:solidFill>
                <a:schemeClr val="bg1"/>
              </a:solidFill>
            </a:rPr>
            <a:t>creare i valori</a:t>
          </a:r>
          <a:r>
            <a:rPr lang="it-IT" sz="2500" kern="1200" dirty="0">
              <a:solidFill>
                <a:schemeClr val="bg1"/>
              </a:solidFill>
            </a:rPr>
            <a:t>» e godrebbe di un </a:t>
          </a:r>
          <a:r>
            <a:rPr lang="it-IT" sz="2500" b="1" kern="1200" dirty="0">
              <a:solidFill>
                <a:schemeClr val="bg1"/>
              </a:solidFill>
            </a:rPr>
            <a:t>primato sulla verità</a:t>
          </a:r>
          <a:r>
            <a:rPr lang="it-IT" sz="2500" kern="1200" dirty="0">
              <a:solidFill>
                <a:schemeClr val="bg1"/>
              </a:solidFill>
            </a:rPr>
            <a:t>, al punto che la verità stessa sarebbe considerata una </a:t>
          </a:r>
          <a:r>
            <a:rPr lang="it-IT" sz="2500" b="1" kern="1200" dirty="0">
              <a:solidFill>
                <a:schemeClr val="bg1"/>
              </a:solidFill>
            </a:rPr>
            <a:t>creazione</a:t>
          </a:r>
          <a:r>
            <a:rPr lang="it-IT" sz="2500" kern="1200" dirty="0">
              <a:solidFill>
                <a:schemeClr val="bg1"/>
              </a:solidFill>
            </a:rPr>
            <a:t> della libertà</a:t>
          </a:r>
          <a:r>
            <a:rPr lang="es-ES_tradnl" sz="2500" kern="1200" dirty="0">
              <a:solidFill>
                <a:schemeClr val="bg1"/>
              </a:solidFill>
            </a:rPr>
            <a:t>”.</a:t>
          </a:r>
          <a:endParaRPr lang="it-IT" sz="2500" kern="1200" dirty="0">
            <a:solidFill>
              <a:schemeClr val="bg1"/>
            </a:solidFill>
          </a:endParaRPr>
        </a:p>
      </dsp:txBody>
      <dsp:txXfrm>
        <a:off x="1462911" y="780354"/>
        <a:ext cx="5499074" cy="37678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0DF8-067F-4039-B813-B9421A8E72C6}">
      <dsp:nvSpPr>
        <dsp:cNvPr id="0" name=""/>
        <dsp:cNvSpPr/>
      </dsp:nvSpPr>
      <dsp:spPr>
        <a:xfrm rot="5400000">
          <a:off x="5687290" y="-2485997"/>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quando si ignora se un dato atto è o no proibito</a:t>
          </a:r>
        </a:p>
      </dsp:txBody>
      <dsp:txXfrm rot="-5400000">
        <a:off x="3201293" y="35108"/>
        <a:ext cx="5656079" cy="648976"/>
      </dsp:txXfrm>
    </dsp:sp>
    <dsp:sp modelId="{D8BDFDC1-BAE1-4937-A4AD-87CAD0D21E36}">
      <dsp:nvSpPr>
        <dsp:cNvPr id="0" name=""/>
        <dsp:cNvSpPr/>
      </dsp:nvSpPr>
      <dsp:spPr>
        <a:xfrm>
          <a:off x="0" y="113084"/>
          <a:ext cx="3201292" cy="493572"/>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Di fatto</a:t>
          </a:r>
        </a:p>
      </dsp:txBody>
      <dsp:txXfrm>
        <a:off x="24094" y="137178"/>
        <a:ext cx="3153104" cy="445384"/>
      </dsp:txXfrm>
    </dsp:sp>
    <dsp:sp modelId="{87675364-D4F8-433F-9C74-F1B71EF9D216}">
      <dsp:nvSpPr>
        <dsp:cNvPr id="0" name=""/>
        <dsp:cNvSpPr/>
      </dsp:nvSpPr>
      <dsp:spPr>
        <a:xfrm rot="5400000">
          <a:off x="5687290" y="-1721581"/>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se si ignora l’esistenza di una legge morale</a:t>
          </a:r>
        </a:p>
      </dsp:txBody>
      <dsp:txXfrm rot="-5400000">
        <a:off x="3201293" y="799524"/>
        <a:ext cx="5656079" cy="648976"/>
      </dsp:txXfrm>
    </dsp:sp>
    <dsp:sp modelId="{8A9B4114-2B43-4D67-BA5F-4B6F82F845FC}">
      <dsp:nvSpPr>
        <dsp:cNvPr id="0" name=""/>
        <dsp:cNvSpPr/>
      </dsp:nvSpPr>
      <dsp:spPr>
        <a:xfrm>
          <a:off x="0" y="848129"/>
          <a:ext cx="3201292" cy="551764"/>
        </a:xfrm>
        <a:prstGeom prst="roundRect">
          <a:avLst/>
        </a:prstGeom>
        <a:solidFill>
          <a:schemeClr val="accent2">
            <a:shade val="80000"/>
            <a:hueOff val="-208015"/>
            <a:satOff val="9639"/>
            <a:lumOff val="123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Di diritto</a:t>
          </a:r>
        </a:p>
      </dsp:txBody>
      <dsp:txXfrm>
        <a:off x="26935" y="875064"/>
        <a:ext cx="3147422" cy="497894"/>
      </dsp:txXfrm>
    </dsp:sp>
    <dsp:sp modelId="{CAAAB705-2EFB-4621-9CE6-7A343638153A}">
      <dsp:nvSpPr>
        <dsp:cNvPr id="0" name=""/>
        <dsp:cNvSpPr/>
      </dsp:nvSpPr>
      <dsp:spPr>
        <a:xfrm rot="5400000">
          <a:off x="5687290" y="-957440"/>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quando è possibile venir fuori dall’ignoranza</a:t>
          </a:r>
        </a:p>
        <a:p>
          <a:pPr marL="171450" lvl="1" indent="-171450" algn="l" defTabSz="755650">
            <a:lnSpc>
              <a:spcPct val="90000"/>
            </a:lnSpc>
            <a:spcBef>
              <a:spcPct val="0"/>
            </a:spcBef>
            <a:spcAft>
              <a:spcPct val="15000"/>
            </a:spcAft>
            <a:buChar char="•"/>
          </a:pPr>
          <a:r>
            <a:rPr lang="es-ES_tradnl" sz="1700" kern="1200" dirty="0">
              <a:latin typeface="Times New Roman"/>
            </a:rPr>
            <a:t>la </a:t>
          </a:r>
          <a:r>
            <a:rPr lang="es-ES_tradnl" sz="1700" b="1" kern="1200" dirty="0">
              <a:solidFill>
                <a:srgbClr val="008000"/>
              </a:solidFill>
              <a:latin typeface="Times New Roman"/>
            </a:rPr>
            <a:t>vincibile</a:t>
          </a:r>
          <a:r>
            <a:rPr lang="es-ES_tradnl" sz="1700" kern="1200" dirty="0">
              <a:latin typeface="Times New Roman"/>
            </a:rPr>
            <a:t> può </a:t>
          </a:r>
          <a:r>
            <a:rPr lang="es-ES_tradnl" sz="1700" b="1" kern="1200" dirty="0">
              <a:solidFill>
                <a:srgbClr val="008000"/>
              </a:solidFill>
              <a:latin typeface="Times New Roman"/>
            </a:rPr>
            <a:t>diminuire</a:t>
          </a:r>
          <a:r>
            <a:rPr lang="es-ES_tradnl" sz="1700" kern="1200" dirty="0">
              <a:latin typeface="Times New Roman"/>
            </a:rPr>
            <a:t> la volontarietà di un atto, però c’è l’</a:t>
          </a:r>
          <a:r>
            <a:rPr lang="es-ES_tradnl" sz="1700" b="1" kern="1200" dirty="0">
              <a:solidFill>
                <a:srgbClr val="008000"/>
              </a:solidFill>
              <a:latin typeface="Times New Roman"/>
            </a:rPr>
            <a:t>obbligo</a:t>
          </a:r>
          <a:r>
            <a:rPr lang="es-ES_tradnl" sz="1700" kern="1200" dirty="0">
              <a:latin typeface="Times New Roman"/>
            </a:rPr>
            <a:t> di mettere i mezzi per venirne fuori</a:t>
          </a:r>
          <a:endParaRPr lang="it-IT" sz="1700" kern="1200" dirty="0"/>
        </a:p>
      </dsp:txBody>
      <dsp:txXfrm rot="-5400000">
        <a:off x="3201293" y="1563665"/>
        <a:ext cx="5656079" cy="648976"/>
      </dsp:txXfrm>
    </dsp:sp>
    <dsp:sp modelId="{1D3FB226-F84D-406B-BE5A-8CA304EF6EB6}">
      <dsp:nvSpPr>
        <dsp:cNvPr id="0" name=""/>
        <dsp:cNvSpPr/>
      </dsp:nvSpPr>
      <dsp:spPr>
        <a:xfrm>
          <a:off x="0" y="1631159"/>
          <a:ext cx="3201292" cy="513988"/>
        </a:xfrm>
        <a:prstGeom prst="roundRect">
          <a:avLst/>
        </a:prstGeom>
        <a:solidFill>
          <a:schemeClr val="accent2">
            <a:shade val="80000"/>
            <a:hueOff val="-416029"/>
            <a:satOff val="19279"/>
            <a:lumOff val="247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Vincibile</a:t>
          </a:r>
        </a:p>
      </dsp:txBody>
      <dsp:txXfrm>
        <a:off x="25091" y="1656250"/>
        <a:ext cx="3151110" cy="4638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0DF8-067F-4039-B813-B9421A8E72C6}">
      <dsp:nvSpPr>
        <dsp:cNvPr id="0" name=""/>
        <dsp:cNvSpPr/>
      </dsp:nvSpPr>
      <dsp:spPr>
        <a:xfrm rot="5400000">
          <a:off x="5687290" y="-2485723"/>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se è impossibile venirne fuori</a:t>
          </a:r>
        </a:p>
        <a:p>
          <a:pPr marL="171450" lvl="1" indent="-171450" algn="l" defTabSz="711200">
            <a:lnSpc>
              <a:spcPct val="90000"/>
            </a:lnSpc>
            <a:spcBef>
              <a:spcPct val="0"/>
            </a:spcBef>
            <a:spcAft>
              <a:spcPct val="15000"/>
            </a:spcAft>
            <a:buChar char="•"/>
          </a:pPr>
          <a:r>
            <a:rPr lang="es-ES_tradnl" sz="1600" kern="1200" dirty="0">
              <a:latin typeface="Times New Roman"/>
            </a:rPr>
            <a:t>la </a:t>
          </a:r>
          <a:r>
            <a:rPr lang="es-ES_tradnl" sz="1600" b="1" kern="1200" dirty="0">
              <a:solidFill>
                <a:srgbClr val="008000"/>
              </a:solidFill>
              <a:latin typeface="Times New Roman"/>
            </a:rPr>
            <a:t>invincibile</a:t>
          </a:r>
          <a:r>
            <a:rPr lang="es-ES_tradnl" sz="1600" kern="1200" dirty="0">
              <a:latin typeface="Times New Roman"/>
            </a:rPr>
            <a:t> elimina </a:t>
          </a:r>
          <a:r>
            <a:rPr lang="es-ES_tradnl" sz="1600" b="1" kern="1200" dirty="0">
              <a:solidFill>
                <a:srgbClr val="008000"/>
              </a:solidFill>
              <a:latin typeface="Times New Roman"/>
            </a:rPr>
            <a:t>ogni </a:t>
          </a:r>
          <a:r>
            <a:rPr lang="es-ES_tradnl" sz="1600" kern="1200" dirty="0">
              <a:latin typeface="Times New Roman"/>
            </a:rPr>
            <a:t>colpevolezza</a:t>
          </a:r>
          <a:endParaRPr lang="it-IT" sz="1600" kern="1200" dirty="0"/>
        </a:p>
      </dsp:txBody>
      <dsp:txXfrm rot="-5400000">
        <a:off x="3201293" y="35382"/>
        <a:ext cx="5656079" cy="648976"/>
      </dsp:txXfrm>
    </dsp:sp>
    <dsp:sp modelId="{D8BDFDC1-BAE1-4937-A4AD-87CAD0D21E36}">
      <dsp:nvSpPr>
        <dsp:cNvPr id="0" name=""/>
        <dsp:cNvSpPr/>
      </dsp:nvSpPr>
      <dsp:spPr>
        <a:xfrm>
          <a:off x="0" y="71667"/>
          <a:ext cx="3201292" cy="576405"/>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i="0" kern="1200" dirty="0"/>
            <a:t>Invincibile</a:t>
          </a:r>
        </a:p>
      </dsp:txBody>
      <dsp:txXfrm>
        <a:off x="28138" y="99805"/>
        <a:ext cx="3145016" cy="520129"/>
      </dsp:txXfrm>
    </dsp:sp>
    <dsp:sp modelId="{87675364-D4F8-433F-9C74-F1B71EF9D216}">
      <dsp:nvSpPr>
        <dsp:cNvPr id="0" name=""/>
        <dsp:cNvSpPr/>
      </dsp:nvSpPr>
      <dsp:spPr>
        <a:xfrm rot="5400000">
          <a:off x="5687290" y="-1721581"/>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quando non si fa nessuno sforzo per vincerla</a:t>
          </a:r>
        </a:p>
        <a:p>
          <a:pPr marL="114300" lvl="1" indent="-114300" algn="l" defTabSz="666750">
            <a:lnSpc>
              <a:spcPct val="90000"/>
            </a:lnSpc>
            <a:spcBef>
              <a:spcPct val="0"/>
            </a:spcBef>
            <a:spcAft>
              <a:spcPct val="15000"/>
            </a:spcAft>
            <a:buChar char="•"/>
          </a:pPr>
          <a:r>
            <a:rPr lang="es-ES_tradnl" sz="1500" kern="1200" dirty="0">
              <a:latin typeface="Times New Roman"/>
            </a:rPr>
            <a:t>non eliminano la colpevolezza: a chi agisce con questo tipo di ignoranza, vengono </a:t>
          </a:r>
          <a:r>
            <a:rPr lang="es-ES_tradnl" sz="1500" b="1" kern="1200" dirty="0">
              <a:solidFill>
                <a:srgbClr val="008000"/>
              </a:solidFill>
              <a:latin typeface="Times New Roman"/>
            </a:rPr>
            <a:t>imputati come peccato </a:t>
          </a:r>
          <a:r>
            <a:rPr lang="es-ES_tradnl" sz="1500" kern="1200" dirty="0">
              <a:latin typeface="Times New Roman"/>
            </a:rPr>
            <a:t>le azioni in sé cattive</a:t>
          </a:r>
          <a:endParaRPr lang="it-IT" sz="1500" kern="1200" dirty="0"/>
        </a:p>
      </dsp:txBody>
      <dsp:txXfrm rot="-5400000">
        <a:off x="3201293" y="799524"/>
        <a:ext cx="5656079" cy="648976"/>
      </dsp:txXfrm>
    </dsp:sp>
    <dsp:sp modelId="{8A9B4114-2B43-4D67-BA5F-4B6F82F845FC}">
      <dsp:nvSpPr>
        <dsp:cNvPr id="0" name=""/>
        <dsp:cNvSpPr/>
      </dsp:nvSpPr>
      <dsp:spPr>
        <a:xfrm>
          <a:off x="0" y="854292"/>
          <a:ext cx="3201292" cy="539438"/>
        </a:xfrm>
        <a:prstGeom prst="roundRect">
          <a:avLst/>
        </a:prstGeom>
        <a:solidFill>
          <a:schemeClr val="accent2">
            <a:shade val="80000"/>
            <a:hueOff val="-208015"/>
            <a:satOff val="9639"/>
            <a:lumOff val="123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Crassa o supina</a:t>
          </a:r>
        </a:p>
      </dsp:txBody>
      <dsp:txXfrm>
        <a:off x="26333" y="880625"/>
        <a:ext cx="3148626" cy="486772"/>
      </dsp:txXfrm>
    </dsp:sp>
    <dsp:sp modelId="{CAAAB705-2EFB-4621-9CE6-7A343638153A}">
      <dsp:nvSpPr>
        <dsp:cNvPr id="0" name=""/>
        <dsp:cNvSpPr/>
      </dsp:nvSpPr>
      <dsp:spPr>
        <a:xfrm rot="5400000">
          <a:off x="5687290" y="-957440"/>
          <a:ext cx="719192" cy="5691187"/>
        </a:xfrm>
        <a:prstGeom prst="round2SameRect">
          <a:avLst/>
        </a:prstGeom>
        <a:solidFill>
          <a:schemeClr val="accent2">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se ci si rifiuta di mettere i mezzi per venirne fuori</a:t>
          </a:r>
        </a:p>
      </dsp:txBody>
      <dsp:txXfrm rot="-5400000">
        <a:off x="3201293" y="1563665"/>
        <a:ext cx="5656079" cy="648976"/>
      </dsp:txXfrm>
    </dsp:sp>
    <dsp:sp modelId="{1D3FB226-F84D-406B-BE5A-8CA304EF6EB6}">
      <dsp:nvSpPr>
        <dsp:cNvPr id="0" name=""/>
        <dsp:cNvSpPr/>
      </dsp:nvSpPr>
      <dsp:spPr>
        <a:xfrm>
          <a:off x="0" y="1631159"/>
          <a:ext cx="3201292" cy="513988"/>
        </a:xfrm>
        <a:prstGeom prst="roundRect">
          <a:avLst/>
        </a:prstGeom>
        <a:solidFill>
          <a:schemeClr val="accent2">
            <a:shade val="80000"/>
            <a:hueOff val="-416029"/>
            <a:satOff val="19279"/>
            <a:lumOff val="247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Ostentata</a:t>
          </a:r>
        </a:p>
      </dsp:txBody>
      <dsp:txXfrm>
        <a:off x="25091" y="1656250"/>
        <a:ext cx="3151110" cy="4638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0DF8-067F-4039-B813-B9421A8E72C6}">
      <dsp:nvSpPr>
        <dsp:cNvPr id="0" name=""/>
        <dsp:cNvSpPr/>
      </dsp:nvSpPr>
      <dsp:spPr>
        <a:xfrm rot="5400000">
          <a:off x="5491295" y="-2315925"/>
          <a:ext cx="1013250" cy="5645102"/>
        </a:xfrm>
        <a:prstGeom prst="round2SameRect">
          <a:avLst/>
        </a:prstGeom>
        <a:solidFill>
          <a:schemeClr val="accent1">
            <a:alpha val="90000"/>
            <a:tint val="40000"/>
            <a:hueOff val="0"/>
            <a:satOff val="0"/>
            <a:lumOff val="0"/>
            <a:alphaOff val="0"/>
          </a:schemeClr>
        </a:solidFill>
        <a:ln w="9525" cap="flat" cmpd="sng" algn="ctr">
          <a:solidFill>
            <a:srgbClr val="C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se ci sono motivi positivi per dubitare</a:t>
          </a:r>
        </a:p>
        <a:p>
          <a:pPr marL="171450" lvl="1" indent="-171450" algn="l" defTabSz="711200">
            <a:lnSpc>
              <a:spcPct val="90000"/>
            </a:lnSpc>
            <a:spcBef>
              <a:spcPct val="0"/>
            </a:spcBef>
            <a:spcAft>
              <a:spcPct val="15000"/>
            </a:spcAft>
            <a:buChar char="•"/>
          </a:pPr>
          <a:r>
            <a:rPr lang="es-ES_tradnl" sz="1600" b="1" kern="1200" dirty="0">
              <a:solidFill>
                <a:srgbClr val="008000"/>
              </a:solidFill>
            </a:rPr>
            <a:t>Non è lecito</a:t>
          </a:r>
          <a:r>
            <a:rPr lang="es-ES_tradnl" sz="1600" kern="1200" dirty="0"/>
            <a:t> agire con coscienza </a:t>
          </a:r>
          <a:r>
            <a:rPr lang="es-ES_tradnl" sz="1600" b="1" kern="1200" dirty="0">
              <a:solidFill>
                <a:srgbClr val="008000"/>
              </a:solidFill>
            </a:rPr>
            <a:t>dubbiosa positiva</a:t>
          </a:r>
          <a:r>
            <a:rPr lang="es-ES_tradnl" sz="1600" kern="1200" dirty="0"/>
            <a:t> intorno alla liceità di una data azione, se prima non si sono messi i </a:t>
          </a:r>
          <a:r>
            <a:rPr lang="es-ES_tradnl" sz="1600" b="1" kern="1200" dirty="0">
              <a:solidFill>
                <a:srgbClr val="008000"/>
              </a:solidFill>
            </a:rPr>
            <a:t>mezzi ragionevoli</a:t>
          </a:r>
          <a:r>
            <a:rPr lang="es-ES_tradnl" sz="1600" kern="1200" dirty="0"/>
            <a:t> per uscire dal dubbio</a:t>
          </a:r>
          <a:endParaRPr lang="it-IT" sz="1600" kern="1200" dirty="0"/>
        </a:p>
      </dsp:txBody>
      <dsp:txXfrm rot="-5400000">
        <a:off x="3175370" y="49463"/>
        <a:ext cx="5595639" cy="914324"/>
      </dsp:txXfrm>
    </dsp:sp>
    <dsp:sp modelId="{D8BDFDC1-BAE1-4937-A4AD-87CAD0D21E36}">
      <dsp:nvSpPr>
        <dsp:cNvPr id="0" name=""/>
        <dsp:cNvSpPr/>
      </dsp:nvSpPr>
      <dsp:spPr>
        <a:xfrm>
          <a:off x="0" y="62877"/>
          <a:ext cx="3175369" cy="887950"/>
        </a:xfrm>
        <a:prstGeom prst="stripedRightArrow">
          <a:avLst/>
        </a:prstGeom>
        <a:gradFill rotWithShape="0">
          <a:gsLst>
            <a:gs pos="0">
              <a:schemeClr val="accent1">
                <a:shade val="80000"/>
                <a:hueOff val="0"/>
                <a:satOff val="0"/>
                <a:lumOff val="0"/>
                <a:alphaOff val="0"/>
                <a:tint val="94000"/>
                <a:satMod val="105000"/>
                <a:lumMod val="102000"/>
              </a:schemeClr>
            </a:gs>
            <a:gs pos="100000">
              <a:schemeClr val="accent1">
                <a:shade val="8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it-IT" sz="4200" b="1" kern="1200" dirty="0"/>
            <a:t>Positivo</a:t>
          </a:r>
        </a:p>
      </dsp:txBody>
      <dsp:txXfrm>
        <a:off x="138742" y="284865"/>
        <a:ext cx="2814640" cy="443975"/>
      </dsp:txXfrm>
    </dsp:sp>
    <dsp:sp modelId="{87675364-D4F8-433F-9C74-F1B71EF9D216}">
      <dsp:nvSpPr>
        <dsp:cNvPr id="0" name=""/>
        <dsp:cNvSpPr/>
      </dsp:nvSpPr>
      <dsp:spPr>
        <a:xfrm rot="5400000">
          <a:off x="5522066" y="-1262473"/>
          <a:ext cx="951708" cy="5645102"/>
        </a:xfrm>
        <a:prstGeom prst="round2SameRect">
          <a:avLst/>
        </a:prstGeom>
        <a:solidFill>
          <a:schemeClr val="accent1">
            <a:alpha val="90000"/>
            <a:tint val="40000"/>
            <a:hueOff val="0"/>
            <a:satOff val="0"/>
            <a:lumOff val="0"/>
            <a:alphaOff val="0"/>
          </a:schemeClr>
        </a:solidFill>
        <a:ln w="9525" cap="flat" cmpd="sng" algn="ctr">
          <a:solidFill>
            <a:srgbClr val="C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se non ci sono ragioni o solo molto tenui, senza un fondamento serio per dubitare</a:t>
          </a:r>
        </a:p>
        <a:p>
          <a:pPr marL="171450" lvl="1" indent="-171450" algn="l" defTabSz="711200">
            <a:lnSpc>
              <a:spcPct val="90000"/>
            </a:lnSpc>
            <a:spcBef>
              <a:spcPct val="0"/>
            </a:spcBef>
            <a:spcAft>
              <a:spcPct val="15000"/>
            </a:spcAft>
            <a:buChar char="•"/>
          </a:pPr>
          <a:r>
            <a:rPr lang="es-ES_tradnl" sz="1600" kern="1200" dirty="0"/>
            <a:t>Del </a:t>
          </a:r>
          <a:r>
            <a:rPr lang="es-ES_tradnl" sz="1600" b="1" kern="1200" dirty="0">
              <a:solidFill>
                <a:srgbClr val="008000"/>
              </a:solidFill>
            </a:rPr>
            <a:t>dubbio negativo </a:t>
          </a:r>
          <a:r>
            <a:rPr lang="es-ES_tradnl" sz="1600" kern="1200" dirty="0"/>
            <a:t>no si deve </a:t>
          </a:r>
          <a:r>
            <a:rPr lang="es-ES_tradnl" sz="1600" b="1" kern="1200" dirty="0">
              <a:solidFill>
                <a:srgbClr val="008000"/>
              </a:solidFill>
            </a:rPr>
            <a:t>tenere conto </a:t>
          </a:r>
          <a:r>
            <a:rPr lang="es-ES_tradnl" sz="1600" kern="1200" dirty="0"/>
            <a:t>al momento di agire</a:t>
          </a:r>
          <a:endParaRPr lang="it-IT" sz="1600" kern="1200" dirty="0"/>
        </a:p>
      </dsp:txBody>
      <dsp:txXfrm rot="-5400000">
        <a:off x="3175370" y="1130682"/>
        <a:ext cx="5598643" cy="858790"/>
      </dsp:txXfrm>
    </dsp:sp>
    <dsp:sp modelId="{8A9B4114-2B43-4D67-BA5F-4B6F82F845FC}">
      <dsp:nvSpPr>
        <dsp:cNvPr id="0" name=""/>
        <dsp:cNvSpPr/>
      </dsp:nvSpPr>
      <dsp:spPr>
        <a:xfrm>
          <a:off x="0" y="1064202"/>
          <a:ext cx="3175369" cy="991751"/>
        </a:xfrm>
        <a:prstGeom prst="stripedRightArrow">
          <a:avLst/>
        </a:prstGeom>
        <a:gradFill rotWithShape="0">
          <a:gsLst>
            <a:gs pos="0">
              <a:schemeClr val="accent1">
                <a:shade val="80000"/>
                <a:hueOff val="-70846"/>
                <a:satOff val="3503"/>
                <a:lumOff val="11570"/>
                <a:alphaOff val="0"/>
                <a:tint val="94000"/>
                <a:satMod val="105000"/>
                <a:lumMod val="102000"/>
              </a:schemeClr>
            </a:gs>
            <a:gs pos="100000">
              <a:schemeClr val="accent1">
                <a:shade val="80000"/>
                <a:hueOff val="-70846"/>
                <a:satOff val="3503"/>
                <a:lumOff val="115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it-IT" sz="4200" b="1" kern="1200" dirty="0"/>
            <a:t>Negativo</a:t>
          </a:r>
        </a:p>
      </dsp:txBody>
      <dsp:txXfrm>
        <a:off x="154961" y="1312140"/>
        <a:ext cx="2772470" cy="495875"/>
      </dsp:txXfrm>
    </dsp:sp>
    <dsp:sp modelId="{CAAAB705-2EFB-4621-9CE6-7A343638153A}">
      <dsp:nvSpPr>
        <dsp:cNvPr id="0" name=""/>
        <dsp:cNvSpPr/>
      </dsp:nvSpPr>
      <dsp:spPr>
        <a:xfrm rot="5400000">
          <a:off x="5739063" y="-221154"/>
          <a:ext cx="517715" cy="5645102"/>
        </a:xfrm>
        <a:prstGeom prst="round2SameRect">
          <a:avLst/>
        </a:prstGeom>
        <a:solidFill>
          <a:schemeClr val="accent1">
            <a:alpha val="90000"/>
            <a:tint val="40000"/>
            <a:hueOff val="0"/>
            <a:satOff val="0"/>
            <a:lumOff val="0"/>
            <a:alphaOff val="0"/>
          </a:schemeClr>
        </a:solidFill>
        <a:ln w="9525" cap="flat" cmpd="sng" algn="ctr">
          <a:solidFill>
            <a:srgbClr val="C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si dubita intorno all’esistenza o all’obbligo della legge</a:t>
          </a:r>
        </a:p>
      </dsp:txBody>
      <dsp:txXfrm rot="-5400000">
        <a:off x="3175370" y="2367812"/>
        <a:ext cx="5619829" cy="467169"/>
      </dsp:txXfrm>
    </dsp:sp>
    <dsp:sp modelId="{1D3FB226-F84D-406B-BE5A-8CA304EF6EB6}">
      <dsp:nvSpPr>
        <dsp:cNvPr id="0" name=""/>
        <dsp:cNvSpPr/>
      </dsp:nvSpPr>
      <dsp:spPr>
        <a:xfrm>
          <a:off x="0" y="2106677"/>
          <a:ext cx="3175369" cy="989438"/>
        </a:xfrm>
        <a:prstGeom prst="stripedRightArrow">
          <a:avLst/>
        </a:prstGeom>
        <a:gradFill rotWithShape="0">
          <a:gsLst>
            <a:gs pos="0">
              <a:schemeClr val="accent1">
                <a:shade val="80000"/>
                <a:hueOff val="-141691"/>
                <a:satOff val="7005"/>
                <a:lumOff val="23141"/>
                <a:alphaOff val="0"/>
                <a:tint val="94000"/>
                <a:satMod val="105000"/>
                <a:lumMod val="102000"/>
              </a:schemeClr>
            </a:gs>
            <a:gs pos="100000">
              <a:schemeClr val="accent1">
                <a:shade val="80000"/>
                <a:hueOff val="-141691"/>
                <a:satOff val="7005"/>
                <a:lumOff val="2314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it-IT" sz="4200" b="1" kern="1200" dirty="0"/>
            <a:t>Di diritto</a:t>
          </a:r>
        </a:p>
      </dsp:txBody>
      <dsp:txXfrm>
        <a:off x="154600" y="2354037"/>
        <a:ext cx="2773410" cy="4947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0DF8-067F-4039-B813-B9421A8E72C6}">
      <dsp:nvSpPr>
        <dsp:cNvPr id="0" name=""/>
        <dsp:cNvSpPr/>
      </dsp:nvSpPr>
      <dsp:spPr>
        <a:xfrm rot="5400000">
          <a:off x="5662588" y="-2221313"/>
          <a:ext cx="604714" cy="5710109"/>
        </a:xfrm>
        <a:prstGeom prst="round2SameRect">
          <a:avLst/>
        </a:prstGeom>
        <a:solidFill>
          <a:schemeClr val="accent1">
            <a:alpha val="90000"/>
            <a:tint val="40000"/>
            <a:hueOff val="0"/>
            <a:satOff val="0"/>
            <a:lumOff val="0"/>
            <a:alphaOff val="0"/>
          </a:schemeClr>
        </a:solidFill>
        <a:ln w="9525" cap="flat" cmpd="sng" algn="ctr">
          <a:solidFill>
            <a:srgbClr val="C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quando si dubita se un dato atto è incluso nella legge</a:t>
          </a:r>
        </a:p>
      </dsp:txBody>
      <dsp:txXfrm rot="-5400000">
        <a:off x="3109891" y="360904"/>
        <a:ext cx="5680589" cy="545674"/>
      </dsp:txXfrm>
    </dsp:sp>
    <dsp:sp modelId="{D8BDFDC1-BAE1-4937-A4AD-87CAD0D21E36}">
      <dsp:nvSpPr>
        <dsp:cNvPr id="0" name=""/>
        <dsp:cNvSpPr/>
      </dsp:nvSpPr>
      <dsp:spPr>
        <a:xfrm>
          <a:off x="17" y="144020"/>
          <a:ext cx="3106982" cy="1022012"/>
        </a:xfrm>
        <a:prstGeom prst="stripedRightArrow">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it-IT" sz="4200" b="1" i="0" kern="1200" dirty="0"/>
            <a:t>Di fatto</a:t>
          </a:r>
        </a:p>
      </dsp:txBody>
      <dsp:txXfrm>
        <a:off x="159706" y="399523"/>
        <a:ext cx="2691790" cy="5110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083E-E107-4118-A756-2EE1F7D9A9AC}">
      <dsp:nvSpPr>
        <dsp:cNvPr id="0" name=""/>
        <dsp:cNvSpPr/>
      </dsp:nvSpPr>
      <dsp:spPr>
        <a:xfrm>
          <a:off x="0" y="277692"/>
          <a:ext cx="8784976"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E12C9-3E0C-4FB3-8145-B9D5352B95FE}">
      <dsp:nvSpPr>
        <dsp:cNvPr id="0" name=""/>
        <dsp:cNvSpPr/>
      </dsp:nvSpPr>
      <dsp:spPr>
        <a:xfrm>
          <a:off x="418230" y="12011"/>
          <a:ext cx="8364592" cy="5313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just" defTabSz="800100">
            <a:lnSpc>
              <a:spcPct val="90000"/>
            </a:lnSpc>
            <a:spcBef>
              <a:spcPct val="0"/>
            </a:spcBef>
            <a:spcAft>
              <a:spcPct val="35000"/>
            </a:spcAft>
            <a:buNone/>
          </a:pPr>
          <a:r>
            <a:rPr lang="it-IT" sz="1800" b="1" kern="1200" dirty="0">
              <a:solidFill>
                <a:srgbClr val="FF0000"/>
              </a:solidFill>
            </a:rPr>
            <a:t>Antecedente</a:t>
          </a:r>
          <a:r>
            <a:rPr lang="it-IT" sz="1800" kern="1200" dirty="0">
              <a:solidFill>
                <a:schemeClr val="tx1">
                  <a:lumMod val="95000"/>
                  <a:lumOff val="5000"/>
                </a:schemeClr>
              </a:solidFill>
            </a:rPr>
            <a:t>: </a:t>
          </a:r>
          <a:r>
            <a:rPr lang="it-IT" sz="1800" b="1" kern="1200" dirty="0">
              <a:solidFill>
                <a:srgbClr val="002060"/>
              </a:solidFill>
            </a:rPr>
            <a:t>è quella che precede e in parte provoca l’azione</a:t>
          </a:r>
        </a:p>
      </dsp:txBody>
      <dsp:txXfrm>
        <a:off x="444169" y="37950"/>
        <a:ext cx="8312714" cy="479482"/>
      </dsp:txXfrm>
    </dsp:sp>
    <dsp:sp modelId="{31B6EE21-9955-423C-9350-AED09B7A250D}">
      <dsp:nvSpPr>
        <dsp:cNvPr id="0" name=""/>
        <dsp:cNvSpPr/>
      </dsp:nvSpPr>
      <dsp:spPr>
        <a:xfrm>
          <a:off x="0" y="1094172"/>
          <a:ext cx="8784976"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CD43-34E9-4902-9664-56204E0D3E33}">
      <dsp:nvSpPr>
        <dsp:cNvPr id="0" name=""/>
        <dsp:cNvSpPr/>
      </dsp:nvSpPr>
      <dsp:spPr>
        <a:xfrm>
          <a:off x="432385" y="828492"/>
          <a:ext cx="8344305" cy="5313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just" defTabSz="800100">
            <a:lnSpc>
              <a:spcPct val="90000"/>
            </a:lnSpc>
            <a:spcBef>
              <a:spcPct val="0"/>
            </a:spcBef>
            <a:spcAft>
              <a:spcPct val="35000"/>
            </a:spcAft>
            <a:buNone/>
          </a:pPr>
          <a:r>
            <a:rPr lang="it-IT" sz="1800" b="1" kern="1200" dirty="0">
              <a:solidFill>
                <a:srgbClr val="FF0000"/>
              </a:solidFill>
            </a:rPr>
            <a:t>Concomitante</a:t>
          </a:r>
          <a:r>
            <a:rPr lang="it-IT" sz="1800" kern="1200" dirty="0">
              <a:solidFill>
                <a:schemeClr val="tx1">
                  <a:lumMod val="95000"/>
                  <a:lumOff val="5000"/>
                </a:schemeClr>
              </a:solidFill>
            </a:rPr>
            <a:t>: </a:t>
          </a:r>
          <a:r>
            <a:rPr lang="it-IT" sz="1800" b="1" kern="1200" dirty="0">
              <a:solidFill>
                <a:srgbClr val="002060"/>
              </a:solidFill>
            </a:rPr>
            <a:t>è quella che accompagna l’azione</a:t>
          </a:r>
        </a:p>
      </dsp:txBody>
      <dsp:txXfrm>
        <a:off x="458324" y="854431"/>
        <a:ext cx="8292427" cy="479482"/>
      </dsp:txXfrm>
    </dsp:sp>
    <dsp:sp modelId="{FD1DDA01-5D96-4F65-A59F-488A0C264916}">
      <dsp:nvSpPr>
        <dsp:cNvPr id="0" name=""/>
        <dsp:cNvSpPr/>
      </dsp:nvSpPr>
      <dsp:spPr>
        <a:xfrm>
          <a:off x="0" y="1910652"/>
          <a:ext cx="8784976"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18230" y="1644972"/>
          <a:ext cx="8364592" cy="5313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just" defTabSz="800100">
            <a:lnSpc>
              <a:spcPct val="90000"/>
            </a:lnSpc>
            <a:spcBef>
              <a:spcPct val="0"/>
            </a:spcBef>
            <a:spcAft>
              <a:spcPct val="35000"/>
            </a:spcAft>
            <a:buNone/>
          </a:pPr>
          <a:r>
            <a:rPr lang="it-IT" sz="1800" b="1" kern="1200" dirty="0">
              <a:solidFill>
                <a:srgbClr val="FF0000"/>
              </a:solidFill>
            </a:rPr>
            <a:t>Conseguente</a:t>
          </a:r>
          <a:r>
            <a:rPr lang="it-IT" sz="1800" kern="1200" dirty="0">
              <a:solidFill>
                <a:schemeClr val="tx1">
                  <a:lumMod val="95000"/>
                  <a:lumOff val="5000"/>
                </a:schemeClr>
              </a:solidFill>
            </a:rPr>
            <a:t>: </a:t>
          </a:r>
          <a:r>
            <a:rPr lang="it-IT" sz="1800" b="1" kern="1200" dirty="0">
              <a:solidFill>
                <a:srgbClr val="002060"/>
              </a:solidFill>
            </a:rPr>
            <a:t>è quella che segue e che aumenta con l’azione</a:t>
          </a:r>
        </a:p>
      </dsp:txBody>
      <dsp:txXfrm>
        <a:off x="444169" y="1670911"/>
        <a:ext cx="8312714"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AAF6-869B-4D1D-BA1D-4A5363645CC4}">
      <dsp:nvSpPr>
        <dsp:cNvPr id="0" name=""/>
        <dsp:cNvSpPr/>
      </dsp:nvSpPr>
      <dsp:spPr>
        <a:xfrm rot="5400000">
          <a:off x="-528077" y="1039135"/>
          <a:ext cx="3520516" cy="2464361"/>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s-ES_tradnl" sz="1900" b="1" kern="1200" dirty="0"/>
            <a:t>Da dove dedurre i principi e i criteri per giudicare se una azione è “buona” o “cattiva”?</a:t>
          </a:r>
          <a:endParaRPr lang="it-IT" sz="1900" b="1" kern="1200" dirty="0"/>
        </a:p>
      </dsp:txBody>
      <dsp:txXfrm rot="-5400000">
        <a:off x="1" y="1743239"/>
        <a:ext cx="2464361" cy="1056155"/>
      </dsp:txXfrm>
    </dsp:sp>
    <dsp:sp modelId="{99585CCB-4813-41C6-9A7C-FF58996BBEB7}">
      <dsp:nvSpPr>
        <dsp:cNvPr id="0" name=""/>
        <dsp:cNvSpPr/>
      </dsp:nvSpPr>
      <dsp:spPr>
        <a:xfrm rot="5400000">
          <a:off x="3718288" y="-1253053"/>
          <a:ext cx="3308704" cy="58165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it-IT" sz="4800" b="1" kern="1200" dirty="0">
              <a:solidFill>
                <a:schemeClr val="accent6">
                  <a:lumMod val="75000"/>
                </a:schemeClr>
              </a:solidFill>
            </a:rPr>
            <a:t>Oggetto</a:t>
          </a:r>
        </a:p>
        <a:p>
          <a:pPr marL="285750" lvl="1" indent="-285750" algn="l" defTabSz="2133600">
            <a:lnSpc>
              <a:spcPct val="90000"/>
            </a:lnSpc>
            <a:spcBef>
              <a:spcPct val="0"/>
            </a:spcBef>
            <a:spcAft>
              <a:spcPct val="15000"/>
            </a:spcAft>
            <a:buChar char="•"/>
          </a:pPr>
          <a:r>
            <a:rPr lang="it-IT" sz="4800" b="1" kern="1200" dirty="0">
              <a:solidFill>
                <a:schemeClr val="accent6">
                  <a:lumMod val="75000"/>
                </a:schemeClr>
              </a:solidFill>
            </a:rPr>
            <a:t>Fine o intenzione</a:t>
          </a:r>
        </a:p>
        <a:p>
          <a:pPr marL="285750" lvl="1" indent="-285750" algn="l" defTabSz="2133600">
            <a:lnSpc>
              <a:spcPct val="90000"/>
            </a:lnSpc>
            <a:spcBef>
              <a:spcPct val="0"/>
            </a:spcBef>
            <a:spcAft>
              <a:spcPct val="15000"/>
            </a:spcAft>
            <a:buChar char="•"/>
          </a:pPr>
          <a:r>
            <a:rPr lang="it-IT" sz="4800" b="1" kern="1200" dirty="0">
              <a:solidFill>
                <a:schemeClr val="accent6">
                  <a:lumMod val="75000"/>
                </a:schemeClr>
              </a:solidFill>
            </a:rPr>
            <a:t>Circostanze</a:t>
          </a:r>
        </a:p>
      </dsp:txBody>
      <dsp:txXfrm rot="-5400000">
        <a:off x="2464361" y="162392"/>
        <a:ext cx="5655040" cy="29856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EA16-4596-4160-8339-D1C11FED7B8F}">
      <dsp:nvSpPr>
        <dsp:cNvPr id="0" name=""/>
        <dsp:cNvSpPr/>
      </dsp:nvSpPr>
      <dsp:spPr>
        <a:xfrm>
          <a:off x="0" y="0"/>
          <a:ext cx="2983879" cy="2983879"/>
        </a:xfrm>
        <a:prstGeom prst="pie">
          <a:avLst>
            <a:gd name="adj1" fmla="val 5400000"/>
            <a:gd name="adj2" fmla="val 1620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A21A9-A846-4191-8C39-21B887BEE81A}">
      <dsp:nvSpPr>
        <dsp:cNvPr id="0" name=""/>
        <dsp:cNvSpPr/>
      </dsp:nvSpPr>
      <dsp:spPr>
        <a:xfrm>
          <a:off x="1491939" y="0"/>
          <a:ext cx="6860988" cy="298387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Oggettivismo etico</a:t>
          </a:r>
        </a:p>
      </dsp:txBody>
      <dsp:txXfrm>
        <a:off x="1491939" y="0"/>
        <a:ext cx="6860988" cy="895165"/>
      </dsp:txXfrm>
    </dsp:sp>
    <dsp:sp modelId="{50FD7DC7-0399-4E9B-A646-1D8536E2E81E}">
      <dsp:nvSpPr>
        <dsp:cNvPr id="0" name=""/>
        <dsp:cNvSpPr/>
      </dsp:nvSpPr>
      <dsp:spPr>
        <a:xfrm>
          <a:off x="522179" y="895165"/>
          <a:ext cx="1939520" cy="193952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8EA14-634A-4A51-A738-6F3631BA2F92}">
      <dsp:nvSpPr>
        <dsp:cNvPr id="0" name=""/>
        <dsp:cNvSpPr/>
      </dsp:nvSpPr>
      <dsp:spPr>
        <a:xfrm>
          <a:off x="1491939" y="895165"/>
          <a:ext cx="6860988" cy="193952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Etiche finalistiche o teleologiche</a:t>
          </a:r>
        </a:p>
      </dsp:txBody>
      <dsp:txXfrm>
        <a:off x="1491939" y="895165"/>
        <a:ext cx="6860988" cy="895162"/>
      </dsp:txXfrm>
    </dsp:sp>
    <dsp:sp modelId="{683439CE-1C9B-4E28-8FF8-DEE7EECC3A67}">
      <dsp:nvSpPr>
        <dsp:cNvPr id="0" name=""/>
        <dsp:cNvSpPr/>
      </dsp:nvSpPr>
      <dsp:spPr>
        <a:xfrm>
          <a:off x="1044358" y="1790328"/>
          <a:ext cx="895163" cy="895163"/>
        </a:xfrm>
        <a:prstGeom prst="pie">
          <a:avLst>
            <a:gd name="adj1" fmla="val 5400000"/>
            <a:gd name="adj2" fmla="val 1620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8729B-0B65-406F-8F2B-2E9D4A2A735F}">
      <dsp:nvSpPr>
        <dsp:cNvPr id="0" name=""/>
        <dsp:cNvSpPr/>
      </dsp:nvSpPr>
      <dsp:spPr>
        <a:xfrm>
          <a:off x="1491939" y="1790328"/>
          <a:ext cx="6860988" cy="89516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err="1"/>
            <a:t>Circostanzialismo</a:t>
          </a:r>
          <a:r>
            <a:rPr lang="it-IT" sz="4000" kern="1200" dirty="0"/>
            <a:t> etico</a:t>
          </a:r>
        </a:p>
      </dsp:txBody>
      <dsp:txXfrm>
        <a:off x="1491939" y="1790328"/>
        <a:ext cx="6860988" cy="8951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AAF6-869B-4D1D-BA1D-4A5363645CC4}">
      <dsp:nvSpPr>
        <dsp:cNvPr id="0" name=""/>
        <dsp:cNvSpPr/>
      </dsp:nvSpPr>
      <dsp:spPr>
        <a:xfrm rot="5400000">
          <a:off x="-515485" y="1540490"/>
          <a:ext cx="3436569" cy="2405598"/>
        </a:xfrm>
        <a:prstGeom prst="chevron">
          <a:avLst/>
        </a:prstGeom>
        <a:solidFill>
          <a:srgbClr val="00206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t>È la divisione classica che si trova nei manuali di teologia morale</a:t>
          </a:r>
          <a:endParaRPr lang="it-IT" sz="2000" b="1" kern="1200" dirty="0"/>
        </a:p>
      </dsp:txBody>
      <dsp:txXfrm rot="-5400000">
        <a:off x="1" y="2227803"/>
        <a:ext cx="2405598" cy="1030971"/>
      </dsp:txXfrm>
    </dsp:sp>
    <dsp:sp modelId="{99585CCB-4813-41C6-9A7C-FF58996BBEB7}">
      <dsp:nvSpPr>
        <dsp:cNvPr id="0" name=""/>
        <dsp:cNvSpPr/>
      </dsp:nvSpPr>
      <dsp:spPr>
        <a:xfrm rot="5400000">
          <a:off x="3204290" y="-795770"/>
          <a:ext cx="4277938" cy="587532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0" algn="l" defTabSz="2133600">
            <a:lnSpc>
              <a:spcPct val="90000"/>
            </a:lnSpc>
            <a:spcBef>
              <a:spcPct val="0"/>
            </a:spcBef>
            <a:spcAft>
              <a:spcPct val="15000"/>
            </a:spcAft>
            <a:buChar char="•"/>
          </a:pPr>
          <a:r>
            <a:rPr lang="it-IT" sz="4800" b="1" kern="1200" dirty="0">
              <a:solidFill>
                <a:schemeClr val="accent6">
                  <a:lumMod val="75000"/>
                </a:schemeClr>
              </a:solidFill>
            </a:rPr>
            <a:t>Legge eterna</a:t>
          </a:r>
        </a:p>
        <a:p>
          <a:pPr marL="285750" lvl="1" indent="0" algn="l" defTabSz="2133600">
            <a:lnSpc>
              <a:spcPct val="90000"/>
            </a:lnSpc>
            <a:spcBef>
              <a:spcPct val="0"/>
            </a:spcBef>
            <a:spcAft>
              <a:spcPct val="15000"/>
            </a:spcAft>
            <a:buChar char="•"/>
          </a:pPr>
          <a:r>
            <a:rPr lang="it-IT" sz="4800" b="1" kern="1200" dirty="0">
              <a:solidFill>
                <a:schemeClr val="accent6">
                  <a:lumMod val="75000"/>
                </a:schemeClr>
              </a:solidFill>
            </a:rPr>
            <a:t>Legge naturale</a:t>
          </a:r>
        </a:p>
        <a:p>
          <a:pPr marL="285750" lvl="1" indent="0" algn="l" defTabSz="2133600">
            <a:lnSpc>
              <a:spcPct val="90000"/>
            </a:lnSpc>
            <a:spcBef>
              <a:spcPct val="0"/>
            </a:spcBef>
            <a:spcAft>
              <a:spcPct val="15000"/>
            </a:spcAft>
            <a:buChar char="•"/>
          </a:pPr>
          <a:r>
            <a:rPr lang="it-IT" sz="4800" b="1" kern="1200" dirty="0">
              <a:solidFill>
                <a:schemeClr val="accent6">
                  <a:lumMod val="75000"/>
                </a:schemeClr>
              </a:solidFill>
            </a:rPr>
            <a:t>Legge positiva</a:t>
          </a:r>
        </a:p>
        <a:p>
          <a:pPr marL="0" lvl="1" indent="1255713" algn="l" defTabSz="1600200">
            <a:lnSpc>
              <a:spcPct val="90000"/>
            </a:lnSpc>
            <a:spcBef>
              <a:spcPct val="0"/>
            </a:spcBef>
            <a:spcAft>
              <a:spcPct val="15000"/>
            </a:spcAft>
            <a:buChar char="•"/>
          </a:pPr>
          <a:r>
            <a:rPr lang="it-IT" sz="3600" b="1" kern="1200" dirty="0">
              <a:solidFill>
                <a:srgbClr val="FF0000"/>
              </a:solidFill>
            </a:rPr>
            <a:t>Divina</a:t>
          </a:r>
        </a:p>
        <a:p>
          <a:pPr marL="0" lvl="1" indent="1255713" algn="l" defTabSz="1600200">
            <a:lnSpc>
              <a:spcPct val="90000"/>
            </a:lnSpc>
            <a:spcBef>
              <a:spcPct val="0"/>
            </a:spcBef>
            <a:spcAft>
              <a:spcPct val="15000"/>
            </a:spcAft>
            <a:buChar char="•"/>
          </a:pPr>
          <a:r>
            <a:rPr lang="it-IT" sz="3600" b="1" kern="1200" dirty="0">
              <a:solidFill>
                <a:srgbClr val="FF0000"/>
              </a:solidFill>
            </a:rPr>
            <a:t>Umana</a:t>
          </a:r>
        </a:p>
        <a:p>
          <a:pPr marL="285750" lvl="1" indent="1952625" algn="l" defTabSz="1422400">
            <a:lnSpc>
              <a:spcPct val="90000"/>
            </a:lnSpc>
            <a:spcBef>
              <a:spcPct val="0"/>
            </a:spcBef>
            <a:spcAft>
              <a:spcPct val="15000"/>
            </a:spcAft>
            <a:buChar char="•"/>
          </a:pPr>
          <a:r>
            <a:rPr lang="it-IT" sz="3200" b="1" kern="1200" dirty="0">
              <a:solidFill>
                <a:srgbClr val="00B050"/>
              </a:solidFill>
            </a:rPr>
            <a:t>Ecclesiastica</a:t>
          </a:r>
        </a:p>
        <a:p>
          <a:pPr marL="285750" lvl="1" indent="1952625" algn="l" defTabSz="1422400">
            <a:lnSpc>
              <a:spcPct val="90000"/>
            </a:lnSpc>
            <a:spcBef>
              <a:spcPct val="0"/>
            </a:spcBef>
            <a:spcAft>
              <a:spcPct val="15000"/>
            </a:spcAft>
            <a:buChar char="•"/>
          </a:pPr>
          <a:r>
            <a:rPr lang="it-IT" sz="3200" b="1" kern="1200" dirty="0">
              <a:solidFill>
                <a:srgbClr val="00B050"/>
              </a:solidFill>
            </a:rPr>
            <a:t>Civile</a:t>
          </a:r>
        </a:p>
      </dsp:txBody>
      <dsp:txXfrm rot="-5400000">
        <a:off x="2405599" y="211753"/>
        <a:ext cx="5666489" cy="3860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B5B14-486D-439B-A2D7-AA4761412842}">
      <dsp:nvSpPr>
        <dsp:cNvPr id="0" name=""/>
        <dsp:cNvSpPr/>
      </dsp:nvSpPr>
      <dsp:spPr>
        <a:xfrm>
          <a:off x="0" y="0"/>
          <a:ext cx="3096343" cy="3096343"/>
        </a:xfrm>
        <a:prstGeom prst="pie">
          <a:avLst>
            <a:gd name="adj1" fmla="val 5400000"/>
            <a:gd name="adj2" fmla="val 16200000"/>
          </a:avLst>
        </a:prstGeom>
        <a:solidFill>
          <a:srgbClr val="FF0000"/>
        </a:solidFill>
        <a:ln w="22225" cap="flat" cmpd="sng" algn="ctr">
          <a:solidFill>
            <a:schemeClr val="bg1"/>
          </a:solidFill>
          <a:prstDash val="solid"/>
        </a:ln>
        <a:effectLst/>
      </dsp:spPr>
      <dsp:style>
        <a:lnRef idx="3">
          <a:scrgbClr r="0" g="0" b="0"/>
        </a:lnRef>
        <a:fillRef idx="1">
          <a:scrgbClr r="0" g="0" b="0"/>
        </a:fillRef>
        <a:effectRef idx="1">
          <a:scrgbClr r="0" g="0" b="0"/>
        </a:effectRef>
        <a:fontRef idx="minor">
          <a:schemeClr val="lt1"/>
        </a:fontRef>
      </dsp:style>
    </dsp:sp>
    <dsp:sp modelId="{6252CCB3-D364-4BEB-969F-BA70EF79BDF6}">
      <dsp:nvSpPr>
        <dsp:cNvPr id="0" name=""/>
        <dsp:cNvSpPr/>
      </dsp:nvSpPr>
      <dsp:spPr>
        <a:xfrm>
          <a:off x="1548171" y="0"/>
          <a:ext cx="6948772" cy="309634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1" kern="1200" dirty="0"/>
            <a:t>etica e religione non si distinguono, per cui esiste fra loro una assoluta identità</a:t>
          </a:r>
          <a:endParaRPr lang="it-IT" sz="2400" b="1" kern="1200" dirty="0"/>
        </a:p>
      </dsp:txBody>
      <dsp:txXfrm>
        <a:off x="1548171" y="0"/>
        <a:ext cx="6948772" cy="928905"/>
      </dsp:txXfrm>
    </dsp:sp>
    <dsp:sp modelId="{35B9DE9E-1C66-4D2B-BF08-C0B8F0687F64}">
      <dsp:nvSpPr>
        <dsp:cNvPr id="0" name=""/>
        <dsp:cNvSpPr/>
      </dsp:nvSpPr>
      <dsp:spPr>
        <a:xfrm>
          <a:off x="541861" y="928905"/>
          <a:ext cx="2012621" cy="2012621"/>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78C9DC-C4C8-432C-8384-2018BC101E04}">
      <dsp:nvSpPr>
        <dsp:cNvPr id="0" name=""/>
        <dsp:cNvSpPr/>
      </dsp:nvSpPr>
      <dsp:spPr>
        <a:xfrm>
          <a:off x="1548171" y="928905"/>
          <a:ext cx="6948772" cy="201262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t>etica e religione si contrappongono e l’una nega l’altra</a:t>
          </a:r>
          <a:endParaRPr lang="it-IT" sz="2400" b="1" kern="1200" dirty="0"/>
        </a:p>
      </dsp:txBody>
      <dsp:txXfrm>
        <a:off x="1548171" y="928905"/>
        <a:ext cx="6948772" cy="928902"/>
      </dsp:txXfrm>
    </dsp:sp>
    <dsp:sp modelId="{949D445B-B90E-4DF8-AEA6-04FCB098FED8}">
      <dsp:nvSpPr>
        <dsp:cNvPr id="0" name=""/>
        <dsp:cNvSpPr/>
      </dsp:nvSpPr>
      <dsp:spPr>
        <a:xfrm>
          <a:off x="1083720" y="1857807"/>
          <a:ext cx="928902" cy="928902"/>
        </a:xfrm>
        <a:prstGeom prst="pie">
          <a:avLst>
            <a:gd name="adj1" fmla="val 5400000"/>
            <a:gd name="adj2" fmla="val 16200000"/>
          </a:avLst>
        </a:prstGeom>
        <a:solidFill>
          <a:srgbClr val="FFFF00"/>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5D9D47C-860F-4287-8EBA-F8C3E65397BF}">
      <dsp:nvSpPr>
        <dsp:cNvPr id="0" name=""/>
        <dsp:cNvSpPr/>
      </dsp:nvSpPr>
      <dsp:spPr>
        <a:xfrm>
          <a:off x="1548171" y="1857807"/>
          <a:ext cx="6948772" cy="92890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t>etica e religione non si identificano e non si oppongono, ma tra le due esistono molti punti di collegamento</a:t>
          </a:r>
          <a:endParaRPr lang="it-IT" sz="2400" b="1" kern="1200" dirty="0"/>
        </a:p>
      </dsp:txBody>
      <dsp:txXfrm>
        <a:off x="1548171" y="1857807"/>
        <a:ext cx="6948772" cy="9289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AAF6-869B-4D1D-BA1D-4A5363645CC4}">
      <dsp:nvSpPr>
        <dsp:cNvPr id="0" name=""/>
        <dsp:cNvSpPr/>
      </dsp:nvSpPr>
      <dsp:spPr>
        <a:xfrm rot="5400000">
          <a:off x="-89569" y="876281"/>
          <a:ext cx="3169635" cy="3145246"/>
        </a:xfrm>
        <a:prstGeom prst="flowChartAlternateProcess">
          <a:avLst/>
        </a:prstGeom>
        <a:solidFill>
          <a:srgbClr val="00206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t>Esistono varie classificazioni; il </a:t>
          </a:r>
          <a:r>
            <a:rPr lang="es-ES_tradnl" sz="2000" b="1" i="1" kern="1200" dirty="0"/>
            <a:t>Catechismo delle Chiesa Cattolica </a:t>
          </a:r>
          <a:r>
            <a:rPr lang="es-ES_tradnl" sz="2000" b="1" kern="1200" dirty="0"/>
            <a:t>propone la seguente:</a:t>
          </a:r>
          <a:endParaRPr lang="it-IT" sz="2000" b="1" kern="1200" dirty="0"/>
        </a:p>
      </dsp:txBody>
      <dsp:txXfrm rot="-5400000">
        <a:off x="76160" y="1017622"/>
        <a:ext cx="2838176" cy="2862565"/>
      </dsp:txXfrm>
    </dsp:sp>
    <dsp:sp modelId="{99585CCB-4813-41C6-9A7C-FF58996BBEB7}">
      <dsp:nvSpPr>
        <dsp:cNvPr id="0" name=""/>
        <dsp:cNvSpPr/>
      </dsp:nvSpPr>
      <dsp:spPr>
        <a:xfrm rot="5400000">
          <a:off x="3588368" y="-670358"/>
          <a:ext cx="4454719" cy="580521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355600" lvl="1" indent="-355600" algn="l" defTabSz="1600200">
            <a:lnSpc>
              <a:spcPct val="90000"/>
            </a:lnSpc>
            <a:spcBef>
              <a:spcPct val="0"/>
            </a:spcBef>
            <a:spcAft>
              <a:spcPct val="15000"/>
            </a:spcAft>
            <a:buChar char="•"/>
          </a:pPr>
          <a:r>
            <a:rPr lang="it-IT" sz="3600" b="1" u="sng" kern="1200" dirty="0">
              <a:solidFill>
                <a:srgbClr val="C00000"/>
              </a:solidFill>
            </a:rPr>
            <a:t>Virtù umane in generale</a:t>
          </a:r>
          <a:endParaRPr lang="it-IT" sz="3600" b="1" i="1" kern="1200" dirty="0">
            <a:solidFill>
              <a:schemeClr val="accent6">
                <a:lumMod val="75000"/>
              </a:schemeClr>
            </a:solidFill>
          </a:endParaRPr>
        </a:p>
        <a:p>
          <a:pPr marL="355600" lvl="1" indent="-355600" algn="l" defTabSz="1600200">
            <a:lnSpc>
              <a:spcPct val="90000"/>
            </a:lnSpc>
            <a:spcBef>
              <a:spcPct val="0"/>
            </a:spcBef>
            <a:spcAft>
              <a:spcPct val="15000"/>
            </a:spcAft>
            <a:buChar char="•"/>
          </a:pPr>
          <a:endParaRPr lang="it-IT" sz="3600" b="1" i="1" kern="1200" dirty="0">
            <a:solidFill>
              <a:schemeClr val="accent6">
                <a:lumMod val="75000"/>
              </a:schemeClr>
            </a:solidFill>
          </a:endParaRPr>
        </a:p>
        <a:p>
          <a:pPr marL="355600" lvl="1" indent="-355600" algn="l" defTabSz="1600200">
            <a:lnSpc>
              <a:spcPct val="90000"/>
            </a:lnSpc>
            <a:spcBef>
              <a:spcPct val="0"/>
            </a:spcBef>
            <a:spcAft>
              <a:spcPct val="15000"/>
            </a:spcAft>
            <a:buChar char="•"/>
          </a:pPr>
          <a:r>
            <a:rPr lang="it-IT" sz="3600" b="1" i="0" u="sng" kern="1200" dirty="0">
              <a:solidFill>
                <a:srgbClr val="C00000"/>
              </a:solidFill>
            </a:rPr>
            <a:t>Virtù Cardinali </a:t>
          </a:r>
          <a:r>
            <a:rPr lang="it-IT" sz="3200" b="1" i="1" u="none" kern="1200" dirty="0">
              <a:solidFill>
                <a:srgbClr val="C00000"/>
              </a:solidFill>
            </a:rPr>
            <a:t>(anch’esse umane)</a:t>
          </a:r>
          <a:endParaRPr lang="it-IT" sz="3600" b="1" i="1" u="none" kern="1200" dirty="0">
            <a:solidFill>
              <a:srgbClr val="C00000"/>
            </a:solidFill>
          </a:endParaRPr>
        </a:p>
        <a:p>
          <a:pPr marL="355600" lvl="1" indent="-355600" algn="l" defTabSz="1600200">
            <a:lnSpc>
              <a:spcPct val="90000"/>
            </a:lnSpc>
            <a:spcBef>
              <a:spcPct val="0"/>
            </a:spcBef>
            <a:spcAft>
              <a:spcPct val="15000"/>
            </a:spcAft>
            <a:buChar char="•"/>
          </a:pPr>
          <a:endParaRPr lang="it-IT" sz="3600" b="1" i="1" u="none" kern="1200" dirty="0">
            <a:solidFill>
              <a:srgbClr val="C00000"/>
            </a:solidFill>
          </a:endParaRPr>
        </a:p>
        <a:p>
          <a:pPr marL="355600" lvl="1" indent="-355600" algn="l" defTabSz="1600200">
            <a:lnSpc>
              <a:spcPct val="90000"/>
            </a:lnSpc>
            <a:spcBef>
              <a:spcPct val="0"/>
            </a:spcBef>
            <a:spcAft>
              <a:spcPct val="15000"/>
            </a:spcAft>
            <a:buChar char="•"/>
          </a:pPr>
          <a:r>
            <a:rPr lang="it-IT" sz="3600" b="1" u="sng" kern="1200" dirty="0">
              <a:solidFill>
                <a:srgbClr val="C00000"/>
              </a:solidFill>
            </a:rPr>
            <a:t>Virtù teologali</a:t>
          </a:r>
        </a:p>
      </dsp:txBody>
      <dsp:txXfrm rot="-5400000">
        <a:off x="2913122" y="222349"/>
        <a:ext cx="5587752" cy="40197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A36D6-5A72-458F-9377-422F83DB9D77}">
      <dsp:nvSpPr>
        <dsp:cNvPr id="0" name=""/>
        <dsp:cNvSpPr/>
      </dsp:nvSpPr>
      <dsp:spPr>
        <a:xfrm>
          <a:off x="245717" y="1910081"/>
          <a:ext cx="3963865" cy="1420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s-ES_tradnl" sz="2400" b="1" kern="1200" dirty="0">
              <a:solidFill>
                <a:srgbClr val="996600"/>
              </a:solidFill>
            </a:rPr>
            <a:t>1.</a:t>
          </a:r>
          <a:r>
            <a:rPr lang="es-ES_tradnl" sz="2400" kern="1200" dirty="0"/>
            <a:t> Peccato é l’</a:t>
          </a:r>
          <a:r>
            <a:rPr lang="es-ES_tradnl" sz="2400" b="1" kern="1200" dirty="0">
              <a:solidFill>
                <a:srgbClr val="008000"/>
              </a:solidFill>
            </a:rPr>
            <a:t>allontanamento da Dio</a:t>
          </a:r>
          <a:r>
            <a:rPr lang="es-ES_tradnl" sz="2400" kern="1200" dirty="0"/>
            <a:t> e la </a:t>
          </a:r>
          <a:r>
            <a:rPr lang="es-ES_tradnl" sz="2400" b="1" kern="1200" dirty="0">
              <a:solidFill>
                <a:srgbClr val="008000"/>
              </a:solidFill>
            </a:rPr>
            <a:t>conversione alle creature</a:t>
          </a:r>
          <a:r>
            <a:rPr lang="es-ES_tradnl" sz="2400" kern="1200" dirty="0"/>
            <a:t>.</a:t>
          </a:r>
          <a:endParaRPr lang="it-IT" sz="2400" kern="1200" dirty="0"/>
        </a:p>
      </dsp:txBody>
      <dsp:txXfrm>
        <a:off x="879936" y="1910081"/>
        <a:ext cx="3329647" cy="1420530"/>
      </dsp:txXfrm>
    </dsp:sp>
    <dsp:sp modelId="{2D5EAE3C-1973-440C-A794-8B29B19E366C}">
      <dsp:nvSpPr>
        <dsp:cNvPr id="0" name=""/>
        <dsp:cNvSpPr/>
      </dsp:nvSpPr>
      <dsp:spPr>
        <a:xfrm>
          <a:off x="266056" y="3636778"/>
          <a:ext cx="3935566" cy="1420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s-ES_tradnl" sz="2400" b="1" kern="1200" dirty="0">
              <a:solidFill>
                <a:srgbClr val="996600"/>
              </a:solidFill>
            </a:rPr>
            <a:t>2.</a:t>
          </a:r>
          <a:r>
            <a:rPr lang="es-ES_tradnl" sz="2400" kern="1200" dirty="0"/>
            <a:t> Peccato é un’</a:t>
          </a:r>
          <a:r>
            <a:rPr lang="es-ES_tradnl" sz="2400" b="1" kern="1200" dirty="0">
              <a:solidFill>
                <a:srgbClr val="008000"/>
              </a:solidFill>
            </a:rPr>
            <a:t>offesa a Dio</a:t>
          </a:r>
          <a:r>
            <a:rPr lang="es-ES_tradnl" sz="2400" kern="1200" dirty="0"/>
            <a:t>, perché non si compie la sua volontà.</a:t>
          </a:r>
          <a:endParaRPr lang="it-IT" sz="2400" kern="1200" dirty="0"/>
        </a:p>
      </dsp:txBody>
      <dsp:txXfrm>
        <a:off x="895747" y="3636778"/>
        <a:ext cx="3305875" cy="1420530"/>
      </dsp:txXfrm>
    </dsp:sp>
    <dsp:sp modelId="{788C00F9-AD59-4CF5-9B43-35F72222A84D}">
      <dsp:nvSpPr>
        <dsp:cNvPr id="0" name=""/>
        <dsp:cNvSpPr/>
      </dsp:nvSpPr>
      <dsp:spPr>
        <a:xfrm>
          <a:off x="1187632" y="432048"/>
          <a:ext cx="2106857" cy="14198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_tradnl" sz="2400" b="1" kern="1200" dirty="0">
              <a:solidFill>
                <a:srgbClr val="800080"/>
              </a:solidFill>
            </a:rPr>
            <a:t>Due definizioni classiche</a:t>
          </a:r>
          <a:endParaRPr lang="it-IT" sz="2400" kern="1200" dirty="0"/>
        </a:p>
      </dsp:txBody>
      <dsp:txXfrm>
        <a:off x="1496174" y="639976"/>
        <a:ext cx="1489773" cy="1003964"/>
      </dsp:txXfrm>
    </dsp:sp>
    <dsp:sp modelId="{C72E7418-C0DE-4881-A121-45C693CE3121}">
      <dsp:nvSpPr>
        <dsp:cNvPr id="0" name=""/>
        <dsp:cNvSpPr/>
      </dsp:nvSpPr>
      <dsp:spPr>
        <a:xfrm>
          <a:off x="4723693" y="1910081"/>
          <a:ext cx="4079397" cy="1420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s-ES_tradnl" sz="2000" b="1" kern="1200" dirty="0">
              <a:solidFill>
                <a:srgbClr val="996600"/>
              </a:solidFill>
              <a:latin typeface="Times New Roman"/>
            </a:rPr>
            <a:t>1.</a:t>
          </a:r>
          <a:r>
            <a:rPr lang="es-ES_tradnl" sz="2000" kern="1200" dirty="0">
              <a:latin typeface="Times New Roman"/>
            </a:rPr>
            <a:t> </a:t>
          </a:r>
          <a:r>
            <a:rPr lang="es-ES_tradnl" sz="2000" b="1" u="sng" kern="1200" dirty="0">
              <a:effectLst>
                <a:outerShdw blurRad="38100" dist="38100" dir="2700000" algn="tl">
                  <a:srgbClr val="C0C0C0"/>
                </a:outerShdw>
              </a:effectLst>
              <a:latin typeface="Times New Roman"/>
            </a:rPr>
            <a:t>CCC 1871</a:t>
          </a:r>
          <a:r>
            <a:rPr lang="es-ES_tradnl" sz="2000" kern="1200" dirty="0">
              <a:latin typeface="Times New Roman"/>
            </a:rPr>
            <a:t>: “Il peccato è un’offesa a Dio. </a:t>
          </a:r>
          <a:r>
            <a:rPr lang="es-ES_tradnl" sz="2000" b="1" kern="1200" dirty="0">
              <a:solidFill>
                <a:srgbClr val="008000"/>
              </a:solidFill>
              <a:latin typeface="Times New Roman"/>
            </a:rPr>
            <a:t>Si erge contro Dio </a:t>
          </a:r>
          <a:r>
            <a:rPr lang="es-ES_tradnl" sz="2000" kern="1200" dirty="0">
              <a:latin typeface="Times New Roman"/>
            </a:rPr>
            <a:t>in una disobbedienza contraria all’obbedienza di Cristo”.</a:t>
          </a:r>
          <a:endParaRPr lang="it-IT" sz="2000" kern="1200" dirty="0"/>
        </a:p>
      </dsp:txBody>
      <dsp:txXfrm>
        <a:off x="5376396" y="1910081"/>
        <a:ext cx="3426694" cy="1420530"/>
      </dsp:txXfrm>
    </dsp:sp>
    <dsp:sp modelId="{ACA818F1-6543-47E8-A4AB-4D978496D9D4}">
      <dsp:nvSpPr>
        <dsp:cNvPr id="0" name=""/>
        <dsp:cNvSpPr/>
      </dsp:nvSpPr>
      <dsp:spPr>
        <a:xfrm>
          <a:off x="4704998" y="3657916"/>
          <a:ext cx="4174152" cy="1420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s-ES_tradnl" sz="2000" b="1" kern="1200" dirty="0">
              <a:solidFill>
                <a:srgbClr val="996600"/>
              </a:solidFill>
              <a:latin typeface="Times New Roman"/>
            </a:rPr>
            <a:t>2.</a:t>
          </a:r>
          <a:r>
            <a:rPr lang="es-ES_tradnl" sz="2000" kern="1200" dirty="0">
              <a:latin typeface="Times New Roman"/>
            </a:rPr>
            <a:t> </a:t>
          </a:r>
          <a:r>
            <a:rPr lang="es-ES_tradnl" sz="2000" b="1" u="sng" kern="1200" dirty="0">
              <a:effectLst>
                <a:outerShdw blurRad="38100" dist="38100" dir="2700000" algn="tl">
                  <a:srgbClr val="C0C0C0"/>
                </a:outerShdw>
              </a:effectLst>
              <a:latin typeface="Times New Roman"/>
            </a:rPr>
            <a:t>CCC 1872</a:t>
          </a:r>
          <a:r>
            <a:rPr lang="es-ES_tradnl" sz="2000" kern="1200" dirty="0">
              <a:latin typeface="Times New Roman"/>
            </a:rPr>
            <a:t>: “Il peccato è un </a:t>
          </a:r>
          <a:r>
            <a:rPr lang="es-ES_tradnl" sz="2000" b="1" kern="1200" dirty="0">
              <a:solidFill>
                <a:srgbClr val="008000"/>
              </a:solidFill>
              <a:latin typeface="Times New Roman"/>
            </a:rPr>
            <a:t>atto contrario alla ragione</a:t>
          </a:r>
          <a:r>
            <a:rPr lang="es-ES_tradnl" sz="2000" kern="1200" dirty="0">
              <a:latin typeface="Times New Roman"/>
            </a:rPr>
            <a:t>. Ferisce la </a:t>
          </a:r>
          <a:r>
            <a:rPr lang="es-ES_tradnl" sz="2000" b="1" kern="1200" dirty="0">
              <a:solidFill>
                <a:srgbClr val="008000"/>
              </a:solidFill>
              <a:latin typeface="Times New Roman"/>
            </a:rPr>
            <a:t>natura dell’uomo</a:t>
          </a:r>
          <a:r>
            <a:rPr lang="es-ES_tradnl" sz="2000" kern="1200" dirty="0">
              <a:latin typeface="Times New Roman"/>
            </a:rPr>
            <a:t> e attenta alla </a:t>
          </a:r>
          <a:r>
            <a:rPr lang="es-ES_tradnl" sz="2000" b="1" kern="1200" dirty="0">
              <a:solidFill>
                <a:srgbClr val="008000"/>
              </a:solidFill>
              <a:latin typeface="Times New Roman"/>
            </a:rPr>
            <a:t>solidarietà umana</a:t>
          </a:r>
          <a:r>
            <a:rPr lang="es-ES_tradnl" sz="2000" kern="1200" dirty="0">
              <a:latin typeface="Times New Roman"/>
            </a:rPr>
            <a:t>”.</a:t>
          </a:r>
          <a:endParaRPr lang="it-IT" sz="2000" kern="1200" dirty="0"/>
        </a:p>
      </dsp:txBody>
      <dsp:txXfrm>
        <a:off x="5372863" y="3657916"/>
        <a:ext cx="3506288" cy="1420530"/>
      </dsp:txXfrm>
    </dsp:sp>
    <dsp:sp modelId="{3BA29D65-5AFA-4874-BF59-C487D14929D7}">
      <dsp:nvSpPr>
        <dsp:cNvPr id="0" name=""/>
        <dsp:cNvSpPr/>
      </dsp:nvSpPr>
      <dsp:spPr>
        <a:xfrm>
          <a:off x="5796120" y="432048"/>
          <a:ext cx="1988202" cy="14198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_tradnl" sz="2300" b="1" kern="1200" dirty="0">
              <a:solidFill>
                <a:srgbClr val="800080"/>
              </a:solidFill>
            </a:rPr>
            <a:t>Descrizione di causa ed effetti</a:t>
          </a:r>
          <a:endParaRPr lang="it-IT" sz="2300" kern="1200" dirty="0"/>
        </a:p>
      </dsp:txBody>
      <dsp:txXfrm>
        <a:off x="6087285" y="639976"/>
        <a:ext cx="1405872" cy="10039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261A7-CA29-42A8-B81F-941C632C41A3}">
      <dsp:nvSpPr>
        <dsp:cNvPr id="0" name=""/>
        <dsp:cNvSpPr/>
      </dsp:nvSpPr>
      <dsp:spPr>
        <a:xfrm>
          <a:off x="5411517" y="3061359"/>
          <a:ext cx="2828476" cy="16490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s-ES_tradnl" sz="2400" kern="1200" dirty="0"/>
            <a:t>mortale</a:t>
          </a:r>
          <a:endParaRPr lang="it-IT" sz="2400" kern="1200" dirty="0"/>
        </a:p>
        <a:p>
          <a:pPr marL="228600" lvl="1" indent="-228600" algn="l" defTabSz="1066800">
            <a:lnSpc>
              <a:spcPct val="90000"/>
            </a:lnSpc>
            <a:spcBef>
              <a:spcPct val="0"/>
            </a:spcBef>
            <a:spcAft>
              <a:spcPct val="15000"/>
            </a:spcAft>
            <a:buChar char="•"/>
          </a:pPr>
          <a:r>
            <a:rPr lang="es-ES_tradnl" sz="2400" kern="1200" dirty="0"/>
            <a:t>veniale</a:t>
          </a:r>
          <a:endParaRPr lang="it-IT" sz="2400" kern="1200" dirty="0"/>
        </a:p>
      </dsp:txBody>
      <dsp:txXfrm>
        <a:off x="6296283" y="3509835"/>
        <a:ext cx="1907487" cy="1164313"/>
      </dsp:txXfrm>
    </dsp:sp>
    <dsp:sp modelId="{61193BA0-44A7-4ED8-BB42-913F5A7423A7}">
      <dsp:nvSpPr>
        <dsp:cNvPr id="0" name=""/>
        <dsp:cNvSpPr/>
      </dsp:nvSpPr>
      <dsp:spPr>
        <a:xfrm>
          <a:off x="1053690" y="3001643"/>
          <a:ext cx="2699360" cy="17684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s-ES_tradnl" sz="2400" kern="1200" dirty="0"/>
            <a:t>originale</a:t>
          </a:r>
          <a:endParaRPr lang="it-IT" sz="2400" kern="1200" dirty="0"/>
        </a:p>
        <a:p>
          <a:pPr marL="228600" lvl="1" indent="-228600" algn="l" defTabSz="1066800">
            <a:lnSpc>
              <a:spcPct val="90000"/>
            </a:lnSpc>
            <a:spcBef>
              <a:spcPct val="0"/>
            </a:spcBef>
            <a:spcAft>
              <a:spcPct val="15000"/>
            </a:spcAft>
            <a:buChar char="•"/>
          </a:pPr>
          <a:r>
            <a:rPr lang="es-ES_tradnl" sz="2400" kern="1200" dirty="0"/>
            <a:t>personale</a:t>
          </a:r>
          <a:endParaRPr lang="it-IT" sz="2400" kern="1200" dirty="0"/>
        </a:p>
        <a:p>
          <a:pPr marL="228600" lvl="1" indent="-228600" algn="l" defTabSz="1066800">
            <a:lnSpc>
              <a:spcPct val="90000"/>
            </a:lnSpc>
            <a:spcBef>
              <a:spcPct val="0"/>
            </a:spcBef>
            <a:spcAft>
              <a:spcPct val="15000"/>
            </a:spcAft>
            <a:buChar char="•"/>
          </a:pPr>
          <a:r>
            <a:rPr lang="es-ES_tradnl" sz="2400" kern="1200" dirty="0"/>
            <a:t>sociale</a:t>
          </a:r>
          <a:endParaRPr lang="it-IT" sz="2400" kern="1200" dirty="0"/>
        </a:p>
      </dsp:txBody>
      <dsp:txXfrm>
        <a:off x="1092537" y="3482601"/>
        <a:ext cx="1811858" cy="1248639"/>
      </dsp:txXfrm>
    </dsp:sp>
    <dsp:sp modelId="{19EABE21-0683-4CBF-B2B4-9D2FDBA469FC}">
      <dsp:nvSpPr>
        <dsp:cNvPr id="0" name=""/>
        <dsp:cNvSpPr/>
      </dsp:nvSpPr>
      <dsp:spPr>
        <a:xfrm>
          <a:off x="5390809" y="-161576"/>
          <a:ext cx="2871114" cy="18576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a:t>attuale</a:t>
          </a:r>
          <a:endParaRPr lang="it-IT" sz="1800" kern="1200" dirty="0"/>
        </a:p>
        <a:p>
          <a:pPr marL="171450" lvl="1" indent="-171450" algn="l" defTabSz="800100">
            <a:lnSpc>
              <a:spcPct val="90000"/>
            </a:lnSpc>
            <a:spcBef>
              <a:spcPct val="0"/>
            </a:spcBef>
            <a:spcAft>
              <a:spcPct val="15000"/>
            </a:spcAft>
            <a:buChar char="•"/>
          </a:pPr>
          <a:r>
            <a:rPr lang="es-ES_tradnl" sz="1800" kern="1200" dirty="0"/>
            <a:t>abituale</a:t>
          </a:r>
          <a:endParaRPr lang="it-IT" sz="1800" kern="1200" dirty="0"/>
        </a:p>
        <a:p>
          <a:pPr marL="171450" lvl="1" indent="-171450" algn="l" defTabSz="800100">
            <a:lnSpc>
              <a:spcPct val="90000"/>
            </a:lnSpc>
            <a:spcBef>
              <a:spcPct val="0"/>
            </a:spcBef>
            <a:spcAft>
              <a:spcPct val="15000"/>
            </a:spcAft>
            <a:buChar char="•"/>
          </a:pPr>
          <a:r>
            <a:rPr lang="es-ES_tradnl" sz="1800" kern="1200" dirty="0"/>
            <a:t>materiale</a:t>
          </a:r>
          <a:endParaRPr lang="it-IT" sz="1800" kern="1200" dirty="0"/>
        </a:p>
        <a:p>
          <a:pPr marL="171450" lvl="1" indent="-171450" algn="l" defTabSz="800100">
            <a:lnSpc>
              <a:spcPct val="90000"/>
            </a:lnSpc>
            <a:spcBef>
              <a:spcPct val="0"/>
            </a:spcBef>
            <a:spcAft>
              <a:spcPct val="15000"/>
            </a:spcAft>
            <a:buChar char="•"/>
          </a:pPr>
          <a:r>
            <a:rPr lang="es-ES_tradnl" sz="1800" kern="1200" dirty="0"/>
            <a:t>formale</a:t>
          </a:r>
          <a:endParaRPr lang="it-IT" sz="1800" kern="1200" dirty="0"/>
        </a:p>
        <a:p>
          <a:pPr marL="171450" lvl="1" indent="-171450" algn="l" defTabSz="800100">
            <a:lnSpc>
              <a:spcPct val="90000"/>
            </a:lnSpc>
            <a:spcBef>
              <a:spcPct val="0"/>
            </a:spcBef>
            <a:spcAft>
              <a:spcPct val="15000"/>
            </a:spcAft>
            <a:buChar char="•"/>
          </a:pPr>
          <a:r>
            <a:rPr lang="es-ES_tradnl" sz="1800" kern="1200" dirty="0"/>
            <a:t>interno</a:t>
          </a:r>
          <a:endParaRPr lang="it-IT" sz="1800" kern="1200" dirty="0"/>
        </a:p>
        <a:p>
          <a:pPr marL="171450" lvl="1" indent="-171450" algn="l" defTabSz="800100">
            <a:lnSpc>
              <a:spcPct val="90000"/>
            </a:lnSpc>
            <a:spcBef>
              <a:spcPct val="0"/>
            </a:spcBef>
            <a:spcAft>
              <a:spcPct val="15000"/>
            </a:spcAft>
            <a:buChar char="•"/>
          </a:pPr>
          <a:r>
            <a:rPr lang="es-ES_tradnl" sz="1800" kern="1200" dirty="0"/>
            <a:t>esterno</a:t>
          </a:r>
          <a:endParaRPr lang="it-IT" sz="1800" kern="1200" dirty="0"/>
        </a:p>
      </dsp:txBody>
      <dsp:txXfrm>
        <a:off x="6292950" y="-120770"/>
        <a:ext cx="1928168" cy="1311610"/>
      </dsp:txXfrm>
    </dsp:sp>
    <dsp:sp modelId="{5FDDDC2B-88A9-4270-91B7-D3A02FFCE199}">
      <dsp:nvSpPr>
        <dsp:cNvPr id="0" name=""/>
        <dsp:cNvSpPr/>
      </dsp:nvSpPr>
      <dsp:spPr>
        <a:xfrm>
          <a:off x="1032371" y="-121708"/>
          <a:ext cx="3032356" cy="17778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_tradnl" sz="2000" kern="1200" dirty="0"/>
            <a:t>contro Dio</a:t>
          </a:r>
          <a:endParaRPr lang="it-IT" sz="2000" kern="1200" dirty="0"/>
        </a:p>
        <a:p>
          <a:pPr marL="228600" lvl="1" indent="-228600" algn="l" defTabSz="889000">
            <a:lnSpc>
              <a:spcPct val="90000"/>
            </a:lnSpc>
            <a:spcBef>
              <a:spcPct val="0"/>
            </a:spcBef>
            <a:spcAft>
              <a:spcPct val="15000"/>
            </a:spcAft>
            <a:buChar char="•"/>
          </a:pPr>
          <a:r>
            <a:rPr lang="es-ES_tradnl" sz="2000" kern="1200" dirty="0"/>
            <a:t>il prossimo</a:t>
          </a:r>
          <a:endParaRPr lang="it-IT" sz="2000" kern="1200" dirty="0"/>
        </a:p>
        <a:p>
          <a:pPr marL="228600" lvl="1" indent="-228600" algn="l" defTabSz="889000">
            <a:lnSpc>
              <a:spcPct val="90000"/>
            </a:lnSpc>
            <a:spcBef>
              <a:spcPct val="0"/>
            </a:spcBef>
            <a:spcAft>
              <a:spcPct val="15000"/>
            </a:spcAft>
            <a:buChar char="•"/>
          </a:pPr>
          <a:r>
            <a:rPr lang="es-ES_tradnl" sz="2000" kern="1200" dirty="0"/>
            <a:t>se stesso</a:t>
          </a:r>
          <a:endParaRPr lang="it-IT" sz="2000" kern="1200" dirty="0"/>
        </a:p>
        <a:p>
          <a:pPr marL="228600" lvl="1" indent="-228600" algn="l" defTabSz="889000">
            <a:lnSpc>
              <a:spcPct val="90000"/>
            </a:lnSpc>
            <a:spcBef>
              <a:spcPct val="0"/>
            </a:spcBef>
            <a:spcAft>
              <a:spcPct val="15000"/>
            </a:spcAft>
            <a:buChar char="•"/>
          </a:pPr>
          <a:r>
            <a:rPr lang="es-ES_tradnl" sz="2000" kern="1200" dirty="0"/>
            <a:t> la convivenza sociale</a:t>
          </a:r>
          <a:endParaRPr lang="it-IT" sz="2000" kern="1200" dirty="0"/>
        </a:p>
      </dsp:txBody>
      <dsp:txXfrm>
        <a:off x="1071426" y="-82653"/>
        <a:ext cx="2044539" cy="1255312"/>
      </dsp:txXfrm>
    </dsp:sp>
    <dsp:sp modelId="{6BD9CFA5-D647-49F0-B5D8-69AF590B4E71}">
      <dsp:nvSpPr>
        <dsp:cNvPr id="0" name=""/>
        <dsp:cNvSpPr/>
      </dsp:nvSpPr>
      <dsp:spPr>
        <a:xfrm>
          <a:off x="2324790" y="272562"/>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Persona offesa</a:t>
          </a:r>
        </a:p>
      </dsp:txBody>
      <dsp:txXfrm>
        <a:off x="2906426" y="854198"/>
        <a:ext cx="1404195" cy="1404195"/>
      </dsp:txXfrm>
    </dsp:sp>
    <dsp:sp modelId="{3535464F-A187-4408-A3A9-544D3F1701BC}">
      <dsp:nvSpPr>
        <dsp:cNvPr id="0" name=""/>
        <dsp:cNvSpPr/>
      </dsp:nvSpPr>
      <dsp:spPr>
        <a:xfrm rot="5400000">
          <a:off x="4402346" y="272562"/>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Stato di coscienza</a:t>
          </a:r>
        </a:p>
      </dsp:txBody>
      <dsp:txXfrm rot="-5400000">
        <a:off x="4402346" y="854198"/>
        <a:ext cx="1404195" cy="1404195"/>
      </dsp:txXfrm>
    </dsp:sp>
    <dsp:sp modelId="{501619AE-E238-4A12-A01D-8FF475863DD0}">
      <dsp:nvSpPr>
        <dsp:cNvPr id="0" name=""/>
        <dsp:cNvSpPr/>
      </dsp:nvSpPr>
      <dsp:spPr>
        <a:xfrm rot="10800000">
          <a:off x="4402346" y="2350118"/>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Gravità</a:t>
          </a:r>
        </a:p>
      </dsp:txBody>
      <dsp:txXfrm rot="10800000">
        <a:off x="4402346" y="2350118"/>
        <a:ext cx="1404195" cy="1404195"/>
      </dsp:txXfrm>
    </dsp:sp>
    <dsp:sp modelId="{D2B56A77-4C1F-4DFA-8293-C361576281C0}">
      <dsp:nvSpPr>
        <dsp:cNvPr id="0" name=""/>
        <dsp:cNvSpPr/>
      </dsp:nvSpPr>
      <dsp:spPr>
        <a:xfrm rot="16200000">
          <a:off x="2324790" y="2350118"/>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Autore</a:t>
          </a:r>
        </a:p>
      </dsp:txBody>
      <dsp:txXfrm rot="5400000">
        <a:off x="2906426" y="2350118"/>
        <a:ext cx="1404195" cy="1404195"/>
      </dsp:txXfrm>
    </dsp:sp>
    <dsp:sp modelId="{2A3EDA24-203C-4750-BA94-7F0B781AAD2B}">
      <dsp:nvSpPr>
        <dsp:cNvPr id="0" name=""/>
        <dsp:cNvSpPr/>
      </dsp:nvSpPr>
      <dsp:spPr>
        <a:xfrm>
          <a:off x="4013664" y="1891496"/>
          <a:ext cx="685639" cy="59620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D293E-CB7D-4F96-AF2F-E9B3837D615C}">
      <dsp:nvSpPr>
        <dsp:cNvPr id="0" name=""/>
        <dsp:cNvSpPr/>
      </dsp:nvSpPr>
      <dsp:spPr>
        <a:xfrm rot="10800000">
          <a:off x="4013664" y="2120807"/>
          <a:ext cx="685639" cy="59620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261A7-CA29-42A8-B81F-941C632C41A3}">
      <dsp:nvSpPr>
        <dsp:cNvPr id="0" name=""/>
        <dsp:cNvSpPr/>
      </dsp:nvSpPr>
      <dsp:spPr>
        <a:xfrm>
          <a:off x="5163837" y="3061359"/>
          <a:ext cx="3364039" cy="16490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_tradnl" sz="2000" kern="1200" dirty="0"/>
            <a:t>Ignoranza</a:t>
          </a:r>
          <a:endParaRPr lang="it-IT" sz="2000" kern="1200" dirty="0"/>
        </a:p>
        <a:p>
          <a:pPr marL="228600" lvl="1" indent="-228600" algn="l" defTabSz="889000">
            <a:lnSpc>
              <a:spcPct val="90000"/>
            </a:lnSpc>
            <a:spcBef>
              <a:spcPct val="0"/>
            </a:spcBef>
            <a:spcAft>
              <a:spcPct val="15000"/>
            </a:spcAft>
            <a:buChar char="•"/>
          </a:pPr>
          <a:r>
            <a:rPr lang="es-ES_tradnl" sz="2000" kern="1200" dirty="0"/>
            <a:t>Fragilità</a:t>
          </a:r>
          <a:endParaRPr lang="it-IT" sz="2000" kern="1200" dirty="0"/>
        </a:p>
        <a:p>
          <a:pPr marL="228600" lvl="1" indent="-228600" algn="l" defTabSz="889000">
            <a:lnSpc>
              <a:spcPct val="90000"/>
            </a:lnSpc>
            <a:spcBef>
              <a:spcPct val="0"/>
            </a:spcBef>
            <a:spcAft>
              <a:spcPct val="15000"/>
            </a:spcAft>
            <a:buChar char="•"/>
          </a:pPr>
          <a:r>
            <a:rPr lang="es-ES_tradnl" sz="2000" kern="1200" dirty="0"/>
            <a:t>malizia</a:t>
          </a:r>
          <a:endParaRPr lang="it-IT" sz="2000" kern="1200" dirty="0"/>
        </a:p>
      </dsp:txBody>
      <dsp:txXfrm>
        <a:off x="6209272" y="3509835"/>
        <a:ext cx="2282381" cy="1164313"/>
      </dsp:txXfrm>
    </dsp:sp>
    <dsp:sp modelId="{61193BA0-44A7-4ED8-BB42-913F5A7423A7}">
      <dsp:nvSpPr>
        <dsp:cNvPr id="0" name=""/>
        <dsp:cNvSpPr/>
      </dsp:nvSpPr>
      <dsp:spPr>
        <a:xfrm>
          <a:off x="620628" y="3001643"/>
          <a:ext cx="3605687" cy="17684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a:t>Capitale</a:t>
          </a:r>
          <a:endParaRPr lang="it-IT" sz="1800" kern="1200" dirty="0"/>
        </a:p>
        <a:p>
          <a:pPr marL="171450" lvl="1" indent="-171450" algn="l" defTabSz="800100">
            <a:lnSpc>
              <a:spcPct val="90000"/>
            </a:lnSpc>
            <a:spcBef>
              <a:spcPct val="0"/>
            </a:spcBef>
            <a:spcAft>
              <a:spcPct val="15000"/>
            </a:spcAft>
            <a:buChar char="•"/>
          </a:pPr>
          <a:r>
            <a:rPr lang="es-ES_tradnl" sz="1800" kern="1200" dirty="0"/>
            <a:t>Che grida vendetta al cospetto di Dio</a:t>
          </a:r>
          <a:endParaRPr lang="it-IT" sz="1800" kern="1200" dirty="0"/>
        </a:p>
        <a:p>
          <a:pPr marL="171450" lvl="1" indent="-171450" algn="l" defTabSz="800100">
            <a:lnSpc>
              <a:spcPct val="90000"/>
            </a:lnSpc>
            <a:spcBef>
              <a:spcPct val="0"/>
            </a:spcBef>
            <a:spcAft>
              <a:spcPct val="15000"/>
            </a:spcAft>
            <a:buChar char="•"/>
          </a:pPr>
          <a:r>
            <a:rPr lang="es-ES_tradnl" sz="1800" kern="1200" dirty="0"/>
            <a:t>contro lo Spirito Santo</a:t>
          </a:r>
          <a:endParaRPr lang="it-IT" sz="1800" kern="1200" dirty="0"/>
        </a:p>
      </dsp:txBody>
      <dsp:txXfrm>
        <a:off x="659475" y="3482601"/>
        <a:ext cx="2446287" cy="1248639"/>
      </dsp:txXfrm>
    </dsp:sp>
    <dsp:sp modelId="{19EABE21-0683-4CBF-B2B4-9D2FDBA469FC}">
      <dsp:nvSpPr>
        <dsp:cNvPr id="0" name=""/>
        <dsp:cNvSpPr/>
      </dsp:nvSpPr>
      <dsp:spPr>
        <a:xfrm>
          <a:off x="5195997" y="-161576"/>
          <a:ext cx="3300942" cy="18576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it-IT" sz="1800" kern="1200" dirty="0"/>
        </a:p>
        <a:p>
          <a:pPr marL="228600" lvl="1" indent="-228600" algn="l" defTabSz="889000">
            <a:lnSpc>
              <a:spcPct val="90000"/>
            </a:lnSpc>
            <a:spcBef>
              <a:spcPct val="0"/>
            </a:spcBef>
            <a:spcAft>
              <a:spcPct val="15000"/>
            </a:spcAft>
            <a:buChar char="•"/>
          </a:pPr>
          <a:r>
            <a:rPr lang="es-ES_tradnl" sz="2000" kern="1200" dirty="0"/>
            <a:t>deliberato</a:t>
          </a:r>
          <a:endParaRPr lang="it-IT" sz="2000" kern="1200" dirty="0"/>
        </a:p>
        <a:p>
          <a:pPr marL="228600" lvl="1" indent="-228600" algn="l" defTabSz="889000">
            <a:lnSpc>
              <a:spcPct val="90000"/>
            </a:lnSpc>
            <a:spcBef>
              <a:spcPct val="0"/>
            </a:spcBef>
            <a:spcAft>
              <a:spcPct val="15000"/>
            </a:spcAft>
            <a:buChar char="•"/>
          </a:pPr>
          <a:r>
            <a:rPr lang="es-ES_tradnl" sz="2000" kern="1200" dirty="0"/>
            <a:t> semideliberato</a:t>
          </a:r>
          <a:endParaRPr lang="it-IT" sz="2000" kern="1200" dirty="0"/>
        </a:p>
      </dsp:txBody>
      <dsp:txXfrm>
        <a:off x="6227086" y="-120770"/>
        <a:ext cx="2229047" cy="1311610"/>
      </dsp:txXfrm>
    </dsp:sp>
    <dsp:sp modelId="{5FDDDC2B-88A9-4270-91B7-D3A02FFCE199}">
      <dsp:nvSpPr>
        <dsp:cNvPr id="0" name=""/>
        <dsp:cNvSpPr/>
      </dsp:nvSpPr>
      <dsp:spPr>
        <a:xfrm>
          <a:off x="864100" y="-121708"/>
          <a:ext cx="3409102" cy="17778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es-ES_tradnl" sz="2000" kern="1200" dirty="0"/>
            <a:t>di commissione</a:t>
          </a:r>
          <a:endParaRPr lang="it-IT" sz="2000" kern="1200" dirty="0"/>
        </a:p>
        <a:p>
          <a:pPr marL="228600" lvl="1" indent="-228600" algn="l" defTabSz="889000">
            <a:lnSpc>
              <a:spcPct val="90000"/>
            </a:lnSpc>
            <a:spcBef>
              <a:spcPct val="0"/>
            </a:spcBef>
            <a:spcAft>
              <a:spcPct val="15000"/>
            </a:spcAft>
            <a:buChar char="•"/>
          </a:pPr>
          <a:r>
            <a:rPr lang="es-ES_tradnl" sz="2000" kern="1200" dirty="0"/>
            <a:t>di omissione</a:t>
          </a:r>
          <a:endParaRPr lang="it-IT" sz="2000" kern="1200" dirty="0"/>
        </a:p>
      </dsp:txBody>
      <dsp:txXfrm>
        <a:off x="903155" y="-82653"/>
        <a:ext cx="2308261" cy="1255312"/>
      </dsp:txXfrm>
    </dsp:sp>
    <dsp:sp modelId="{6BD9CFA5-D647-49F0-B5D8-69AF590B4E71}">
      <dsp:nvSpPr>
        <dsp:cNvPr id="0" name=""/>
        <dsp:cNvSpPr/>
      </dsp:nvSpPr>
      <dsp:spPr>
        <a:xfrm>
          <a:off x="2324790" y="272562"/>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b="1" kern="1200" dirty="0">
              <a:solidFill>
                <a:schemeClr val="bg1"/>
              </a:solidFill>
            </a:rPr>
            <a:t>modo</a:t>
          </a:r>
          <a:endParaRPr lang="it-IT" sz="2400" kern="1200" dirty="0">
            <a:solidFill>
              <a:schemeClr val="bg1"/>
            </a:solidFill>
          </a:endParaRPr>
        </a:p>
      </dsp:txBody>
      <dsp:txXfrm>
        <a:off x="2906426" y="854198"/>
        <a:ext cx="1404195" cy="1404195"/>
      </dsp:txXfrm>
    </dsp:sp>
    <dsp:sp modelId="{3535464F-A187-4408-A3A9-544D3F1701BC}">
      <dsp:nvSpPr>
        <dsp:cNvPr id="0" name=""/>
        <dsp:cNvSpPr/>
      </dsp:nvSpPr>
      <dsp:spPr>
        <a:xfrm rot="5400000">
          <a:off x="4402346" y="272562"/>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b="1" kern="1200" dirty="0">
              <a:solidFill>
                <a:schemeClr val="bg1"/>
              </a:solidFill>
            </a:rPr>
            <a:t>attenzione</a:t>
          </a:r>
          <a:endParaRPr lang="it-IT" sz="2400" kern="1200" dirty="0">
            <a:solidFill>
              <a:schemeClr val="bg1"/>
            </a:solidFill>
          </a:endParaRPr>
        </a:p>
      </dsp:txBody>
      <dsp:txXfrm rot="-5400000">
        <a:off x="4402346" y="854198"/>
        <a:ext cx="1404195" cy="1404195"/>
      </dsp:txXfrm>
    </dsp:sp>
    <dsp:sp modelId="{501619AE-E238-4A12-A01D-8FF475863DD0}">
      <dsp:nvSpPr>
        <dsp:cNvPr id="0" name=""/>
        <dsp:cNvSpPr/>
      </dsp:nvSpPr>
      <dsp:spPr>
        <a:xfrm rot="10800000">
          <a:off x="4402346" y="2350118"/>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b="1" kern="1200" dirty="0">
              <a:solidFill>
                <a:schemeClr val="bg1"/>
              </a:solidFill>
            </a:rPr>
            <a:t>causa</a:t>
          </a:r>
          <a:endParaRPr lang="it-IT" sz="2400" kern="1200" dirty="0">
            <a:solidFill>
              <a:schemeClr val="bg1"/>
            </a:solidFill>
          </a:endParaRPr>
        </a:p>
      </dsp:txBody>
      <dsp:txXfrm rot="10800000">
        <a:off x="4402346" y="2350118"/>
        <a:ext cx="1404195" cy="1404195"/>
      </dsp:txXfrm>
    </dsp:sp>
    <dsp:sp modelId="{D2B56A77-4C1F-4DFA-8293-C361576281C0}">
      <dsp:nvSpPr>
        <dsp:cNvPr id="0" name=""/>
        <dsp:cNvSpPr/>
      </dsp:nvSpPr>
      <dsp:spPr>
        <a:xfrm rot="16200000">
          <a:off x="2324790" y="2350118"/>
          <a:ext cx="1985831" cy="198583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_tradnl" sz="2200" b="1" kern="1200" dirty="0">
              <a:solidFill>
                <a:schemeClr val="bg1"/>
              </a:solidFill>
            </a:rPr>
            <a:t>speciale gravità e disordine</a:t>
          </a:r>
          <a:endParaRPr lang="it-IT" sz="2200" kern="1200" dirty="0">
            <a:solidFill>
              <a:schemeClr val="bg1"/>
            </a:solidFill>
          </a:endParaRPr>
        </a:p>
      </dsp:txBody>
      <dsp:txXfrm rot="5400000">
        <a:off x="2906426" y="2350118"/>
        <a:ext cx="1404195" cy="1404195"/>
      </dsp:txXfrm>
    </dsp:sp>
    <dsp:sp modelId="{2A3EDA24-203C-4750-BA94-7F0B781AAD2B}">
      <dsp:nvSpPr>
        <dsp:cNvPr id="0" name=""/>
        <dsp:cNvSpPr/>
      </dsp:nvSpPr>
      <dsp:spPr>
        <a:xfrm>
          <a:off x="4013664" y="1891496"/>
          <a:ext cx="685639" cy="59620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D293E-CB7D-4F96-AF2F-E9B3837D615C}">
      <dsp:nvSpPr>
        <dsp:cNvPr id="0" name=""/>
        <dsp:cNvSpPr/>
      </dsp:nvSpPr>
      <dsp:spPr>
        <a:xfrm rot="10800000">
          <a:off x="4013664" y="2120807"/>
          <a:ext cx="685639" cy="59620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083E-E107-4118-A756-2EE1F7D9A9AC}">
      <dsp:nvSpPr>
        <dsp:cNvPr id="0" name=""/>
        <dsp:cNvSpPr/>
      </dsp:nvSpPr>
      <dsp:spPr>
        <a:xfrm>
          <a:off x="0" y="845714"/>
          <a:ext cx="8533456"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E12C9-3E0C-4FB3-8145-B9D5352B95FE}">
      <dsp:nvSpPr>
        <dsp:cNvPr id="0" name=""/>
        <dsp:cNvSpPr/>
      </dsp:nvSpPr>
      <dsp:spPr>
        <a:xfrm>
          <a:off x="406255" y="28156"/>
          <a:ext cx="8125108" cy="102419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latin typeface="+mj-lt"/>
            </a:rPr>
            <a:t>1.</a:t>
          </a:r>
          <a:r>
            <a:rPr lang="es-ES_tradnl" sz="2400" kern="1200" dirty="0">
              <a:solidFill>
                <a:srgbClr val="7030A0"/>
              </a:solidFill>
              <a:latin typeface="+mj-lt"/>
            </a:rPr>
            <a:t> </a:t>
          </a:r>
          <a:r>
            <a:rPr lang="es-ES_tradnl" sz="2400" b="1" u="sng" kern="1200" dirty="0">
              <a:solidFill>
                <a:srgbClr val="7030A0"/>
              </a:solidFill>
              <a:effectLst>
                <a:outerShdw blurRad="38100" dist="38100" dir="2700000" algn="tl">
                  <a:srgbClr val="C0C0C0"/>
                </a:outerShdw>
              </a:effectLst>
              <a:latin typeface="+mj-lt"/>
            </a:rPr>
            <a:t>CCC 1873</a:t>
          </a:r>
          <a:r>
            <a:rPr lang="es-ES_tradnl" sz="2400" kern="1200" dirty="0">
              <a:solidFill>
                <a:srgbClr val="7030A0"/>
              </a:solidFill>
              <a:latin typeface="+mj-lt"/>
            </a:rPr>
            <a:t>: “La </a:t>
          </a:r>
          <a:r>
            <a:rPr lang="es-ES_tradnl" sz="2400" b="1" kern="1200" dirty="0">
              <a:solidFill>
                <a:srgbClr val="C00000"/>
              </a:solidFill>
              <a:latin typeface="+mj-lt"/>
            </a:rPr>
            <a:t>radice</a:t>
          </a:r>
          <a:r>
            <a:rPr lang="es-ES_tradnl" sz="2400" kern="1200" dirty="0">
              <a:solidFill>
                <a:srgbClr val="7030A0"/>
              </a:solidFill>
              <a:latin typeface="+mj-lt"/>
            </a:rPr>
            <a:t> di tutti i peccati è nel </a:t>
          </a:r>
          <a:r>
            <a:rPr lang="es-ES_tradnl" sz="2400" b="1" kern="1200" dirty="0">
              <a:solidFill>
                <a:srgbClr val="C00000"/>
              </a:solidFill>
              <a:latin typeface="+mj-lt"/>
            </a:rPr>
            <a:t>cuore</a:t>
          </a:r>
          <a:r>
            <a:rPr lang="es-ES_tradnl" sz="2400" kern="1200" dirty="0">
              <a:solidFill>
                <a:srgbClr val="7030A0"/>
              </a:solidFill>
              <a:latin typeface="+mj-lt"/>
            </a:rPr>
            <a:t> dell’uomo. Le loro specie e la loro gravità si misurano principalmente in base al loro </a:t>
          </a:r>
          <a:r>
            <a:rPr lang="es-ES_tradnl" sz="2400" b="1" kern="1200" dirty="0">
              <a:solidFill>
                <a:srgbClr val="C00000"/>
              </a:solidFill>
              <a:latin typeface="+mj-lt"/>
            </a:rPr>
            <a:t>oggetto</a:t>
          </a:r>
          <a:r>
            <a:rPr lang="es-ES_tradnl" sz="2400" kern="1200" dirty="0">
              <a:solidFill>
                <a:srgbClr val="7030A0"/>
              </a:solidFill>
              <a:latin typeface="+mj-lt"/>
            </a:rPr>
            <a:t>”.</a:t>
          </a:r>
          <a:endParaRPr lang="it-IT" sz="2400" b="1" kern="1200" dirty="0">
            <a:solidFill>
              <a:srgbClr val="7030A0"/>
            </a:solidFill>
            <a:latin typeface="+mj-lt"/>
          </a:endParaRPr>
        </a:p>
      </dsp:txBody>
      <dsp:txXfrm>
        <a:off x="456252" y="78153"/>
        <a:ext cx="8025114" cy="924204"/>
      </dsp:txXfrm>
    </dsp:sp>
    <dsp:sp modelId="{31B6EE21-9955-423C-9350-AED09B7A250D}">
      <dsp:nvSpPr>
        <dsp:cNvPr id="0" name=""/>
        <dsp:cNvSpPr/>
      </dsp:nvSpPr>
      <dsp:spPr>
        <a:xfrm>
          <a:off x="0" y="1650832"/>
          <a:ext cx="8533456"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CD43-34E9-4902-9664-56204E0D3E33}">
      <dsp:nvSpPr>
        <dsp:cNvPr id="0" name=""/>
        <dsp:cNvSpPr/>
      </dsp:nvSpPr>
      <dsp:spPr>
        <a:xfrm>
          <a:off x="420006" y="1274114"/>
          <a:ext cx="8105402" cy="583357"/>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latin typeface="+mj-lt"/>
            </a:rPr>
            <a:t>2.</a:t>
          </a:r>
          <a:r>
            <a:rPr lang="es-ES_tradnl" sz="2400" kern="1200" dirty="0">
              <a:solidFill>
                <a:srgbClr val="7030A0"/>
              </a:solidFill>
              <a:latin typeface="+mj-lt"/>
            </a:rPr>
            <a:t> Il peccato </a:t>
          </a:r>
          <a:r>
            <a:rPr lang="es-ES_tradnl" sz="2400" b="1" kern="1200" dirty="0">
              <a:solidFill>
                <a:srgbClr val="C00000"/>
              </a:solidFill>
              <a:latin typeface="+mj-lt"/>
            </a:rPr>
            <a:t>materiale</a:t>
          </a:r>
          <a:r>
            <a:rPr lang="es-ES_tradnl" sz="2400" kern="1200" dirty="0">
              <a:solidFill>
                <a:srgbClr val="C00000"/>
              </a:solidFill>
              <a:latin typeface="+mj-lt"/>
            </a:rPr>
            <a:t> </a:t>
          </a:r>
          <a:r>
            <a:rPr lang="es-ES_tradnl" sz="2400" b="1" kern="1200" dirty="0">
              <a:solidFill>
                <a:srgbClr val="C00000"/>
              </a:solidFill>
              <a:latin typeface="+mj-lt"/>
            </a:rPr>
            <a:t>non </a:t>
          </a:r>
          <a:r>
            <a:rPr lang="es-ES_tradnl" sz="2400" kern="1200" dirty="0">
              <a:solidFill>
                <a:srgbClr val="7030A0"/>
              </a:solidFill>
              <a:latin typeface="+mj-lt"/>
            </a:rPr>
            <a:t>è propriamente </a:t>
          </a:r>
          <a:r>
            <a:rPr lang="es-ES_tradnl" sz="2400" b="1" kern="1200" dirty="0">
              <a:solidFill>
                <a:srgbClr val="C00000"/>
              </a:solidFill>
              <a:latin typeface="+mj-lt"/>
            </a:rPr>
            <a:t>peccato</a:t>
          </a:r>
          <a:r>
            <a:rPr lang="es-ES_tradnl" sz="2400" kern="1200" dirty="0">
              <a:solidFill>
                <a:srgbClr val="7030A0"/>
              </a:solidFill>
              <a:latin typeface="+mj-lt"/>
            </a:rPr>
            <a:t>.</a:t>
          </a:r>
          <a:endParaRPr lang="it-IT" sz="2400" b="1" kern="1200" dirty="0">
            <a:solidFill>
              <a:srgbClr val="7030A0"/>
            </a:solidFill>
            <a:latin typeface="+mj-lt"/>
          </a:endParaRPr>
        </a:p>
      </dsp:txBody>
      <dsp:txXfrm>
        <a:off x="448483" y="1302591"/>
        <a:ext cx="8048448" cy="526403"/>
      </dsp:txXfrm>
    </dsp:sp>
    <dsp:sp modelId="{FD1DDA01-5D96-4F65-A59F-488A0C264916}">
      <dsp:nvSpPr>
        <dsp:cNvPr id="0" name=""/>
        <dsp:cNvSpPr/>
      </dsp:nvSpPr>
      <dsp:spPr>
        <a:xfrm>
          <a:off x="0" y="2643379"/>
          <a:ext cx="8533456"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06255" y="2079232"/>
          <a:ext cx="8125108" cy="770787"/>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latin typeface="+mj-lt"/>
            </a:rPr>
            <a:t>3.</a:t>
          </a:r>
          <a:r>
            <a:rPr lang="es-ES_tradnl" sz="2400" kern="1200" dirty="0">
              <a:solidFill>
                <a:srgbClr val="7030A0"/>
              </a:solidFill>
              <a:latin typeface="+mj-lt"/>
            </a:rPr>
            <a:t> I peccati </a:t>
          </a:r>
          <a:r>
            <a:rPr lang="es-ES_tradnl" sz="2400" b="1" kern="1200" dirty="0">
              <a:solidFill>
                <a:srgbClr val="C00000"/>
              </a:solidFill>
              <a:latin typeface="+mj-lt"/>
            </a:rPr>
            <a:t>interni</a:t>
          </a:r>
          <a:r>
            <a:rPr lang="es-ES_tradnl" sz="2400" kern="1200" dirty="0">
              <a:solidFill>
                <a:srgbClr val="7030A0"/>
              </a:solidFill>
              <a:latin typeface="+mj-lt"/>
            </a:rPr>
            <a:t> hanno di solito la stessa gravità ed appartengono alla stessa specie di quelli </a:t>
          </a:r>
          <a:r>
            <a:rPr lang="es-ES_tradnl" sz="2400" b="1" kern="1200" dirty="0">
              <a:solidFill>
                <a:srgbClr val="C00000"/>
              </a:solidFill>
              <a:latin typeface="+mj-lt"/>
            </a:rPr>
            <a:t>esterni</a:t>
          </a:r>
          <a:r>
            <a:rPr lang="es-ES_tradnl" sz="2400" kern="1200" dirty="0">
              <a:solidFill>
                <a:srgbClr val="7030A0"/>
              </a:solidFill>
              <a:latin typeface="+mj-lt"/>
            </a:rPr>
            <a:t>.</a:t>
          </a:r>
          <a:endParaRPr lang="it-IT" sz="2400" b="1" kern="1200" dirty="0">
            <a:solidFill>
              <a:srgbClr val="7030A0"/>
            </a:solidFill>
            <a:latin typeface="+mj-lt"/>
          </a:endParaRPr>
        </a:p>
      </dsp:txBody>
      <dsp:txXfrm>
        <a:off x="443882" y="2116859"/>
        <a:ext cx="8049854" cy="69553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083E-E107-4118-A756-2EE1F7D9A9AC}">
      <dsp:nvSpPr>
        <dsp:cNvPr id="0" name=""/>
        <dsp:cNvSpPr/>
      </dsp:nvSpPr>
      <dsp:spPr>
        <a:xfrm>
          <a:off x="0" y="844286"/>
          <a:ext cx="8533456"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E12C9-3E0C-4FB3-8145-B9D5352B95FE}">
      <dsp:nvSpPr>
        <dsp:cNvPr id="0" name=""/>
        <dsp:cNvSpPr/>
      </dsp:nvSpPr>
      <dsp:spPr>
        <a:xfrm>
          <a:off x="406255" y="75116"/>
          <a:ext cx="8125108" cy="872489"/>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4.</a:t>
          </a:r>
          <a:r>
            <a:rPr lang="es-ES_tradnl" sz="2400" kern="1200" dirty="0">
              <a:solidFill>
                <a:srgbClr val="7030A0"/>
              </a:solidFill>
            </a:rPr>
            <a:t> I peccati di </a:t>
          </a:r>
          <a:r>
            <a:rPr lang="es-ES_tradnl" sz="2400" b="1" kern="1200" dirty="0">
              <a:solidFill>
                <a:srgbClr val="FF0000"/>
              </a:solidFill>
            </a:rPr>
            <a:t>omissione</a:t>
          </a:r>
          <a:r>
            <a:rPr lang="es-ES_tradnl" sz="2400" kern="1200" dirty="0">
              <a:solidFill>
                <a:srgbClr val="7030A0"/>
              </a:solidFill>
            </a:rPr>
            <a:t> sono della </a:t>
          </a:r>
          <a:r>
            <a:rPr lang="es-ES_tradnl" sz="2400" b="1" kern="1200" dirty="0">
              <a:solidFill>
                <a:srgbClr val="002060"/>
              </a:solidFill>
            </a:rPr>
            <a:t>stessa specie</a:t>
          </a:r>
          <a:r>
            <a:rPr lang="es-ES_tradnl" sz="2400" kern="1200" dirty="0">
              <a:solidFill>
                <a:srgbClr val="002060"/>
              </a:solidFill>
            </a:rPr>
            <a:t> </a:t>
          </a:r>
          <a:r>
            <a:rPr lang="es-ES_tradnl" sz="2400" kern="1200" dirty="0">
              <a:solidFill>
                <a:srgbClr val="7030A0"/>
              </a:solidFill>
            </a:rPr>
            <a:t>di quelli di</a:t>
          </a:r>
        </a:p>
        <a:p>
          <a:pPr marL="0" lvl="0" indent="0" algn="just" defTabSz="1066800">
            <a:lnSpc>
              <a:spcPct val="90000"/>
            </a:lnSpc>
            <a:spcBef>
              <a:spcPct val="0"/>
            </a:spcBef>
            <a:spcAft>
              <a:spcPct val="35000"/>
            </a:spcAft>
            <a:buNone/>
          </a:pPr>
          <a:r>
            <a:rPr lang="es-ES_tradnl" sz="2400" b="1" kern="1200" dirty="0">
              <a:solidFill>
                <a:srgbClr val="FF0000"/>
              </a:solidFill>
            </a:rPr>
            <a:t>commissione</a:t>
          </a:r>
          <a:r>
            <a:rPr lang="es-ES_tradnl" sz="2400" kern="1200" dirty="0">
              <a:solidFill>
                <a:srgbClr val="7030A0"/>
              </a:solidFill>
            </a:rPr>
            <a:t> e di solito hanno la </a:t>
          </a:r>
          <a:r>
            <a:rPr lang="es-ES_tradnl" sz="2400" b="1" kern="1200" dirty="0">
              <a:solidFill>
                <a:srgbClr val="002060"/>
              </a:solidFill>
            </a:rPr>
            <a:t>stessa gravità</a:t>
          </a:r>
          <a:r>
            <a:rPr lang="es-ES_tradnl" sz="2400" kern="1200" dirty="0">
              <a:solidFill>
                <a:srgbClr val="7030A0"/>
              </a:solidFill>
            </a:rPr>
            <a:t>.</a:t>
          </a:r>
          <a:endParaRPr lang="it-IT" sz="2400" b="1" kern="1200" dirty="0">
            <a:solidFill>
              <a:srgbClr val="7030A0"/>
            </a:solidFill>
            <a:latin typeface="+mj-lt"/>
          </a:endParaRPr>
        </a:p>
      </dsp:txBody>
      <dsp:txXfrm>
        <a:off x="448846" y="117707"/>
        <a:ext cx="8039926" cy="787307"/>
      </dsp:txXfrm>
    </dsp:sp>
    <dsp:sp modelId="{31B6EE21-9955-423C-9350-AED09B7A250D}">
      <dsp:nvSpPr>
        <dsp:cNvPr id="0" name=""/>
        <dsp:cNvSpPr/>
      </dsp:nvSpPr>
      <dsp:spPr>
        <a:xfrm>
          <a:off x="0" y="2056921"/>
          <a:ext cx="8533456"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CD43-34E9-4902-9664-56204E0D3E33}">
      <dsp:nvSpPr>
        <dsp:cNvPr id="0" name=""/>
        <dsp:cNvSpPr/>
      </dsp:nvSpPr>
      <dsp:spPr>
        <a:xfrm>
          <a:off x="420006" y="1058486"/>
          <a:ext cx="8105402" cy="1101754"/>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5.</a:t>
          </a:r>
          <a:r>
            <a:rPr lang="es-ES_tradnl" sz="2400" kern="1200" dirty="0">
              <a:solidFill>
                <a:srgbClr val="7030A0"/>
              </a:solidFill>
            </a:rPr>
            <a:t> Mettersi </a:t>
          </a:r>
          <a:r>
            <a:rPr lang="es-ES_tradnl" sz="2400" b="1" kern="1200" dirty="0">
              <a:solidFill>
                <a:srgbClr val="002060"/>
              </a:solidFill>
            </a:rPr>
            <a:t>volontariamente</a:t>
          </a:r>
          <a:r>
            <a:rPr lang="es-ES_tradnl" sz="2400" kern="1200" dirty="0">
              <a:solidFill>
                <a:srgbClr val="7030A0"/>
              </a:solidFill>
            </a:rPr>
            <a:t> in </a:t>
          </a:r>
          <a:r>
            <a:rPr lang="es-ES_tradnl" sz="2400" b="1" kern="1200" dirty="0">
              <a:solidFill>
                <a:srgbClr val="002060"/>
              </a:solidFill>
            </a:rPr>
            <a:t>occasione prossima</a:t>
          </a:r>
          <a:r>
            <a:rPr lang="es-ES_tradnl" sz="2400" kern="1200" dirty="0">
              <a:solidFill>
                <a:srgbClr val="002060"/>
              </a:solidFill>
            </a:rPr>
            <a:t> </a:t>
          </a:r>
          <a:r>
            <a:rPr lang="es-ES_tradnl" sz="2400" kern="1200" dirty="0">
              <a:solidFill>
                <a:srgbClr val="7030A0"/>
              </a:solidFill>
            </a:rPr>
            <a:t>di peccare gravemente, </a:t>
          </a:r>
          <a:r>
            <a:rPr lang="es-ES_tradnl" sz="2400" b="1" kern="1200" dirty="0">
              <a:solidFill>
                <a:srgbClr val="FF0000"/>
              </a:solidFill>
            </a:rPr>
            <a:t>senza un motivo grave</a:t>
          </a:r>
          <a:r>
            <a:rPr lang="es-ES_tradnl" sz="2400" kern="1200" dirty="0">
              <a:solidFill>
                <a:srgbClr val="FF0000"/>
              </a:solidFill>
            </a:rPr>
            <a:t> </a:t>
          </a:r>
          <a:r>
            <a:rPr lang="es-ES_tradnl" sz="2400" kern="1200" dirty="0">
              <a:solidFill>
                <a:srgbClr val="7030A0"/>
              </a:solidFill>
            </a:rPr>
            <a:t>proporzionato, è già peccato.</a:t>
          </a:r>
          <a:endParaRPr lang="it-IT" sz="2400" b="1" kern="1200" dirty="0">
            <a:solidFill>
              <a:srgbClr val="7030A0"/>
            </a:solidFill>
            <a:latin typeface="+mj-lt"/>
          </a:endParaRPr>
        </a:p>
      </dsp:txBody>
      <dsp:txXfrm>
        <a:off x="473789" y="1112269"/>
        <a:ext cx="7997836" cy="994188"/>
      </dsp:txXfrm>
    </dsp:sp>
    <dsp:sp modelId="{FD1DDA01-5D96-4F65-A59F-488A0C264916}">
      <dsp:nvSpPr>
        <dsp:cNvPr id="0" name=""/>
        <dsp:cNvSpPr/>
      </dsp:nvSpPr>
      <dsp:spPr>
        <a:xfrm>
          <a:off x="0" y="3233245"/>
          <a:ext cx="8533456"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06255" y="2271121"/>
          <a:ext cx="8125108" cy="1065444"/>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6.</a:t>
          </a:r>
          <a:r>
            <a:rPr lang="es-ES_tradnl" sz="2400" kern="1200" dirty="0">
              <a:solidFill>
                <a:srgbClr val="7030A0"/>
              </a:solidFill>
            </a:rPr>
            <a:t> Quando esiste una </a:t>
          </a:r>
          <a:r>
            <a:rPr lang="es-ES_tradnl" sz="2400" b="1" kern="1200" dirty="0">
              <a:solidFill>
                <a:srgbClr val="002060"/>
              </a:solidFill>
            </a:rPr>
            <a:t>occasione solo remota</a:t>
          </a:r>
          <a:r>
            <a:rPr lang="es-ES_tradnl" sz="2400" kern="1200" dirty="0">
              <a:solidFill>
                <a:srgbClr val="002060"/>
              </a:solidFill>
            </a:rPr>
            <a:t> </a:t>
          </a:r>
          <a:r>
            <a:rPr lang="es-ES_tradnl" sz="2400" kern="1200" dirty="0">
              <a:solidFill>
                <a:srgbClr val="7030A0"/>
              </a:solidFill>
            </a:rPr>
            <a:t>di peccare, si devono prendere le </a:t>
          </a:r>
          <a:r>
            <a:rPr lang="es-ES_tradnl" sz="2400" b="1" kern="1200" dirty="0">
              <a:solidFill>
                <a:srgbClr val="FF0000"/>
              </a:solidFill>
            </a:rPr>
            <a:t>precauzioni dovute</a:t>
          </a:r>
          <a:r>
            <a:rPr lang="es-ES_tradnl" sz="2400" kern="1200" dirty="0">
              <a:solidFill>
                <a:srgbClr val="7030A0"/>
              </a:solidFill>
            </a:rPr>
            <a:t>, ma </a:t>
          </a:r>
          <a:r>
            <a:rPr lang="es-ES_tradnl" sz="2400" b="1" kern="1200" dirty="0">
              <a:solidFill>
                <a:srgbClr val="002060"/>
              </a:solidFill>
            </a:rPr>
            <a:t>si può</a:t>
          </a:r>
          <a:r>
            <a:rPr lang="es-ES_tradnl" sz="2400" kern="1200" dirty="0">
              <a:solidFill>
                <a:srgbClr val="002060"/>
              </a:solidFill>
            </a:rPr>
            <a:t> </a:t>
          </a:r>
          <a:r>
            <a:rPr lang="es-ES_tradnl" sz="2400" kern="1200" dirty="0">
              <a:solidFill>
                <a:srgbClr val="7030A0"/>
              </a:solidFill>
            </a:rPr>
            <a:t>agire senza commettere nessun peccato.</a:t>
          </a:r>
          <a:endParaRPr lang="it-IT" sz="2400" b="1" kern="1200" dirty="0">
            <a:solidFill>
              <a:srgbClr val="7030A0"/>
            </a:solidFill>
            <a:latin typeface="+mj-lt"/>
          </a:endParaRPr>
        </a:p>
      </dsp:txBody>
      <dsp:txXfrm>
        <a:off x="458266" y="2323132"/>
        <a:ext cx="8021086" cy="961422"/>
      </dsp:txXfrm>
    </dsp:sp>
    <dsp:sp modelId="{83633AB5-096B-4516-A770-15C7FE03A7C5}">
      <dsp:nvSpPr>
        <dsp:cNvPr id="0" name=""/>
        <dsp:cNvSpPr/>
      </dsp:nvSpPr>
      <dsp:spPr>
        <a:xfrm>
          <a:off x="0" y="4789043"/>
          <a:ext cx="8533456" cy="17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D38CD-AAC1-49A5-939C-314CDBA260F9}">
      <dsp:nvSpPr>
        <dsp:cNvPr id="0" name=""/>
        <dsp:cNvSpPr/>
      </dsp:nvSpPr>
      <dsp:spPr>
        <a:xfrm>
          <a:off x="426196" y="3447445"/>
          <a:ext cx="8103392" cy="1444917"/>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7.</a:t>
          </a:r>
          <a:r>
            <a:rPr lang="es-ES_tradnl" sz="2400" kern="1200" dirty="0">
              <a:solidFill>
                <a:srgbClr val="7030A0"/>
              </a:solidFill>
            </a:rPr>
            <a:t> Il </a:t>
          </a:r>
          <a:r>
            <a:rPr lang="es-ES_tradnl" sz="2400" b="1" kern="1200" dirty="0">
              <a:solidFill>
                <a:srgbClr val="002060"/>
              </a:solidFill>
            </a:rPr>
            <a:t>peccato abituale</a:t>
          </a:r>
          <a:r>
            <a:rPr lang="es-ES_tradnl" sz="2400" b="1" kern="1200" dirty="0">
              <a:solidFill>
                <a:srgbClr val="7030A0"/>
              </a:solidFill>
            </a:rPr>
            <a:t>, </a:t>
          </a:r>
          <a:r>
            <a:rPr lang="es-ES_tradnl" sz="2400" kern="1200" dirty="0">
              <a:solidFill>
                <a:srgbClr val="7030A0"/>
              </a:solidFill>
            </a:rPr>
            <a:t>originato da un vizio contratto, </a:t>
          </a:r>
          <a:r>
            <a:rPr lang="es-ES_tradnl" sz="2400" b="1" kern="1200" dirty="0">
              <a:solidFill>
                <a:srgbClr val="FF0000"/>
              </a:solidFill>
            </a:rPr>
            <a:t>può diminuire</a:t>
          </a:r>
          <a:r>
            <a:rPr lang="es-ES_tradnl" sz="2400" kern="1200" dirty="0">
              <a:solidFill>
                <a:srgbClr val="7030A0"/>
              </a:solidFill>
            </a:rPr>
            <a:t> la </a:t>
          </a:r>
          <a:r>
            <a:rPr lang="es-ES_tradnl" sz="2400" b="1" kern="1200" dirty="0">
              <a:solidFill>
                <a:srgbClr val="002060"/>
              </a:solidFill>
            </a:rPr>
            <a:t>gravità</a:t>
          </a:r>
          <a:r>
            <a:rPr lang="es-ES_tradnl" sz="2400" kern="1200" dirty="0">
              <a:solidFill>
                <a:srgbClr val="7030A0"/>
              </a:solidFill>
            </a:rPr>
            <a:t> del singolo atto.</a:t>
          </a:r>
          <a:r>
            <a:rPr lang="es-ES_tradnl" sz="2400" b="1" kern="1200" dirty="0">
              <a:solidFill>
                <a:srgbClr val="7030A0"/>
              </a:solidFill>
            </a:rPr>
            <a:t> </a:t>
          </a:r>
          <a:r>
            <a:rPr lang="es-ES_tradnl" sz="2400" b="1" kern="1200" dirty="0">
              <a:solidFill>
                <a:srgbClr val="002060"/>
              </a:solidFill>
            </a:rPr>
            <a:t>Però</a:t>
          </a:r>
          <a:r>
            <a:rPr lang="es-ES_tradnl" sz="2400" kern="1200" dirty="0">
              <a:solidFill>
                <a:srgbClr val="7030A0"/>
              </a:solidFill>
            </a:rPr>
            <a:t> </a:t>
          </a:r>
          <a:r>
            <a:rPr lang="es-ES_tradnl" sz="2400" kern="1200">
              <a:solidFill>
                <a:srgbClr val="7030A0"/>
              </a:solidFill>
            </a:rPr>
            <a:t>c’è l’</a:t>
          </a:r>
          <a:r>
            <a:rPr lang="es-ES_tradnl" sz="2400" b="1" kern="1200">
              <a:solidFill>
                <a:srgbClr val="002060"/>
              </a:solidFill>
            </a:rPr>
            <a:t>obbligo grave</a:t>
          </a:r>
          <a:r>
            <a:rPr lang="es-ES_tradnl" sz="2400" kern="1200">
              <a:solidFill>
                <a:srgbClr val="7030A0"/>
              </a:solidFill>
            </a:rPr>
            <a:t> </a:t>
          </a:r>
          <a:r>
            <a:rPr lang="es-ES_tradnl" sz="2400" kern="1200" dirty="0">
              <a:solidFill>
                <a:srgbClr val="7030A0"/>
              </a:solidFill>
            </a:rPr>
            <a:t>di lottare per </a:t>
          </a:r>
          <a:r>
            <a:rPr lang="es-ES_tradnl" sz="2400" b="1" kern="1200" dirty="0">
              <a:solidFill>
                <a:srgbClr val="002060"/>
              </a:solidFill>
            </a:rPr>
            <a:t>eliminare</a:t>
          </a:r>
          <a:r>
            <a:rPr lang="es-ES_tradnl" sz="2400" b="1" kern="1200" dirty="0">
              <a:solidFill>
                <a:srgbClr val="7030A0"/>
              </a:solidFill>
            </a:rPr>
            <a:t> </a:t>
          </a:r>
          <a:r>
            <a:rPr lang="es-ES_tradnl" sz="2400" kern="1200" dirty="0">
              <a:solidFill>
                <a:srgbClr val="7030A0"/>
              </a:solidFill>
            </a:rPr>
            <a:t>l’abito cattivo.</a:t>
          </a:r>
          <a:endParaRPr lang="it-IT" sz="2400" b="1" kern="1200" dirty="0">
            <a:solidFill>
              <a:srgbClr val="7030A0"/>
            </a:solidFill>
            <a:latin typeface="+mj-lt"/>
          </a:endParaRPr>
        </a:p>
      </dsp:txBody>
      <dsp:txXfrm>
        <a:off x="496731" y="3517980"/>
        <a:ext cx="7962322" cy="13038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083E-E107-4118-A756-2EE1F7D9A9AC}">
      <dsp:nvSpPr>
        <dsp:cNvPr id="0" name=""/>
        <dsp:cNvSpPr/>
      </dsp:nvSpPr>
      <dsp:spPr>
        <a:xfrm>
          <a:off x="0" y="1902484"/>
          <a:ext cx="853345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E12C9-3E0C-4FB3-8145-B9D5352B95FE}">
      <dsp:nvSpPr>
        <dsp:cNvPr id="0" name=""/>
        <dsp:cNvSpPr/>
      </dsp:nvSpPr>
      <dsp:spPr>
        <a:xfrm>
          <a:off x="406255" y="78780"/>
          <a:ext cx="8125108" cy="2015584"/>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8.</a:t>
          </a:r>
          <a:r>
            <a:rPr lang="es-ES_tradnl" sz="2400" kern="1200" dirty="0">
              <a:solidFill>
                <a:srgbClr val="7030A0"/>
              </a:solidFill>
            </a:rPr>
            <a:t> A volte il </a:t>
          </a:r>
          <a:r>
            <a:rPr lang="es-ES_tradnl" sz="2400" b="1" kern="1200" dirty="0">
              <a:solidFill>
                <a:srgbClr val="FF0000"/>
              </a:solidFill>
            </a:rPr>
            <a:t>peccato abituale</a:t>
          </a:r>
          <a:r>
            <a:rPr lang="es-ES_tradnl" sz="2400" kern="1200" dirty="0">
              <a:solidFill>
                <a:srgbClr val="FF0000"/>
              </a:solidFill>
            </a:rPr>
            <a:t> </a:t>
          </a:r>
          <a:r>
            <a:rPr lang="es-ES_tradnl" sz="2400" kern="1200" dirty="0">
              <a:solidFill>
                <a:srgbClr val="7030A0"/>
              </a:solidFill>
            </a:rPr>
            <a:t>nasconde una </a:t>
          </a:r>
          <a:r>
            <a:rPr lang="es-ES_tradnl" sz="2400" b="1" kern="1200" dirty="0">
              <a:solidFill>
                <a:srgbClr val="002060"/>
              </a:solidFill>
            </a:rPr>
            <a:t>gravità</a:t>
          </a:r>
          <a:r>
            <a:rPr lang="es-ES_tradnl" sz="2400" b="1" kern="1200" dirty="0">
              <a:solidFill>
                <a:srgbClr val="7030A0"/>
              </a:solidFill>
            </a:rPr>
            <a:t> </a:t>
          </a:r>
          <a:r>
            <a:rPr lang="es-ES_tradnl" sz="2400" b="1" kern="1200" dirty="0">
              <a:solidFill>
                <a:srgbClr val="002060"/>
              </a:solidFill>
            </a:rPr>
            <a:t>peculiare</a:t>
          </a:r>
          <a:r>
            <a:rPr lang="es-ES_tradnl" sz="2400" kern="1200" dirty="0">
              <a:solidFill>
                <a:srgbClr val="7030A0"/>
              </a:solidFill>
            </a:rPr>
            <a:t>, dovuta alla </a:t>
          </a:r>
          <a:r>
            <a:rPr lang="es-ES_tradnl" sz="2400" b="1" kern="1200" dirty="0">
              <a:solidFill>
                <a:srgbClr val="002060"/>
              </a:solidFill>
            </a:rPr>
            <a:t>malizia</a:t>
          </a:r>
          <a:r>
            <a:rPr lang="es-ES_tradnl" sz="2400" kern="1200" dirty="0">
              <a:solidFill>
                <a:srgbClr val="7030A0"/>
              </a:solidFill>
            </a:rPr>
            <a:t> che si aggingerebbe se ci fosse un atteggiamento costante di </a:t>
          </a:r>
          <a:r>
            <a:rPr lang="es-ES_tradnl" sz="2400" b="1" kern="1200" dirty="0">
              <a:solidFill>
                <a:srgbClr val="002060"/>
              </a:solidFill>
            </a:rPr>
            <a:t>disprezzo</a:t>
          </a:r>
          <a:r>
            <a:rPr lang="es-ES_tradnl" sz="2400" kern="1200" dirty="0">
              <a:solidFill>
                <a:srgbClr val="7030A0"/>
              </a:solidFill>
            </a:rPr>
            <a:t> (di poco peso) per il peccato.</a:t>
          </a:r>
          <a:endParaRPr lang="it-IT" sz="2400" b="1" kern="1200" dirty="0">
            <a:solidFill>
              <a:srgbClr val="7030A0"/>
            </a:solidFill>
            <a:latin typeface="+mj-lt"/>
          </a:endParaRPr>
        </a:p>
      </dsp:txBody>
      <dsp:txXfrm>
        <a:off x="504648" y="177173"/>
        <a:ext cx="7928322" cy="1818798"/>
      </dsp:txXfrm>
    </dsp:sp>
    <dsp:sp modelId="{31B6EE21-9955-423C-9350-AED09B7A250D}">
      <dsp:nvSpPr>
        <dsp:cNvPr id="0" name=""/>
        <dsp:cNvSpPr/>
      </dsp:nvSpPr>
      <dsp:spPr>
        <a:xfrm>
          <a:off x="0" y="3614605"/>
          <a:ext cx="853345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CD43-34E9-4902-9664-56204E0D3E33}">
      <dsp:nvSpPr>
        <dsp:cNvPr id="0" name=""/>
        <dsp:cNvSpPr/>
      </dsp:nvSpPr>
      <dsp:spPr>
        <a:xfrm>
          <a:off x="420006" y="2300284"/>
          <a:ext cx="8105402" cy="150620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9.</a:t>
          </a:r>
          <a:r>
            <a:rPr lang="es-ES_tradnl" sz="2400" kern="1200" dirty="0">
              <a:solidFill>
                <a:srgbClr val="7030A0"/>
              </a:solidFill>
            </a:rPr>
            <a:t> Quando si danno atti moralmente </a:t>
          </a:r>
          <a:r>
            <a:rPr lang="es-ES_tradnl" sz="2400" b="1" kern="1200" dirty="0">
              <a:solidFill>
                <a:srgbClr val="002060"/>
              </a:solidFill>
            </a:rPr>
            <a:t>interrotti e ripresi</a:t>
          </a:r>
          <a:r>
            <a:rPr lang="es-ES_tradnl" sz="2400" kern="1200" dirty="0">
              <a:solidFill>
                <a:srgbClr val="7030A0"/>
              </a:solidFill>
            </a:rPr>
            <a:t>, si commettono </a:t>
          </a:r>
          <a:r>
            <a:rPr lang="es-ES_tradnl" sz="2400" b="1" kern="1200" dirty="0">
              <a:solidFill>
                <a:srgbClr val="002060"/>
              </a:solidFill>
            </a:rPr>
            <a:t>diversi peccati</a:t>
          </a:r>
          <a:r>
            <a:rPr lang="es-ES_tradnl" sz="2400" kern="1200" dirty="0">
              <a:solidFill>
                <a:srgbClr val="7030A0"/>
              </a:solidFill>
            </a:rPr>
            <a:t>, dato che si hanno atti umani distinti.</a:t>
          </a:r>
          <a:endParaRPr lang="it-IT" sz="2400" b="1" kern="1200" dirty="0">
            <a:solidFill>
              <a:srgbClr val="7030A0"/>
            </a:solidFill>
            <a:latin typeface="+mj-lt"/>
          </a:endParaRPr>
        </a:p>
      </dsp:txBody>
      <dsp:txXfrm>
        <a:off x="493533" y="2373811"/>
        <a:ext cx="7958348" cy="1359146"/>
      </dsp:txXfrm>
    </dsp:sp>
    <dsp:sp modelId="{FD1DDA01-5D96-4F65-A59F-488A0C264916}">
      <dsp:nvSpPr>
        <dsp:cNvPr id="0" name=""/>
        <dsp:cNvSpPr/>
      </dsp:nvSpPr>
      <dsp:spPr>
        <a:xfrm>
          <a:off x="0" y="4966835"/>
          <a:ext cx="853345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06255" y="4012405"/>
          <a:ext cx="8125108" cy="114631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10.</a:t>
          </a:r>
          <a:r>
            <a:rPr lang="es-ES_tradnl" sz="2400" kern="1200" dirty="0">
              <a:solidFill>
                <a:srgbClr val="7030A0"/>
              </a:solidFill>
            </a:rPr>
            <a:t> E’ peccato sentire </a:t>
          </a:r>
          <a:r>
            <a:rPr lang="es-ES_tradnl" sz="2400" b="1" kern="1200" dirty="0">
              <a:solidFill>
                <a:srgbClr val="002060"/>
              </a:solidFill>
            </a:rPr>
            <a:t>tristezza deliberata</a:t>
          </a:r>
          <a:r>
            <a:rPr lang="es-ES_tradnl" sz="2400" kern="1200" dirty="0">
              <a:solidFill>
                <a:srgbClr val="002060"/>
              </a:solidFill>
            </a:rPr>
            <a:t> </a:t>
          </a:r>
          <a:r>
            <a:rPr lang="es-ES_tradnl" sz="2400" kern="1200" dirty="0">
              <a:solidFill>
                <a:srgbClr val="7030A0"/>
              </a:solidFill>
            </a:rPr>
            <a:t>per aver lasciato passare un’</a:t>
          </a:r>
          <a:r>
            <a:rPr lang="es-ES_tradnl" sz="2400" b="1" kern="1200" dirty="0">
              <a:solidFill>
                <a:srgbClr val="002060"/>
              </a:solidFill>
            </a:rPr>
            <a:t>occasione di peccato</a:t>
          </a:r>
          <a:r>
            <a:rPr lang="es-ES_tradnl" sz="2400" kern="1200" dirty="0">
              <a:solidFill>
                <a:srgbClr val="7030A0"/>
              </a:solidFill>
            </a:rPr>
            <a:t>, </a:t>
          </a:r>
          <a:r>
            <a:rPr lang="es-ES_tradnl" sz="2400" b="1" kern="1200" dirty="0">
              <a:solidFill>
                <a:srgbClr val="FF0000"/>
              </a:solidFill>
            </a:rPr>
            <a:t>senza approfittarne</a:t>
          </a:r>
          <a:r>
            <a:rPr lang="es-ES_tradnl" sz="2400" kern="1200" dirty="0">
              <a:solidFill>
                <a:srgbClr val="7030A0"/>
              </a:solidFill>
            </a:rPr>
            <a:t>.</a:t>
          </a:r>
          <a:endParaRPr lang="it-IT" sz="2400" b="1" kern="1200" dirty="0">
            <a:solidFill>
              <a:srgbClr val="7030A0"/>
            </a:solidFill>
            <a:latin typeface="+mj-lt"/>
          </a:endParaRPr>
        </a:p>
      </dsp:txBody>
      <dsp:txXfrm>
        <a:off x="462213" y="4068363"/>
        <a:ext cx="8013192" cy="10343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DDA01-5D96-4F65-A59F-488A0C264916}">
      <dsp:nvSpPr>
        <dsp:cNvPr id="0" name=""/>
        <dsp:cNvSpPr/>
      </dsp:nvSpPr>
      <dsp:spPr>
        <a:xfrm>
          <a:off x="0" y="1015538"/>
          <a:ext cx="8533456"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06255" y="86514"/>
          <a:ext cx="8125108" cy="1298023"/>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just" defTabSz="1066800">
            <a:lnSpc>
              <a:spcPct val="90000"/>
            </a:lnSpc>
            <a:spcBef>
              <a:spcPct val="0"/>
            </a:spcBef>
            <a:spcAft>
              <a:spcPct val="35000"/>
            </a:spcAft>
            <a:buNone/>
          </a:pPr>
          <a:r>
            <a:rPr lang="es-ES_tradnl" sz="2400" b="1" kern="1200" dirty="0">
              <a:solidFill>
                <a:srgbClr val="7030A0"/>
              </a:solidFill>
            </a:rPr>
            <a:t>11.</a:t>
          </a:r>
          <a:r>
            <a:rPr lang="es-ES_tradnl" sz="2400" kern="1200" dirty="0">
              <a:solidFill>
                <a:srgbClr val="7030A0"/>
              </a:solidFill>
            </a:rPr>
            <a:t> </a:t>
          </a:r>
          <a:r>
            <a:rPr lang="es-ES_tradnl" sz="2400" b="1" kern="1200" dirty="0">
              <a:solidFill>
                <a:srgbClr val="CC0000"/>
              </a:solidFill>
            </a:rPr>
            <a:t>Sentire non è acconsentire</a:t>
          </a:r>
          <a:r>
            <a:rPr lang="es-ES_tradnl" sz="2400" kern="1200" dirty="0">
              <a:solidFill>
                <a:srgbClr val="CC0000"/>
              </a:solidFill>
            </a:rPr>
            <a:t> </a:t>
          </a:r>
          <a:r>
            <a:rPr lang="es-ES_tradnl" sz="2400" kern="1200" dirty="0">
              <a:solidFill>
                <a:srgbClr val="7030A0"/>
              </a:solidFill>
            </a:rPr>
            <a:t>(tutte le passioni umane)..</a:t>
          </a:r>
          <a:endParaRPr lang="it-IT" sz="2400" b="1" kern="1200" dirty="0">
            <a:solidFill>
              <a:srgbClr val="7030A0"/>
            </a:solidFill>
            <a:latin typeface="+mj-lt"/>
          </a:endParaRPr>
        </a:p>
      </dsp:txBody>
      <dsp:txXfrm>
        <a:off x="469619" y="149878"/>
        <a:ext cx="7998380" cy="1171295"/>
      </dsp:txXfrm>
    </dsp:sp>
    <dsp:sp modelId="{83633AB5-096B-4516-A770-15C7FE03A7C5}">
      <dsp:nvSpPr>
        <dsp:cNvPr id="0" name=""/>
        <dsp:cNvSpPr/>
      </dsp:nvSpPr>
      <dsp:spPr>
        <a:xfrm>
          <a:off x="0" y="2309440"/>
          <a:ext cx="8533456"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D38CD-AAC1-49A5-939C-314CDBA260F9}">
      <dsp:nvSpPr>
        <dsp:cNvPr id="0" name=""/>
        <dsp:cNvSpPr/>
      </dsp:nvSpPr>
      <dsp:spPr>
        <a:xfrm>
          <a:off x="426196" y="1780538"/>
          <a:ext cx="8103392" cy="897902"/>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l" defTabSz="1066800">
            <a:lnSpc>
              <a:spcPct val="90000"/>
            </a:lnSpc>
            <a:spcBef>
              <a:spcPct val="0"/>
            </a:spcBef>
            <a:spcAft>
              <a:spcPct val="35000"/>
            </a:spcAft>
            <a:buNone/>
          </a:pPr>
          <a:r>
            <a:rPr lang="es-ES_tradnl" sz="2400" b="1" kern="1200" dirty="0">
              <a:solidFill>
                <a:srgbClr val="7030A0"/>
              </a:solidFill>
            </a:rPr>
            <a:t>12.</a:t>
          </a:r>
          <a:r>
            <a:rPr lang="es-ES_tradnl" sz="2400" kern="1200" dirty="0">
              <a:solidFill>
                <a:srgbClr val="7030A0"/>
              </a:solidFill>
            </a:rPr>
            <a:t> Il peccato</a:t>
          </a:r>
          <a:r>
            <a:rPr lang="es-ES_tradnl" sz="2400" b="1" kern="1200" dirty="0">
              <a:solidFill>
                <a:srgbClr val="7030A0"/>
              </a:solidFill>
            </a:rPr>
            <a:t> </a:t>
          </a:r>
          <a:r>
            <a:rPr lang="es-ES_tradnl" sz="2400" b="1" kern="1200" dirty="0">
              <a:solidFill>
                <a:srgbClr val="002060"/>
              </a:solidFill>
            </a:rPr>
            <a:t>ripetuto</a:t>
          </a:r>
          <a:r>
            <a:rPr lang="es-ES_tradnl" sz="2400" kern="1200" dirty="0">
              <a:solidFill>
                <a:srgbClr val="7030A0"/>
              </a:solidFill>
            </a:rPr>
            <a:t> nella stessa materia  porta al </a:t>
          </a:r>
          <a:r>
            <a:rPr lang="es-ES_tradnl" sz="2400" b="1" kern="1200" dirty="0">
              <a:solidFill>
                <a:srgbClr val="C00000"/>
              </a:solidFill>
            </a:rPr>
            <a:t>vizio</a:t>
          </a:r>
          <a:r>
            <a:rPr lang="es-ES_tradnl" sz="2400" kern="1200" dirty="0">
              <a:solidFill>
                <a:srgbClr val="7030A0"/>
              </a:solidFill>
            </a:rPr>
            <a:t>.</a:t>
          </a:r>
          <a:endParaRPr lang="it-IT" sz="2400" b="1" kern="1200" dirty="0">
            <a:solidFill>
              <a:srgbClr val="7030A0"/>
            </a:solidFill>
            <a:latin typeface="+mj-lt"/>
          </a:endParaRPr>
        </a:p>
      </dsp:txBody>
      <dsp:txXfrm>
        <a:off x="470028" y="1824370"/>
        <a:ext cx="8015728" cy="810238"/>
      </dsp:txXfrm>
    </dsp:sp>
    <dsp:sp modelId="{D7D8C196-F5DD-41A1-BF5D-01567F9FB701}">
      <dsp:nvSpPr>
        <dsp:cNvPr id="0" name=""/>
        <dsp:cNvSpPr/>
      </dsp:nvSpPr>
      <dsp:spPr>
        <a:xfrm>
          <a:off x="0" y="3891997"/>
          <a:ext cx="8533456"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953E36-E4C3-43E3-8436-5B9B1342B399}">
      <dsp:nvSpPr>
        <dsp:cNvPr id="0" name=""/>
        <dsp:cNvSpPr/>
      </dsp:nvSpPr>
      <dsp:spPr>
        <a:xfrm>
          <a:off x="463212" y="3074440"/>
          <a:ext cx="8055473" cy="1186556"/>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781" tIns="0" rIns="225781" bIns="0" numCol="1" spcCol="1270" anchor="ctr" anchorCtr="0">
          <a:noAutofit/>
        </a:bodyPr>
        <a:lstStyle/>
        <a:p>
          <a:pPr marL="0" lvl="0" indent="0" algn="l" defTabSz="1066800">
            <a:lnSpc>
              <a:spcPct val="90000"/>
            </a:lnSpc>
            <a:spcBef>
              <a:spcPct val="0"/>
            </a:spcBef>
            <a:spcAft>
              <a:spcPct val="35000"/>
            </a:spcAft>
            <a:buNone/>
          </a:pPr>
          <a:r>
            <a:rPr lang="es-ES_tradnl" sz="2400" b="1" kern="1200" dirty="0">
              <a:solidFill>
                <a:srgbClr val="7030A0"/>
              </a:solidFill>
            </a:rPr>
            <a:t>13.</a:t>
          </a:r>
          <a:r>
            <a:rPr lang="es-ES_tradnl" sz="2400" kern="1200" dirty="0">
              <a:solidFill>
                <a:srgbClr val="7030A0"/>
              </a:solidFill>
            </a:rPr>
            <a:t> Le </a:t>
          </a:r>
          <a:r>
            <a:rPr lang="es-ES_tradnl" sz="2400" b="1" kern="1200" dirty="0">
              <a:solidFill>
                <a:srgbClr val="002060"/>
              </a:solidFill>
            </a:rPr>
            <a:t>tentazioni</a:t>
          </a:r>
          <a:r>
            <a:rPr lang="es-ES_tradnl" sz="2400" kern="1200" dirty="0">
              <a:solidFill>
                <a:srgbClr val="7030A0"/>
              </a:solidFill>
            </a:rPr>
            <a:t> di per sé </a:t>
          </a:r>
          <a:r>
            <a:rPr lang="es-ES_tradnl" sz="2400" b="1" kern="1200" dirty="0">
              <a:solidFill>
                <a:srgbClr val="002060"/>
              </a:solidFill>
            </a:rPr>
            <a:t>non</a:t>
          </a:r>
          <a:r>
            <a:rPr lang="es-ES_tradnl" sz="2400" b="1" kern="1200" dirty="0">
              <a:solidFill>
                <a:srgbClr val="7030A0"/>
              </a:solidFill>
            </a:rPr>
            <a:t> </a:t>
          </a:r>
          <a:r>
            <a:rPr lang="es-ES_tradnl" sz="2400" kern="1200" dirty="0">
              <a:solidFill>
                <a:srgbClr val="7030A0"/>
              </a:solidFill>
            </a:rPr>
            <a:t>costituiscono peccato, ma portano ad esso se non si combattono con l’aiuto di </a:t>
          </a:r>
          <a:r>
            <a:rPr lang="es-ES_tradnl" sz="2400" b="1" kern="1200" dirty="0">
              <a:solidFill>
                <a:srgbClr val="FF0000"/>
              </a:solidFill>
            </a:rPr>
            <a:t>sacramenti</a:t>
          </a:r>
          <a:r>
            <a:rPr lang="es-ES_tradnl" sz="2400" kern="1200" dirty="0">
              <a:solidFill>
                <a:srgbClr val="7030A0"/>
              </a:solidFill>
            </a:rPr>
            <a:t> e </a:t>
          </a:r>
          <a:r>
            <a:rPr lang="es-ES_tradnl" sz="2400" b="1" kern="1200" dirty="0">
              <a:solidFill>
                <a:srgbClr val="FF0000"/>
              </a:solidFill>
            </a:rPr>
            <a:t>preghiera</a:t>
          </a:r>
          <a:r>
            <a:rPr lang="es-ES_tradnl" sz="2400" kern="1200" dirty="0">
              <a:solidFill>
                <a:srgbClr val="7030A0"/>
              </a:solidFill>
            </a:rPr>
            <a:t>.</a:t>
          </a:r>
          <a:endParaRPr lang="it-IT" sz="2400" b="1" kern="1200" dirty="0">
            <a:solidFill>
              <a:srgbClr val="7030A0"/>
            </a:solidFill>
            <a:latin typeface="+mj-lt"/>
          </a:endParaRPr>
        </a:p>
      </dsp:txBody>
      <dsp:txXfrm>
        <a:off x="521135" y="3132363"/>
        <a:ext cx="7939627" cy="1070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83E26-5690-4464-AE3B-A1169C56FB39}">
      <dsp:nvSpPr>
        <dsp:cNvPr id="0" name=""/>
        <dsp:cNvSpPr/>
      </dsp:nvSpPr>
      <dsp:spPr>
        <a:xfrm>
          <a:off x="0" y="0"/>
          <a:ext cx="8712968" cy="127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it-IT" sz="2000" b="1" kern="1200" dirty="0">
              <a:solidFill>
                <a:schemeClr val="bg1"/>
              </a:solidFill>
            </a:rPr>
            <a:t>Alcuni negano che possa esistere una morale che non sia fondata su Dio </a:t>
          </a:r>
        </a:p>
        <a:p>
          <a:pPr marL="0" lvl="0" indent="0" algn="just" defTabSz="889000">
            <a:lnSpc>
              <a:spcPct val="90000"/>
            </a:lnSpc>
            <a:spcBef>
              <a:spcPct val="0"/>
            </a:spcBef>
            <a:spcAft>
              <a:spcPct val="35000"/>
            </a:spcAft>
            <a:buNone/>
          </a:pPr>
          <a:r>
            <a:rPr lang="it-IT" sz="1800" b="1" i="1" kern="1200" dirty="0"/>
            <a:t>Per esempio non danno valore ai diversi tentativi di elaborare un’etica razionale consensuale che guidi la convivenza fra gli uomini</a:t>
          </a:r>
          <a:endParaRPr lang="it-IT" sz="1800" b="1" i="1" kern="1200" dirty="0">
            <a:solidFill>
              <a:schemeClr val="bg1"/>
            </a:solidFill>
          </a:endParaRPr>
        </a:p>
      </dsp:txBody>
      <dsp:txXfrm>
        <a:off x="1869593" y="0"/>
        <a:ext cx="6843374" cy="1270000"/>
      </dsp:txXfrm>
    </dsp:sp>
    <dsp:sp modelId="{5D4E2BBE-9BDD-4B58-80CC-EF5CDCF987C0}">
      <dsp:nvSpPr>
        <dsp:cNvPr id="0" name=""/>
        <dsp:cNvSpPr/>
      </dsp:nvSpPr>
      <dsp:spPr>
        <a:xfrm rot="10800000" flipH="1">
          <a:off x="556436" y="127000"/>
          <a:ext cx="883721" cy="1016000"/>
        </a:xfrm>
        <a:prstGeom prst="stripedRightArrow">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18F1C-1225-48A3-AAB4-3FD640A28108}">
      <dsp:nvSpPr>
        <dsp:cNvPr id="0" name=""/>
        <dsp:cNvSpPr/>
      </dsp:nvSpPr>
      <dsp:spPr>
        <a:xfrm>
          <a:off x="0" y="1397000"/>
          <a:ext cx="8712968" cy="127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b="1" kern="1200" dirty="0"/>
            <a:t>Altri tentano di elaborare una morale senza Dio</a:t>
          </a:r>
        </a:p>
        <a:p>
          <a:pPr marL="0" lvl="0" indent="0" algn="just" defTabSz="977900">
            <a:lnSpc>
              <a:spcPct val="90000"/>
            </a:lnSpc>
            <a:spcBef>
              <a:spcPct val="0"/>
            </a:spcBef>
            <a:spcAft>
              <a:spcPct val="35000"/>
            </a:spcAft>
            <a:buNone/>
          </a:pPr>
          <a:r>
            <a:rPr lang="it-IT" sz="2200" b="1" i="1" kern="1200" dirty="0"/>
            <a:t>Arrivano anche a negare che le morali religiose abbiano una base razionale</a:t>
          </a:r>
        </a:p>
      </dsp:txBody>
      <dsp:txXfrm>
        <a:off x="1869593" y="1397000"/>
        <a:ext cx="6843374" cy="1270000"/>
      </dsp:txXfrm>
    </dsp:sp>
    <dsp:sp modelId="{DE4693B0-2C8C-46AA-B900-28AE68547F9F}">
      <dsp:nvSpPr>
        <dsp:cNvPr id="0" name=""/>
        <dsp:cNvSpPr/>
      </dsp:nvSpPr>
      <dsp:spPr>
        <a:xfrm>
          <a:off x="556436" y="1524000"/>
          <a:ext cx="883721" cy="1016000"/>
        </a:xfrm>
        <a:prstGeom prst="notchedRightArrow">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04411-2383-497E-B349-48D0F696EFB2}">
      <dsp:nvSpPr>
        <dsp:cNvPr id="0" name=""/>
        <dsp:cNvSpPr/>
      </dsp:nvSpPr>
      <dsp:spPr>
        <a:xfrm>
          <a:off x="0" y="2794000"/>
          <a:ext cx="8712968" cy="127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b="1" kern="1200" dirty="0"/>
            <a:t>Altri ancora si oppongono a qualunque programma morale di origine religiosa e affermano che la concezione religiosa dell’uomo rende impossibile l’elaborazione di un’etica scientificamente fondata</a:t>
          </a:r>
        </a:p>
      </dsp:txBody>
      <dsp:txXfrm>
        <a:off x="1869593" y="2794000"/>
        <a:ext cx="6843374" cy="1270000"/>
      </dsp:txXfrm>
    </dsp:sp>
    <dsp:sp modelId="{7DD3AF96-3C0B-43D2-BC0A-0735EC2BA39F}">
      <dsp:nvSpPr>
        <dsp:cNvPr id="0" name=""/>
        <dsp:cNvSpPr/>
      </dsp:nvSpPr>
      <dsp:spPr>
        <a:xfrm>
          <a:off x="556436" y="2921000"/>
          <a:ext cx="883721" cy="1016000"/>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932A8-807D-4869-A058-CFA6D0F76C4B}">
      <dsp:nvSpPr>
        <dsp:cNvPr id="0" name=""/>
        <dsp:cNvSpPr/>
      </dsp:nvSpPr>
      <dsp:spPr>
        <a:xfrm>
          <a:off x="2808311" y="1054"/>
          <a:ext cx="5672351" cy="138931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it-IT" sz="1800" b="1" kern="1200" dirty="0"/>
            <a:t>Non ha valore un atto qualunque</a:t>
          </a:r>
        </a:p>
        <a:p>
          <a:pPr marL="171450" lvl="1" indent="-171450" algn="l" defTabSz="800100">
            <a:lnSpc>
              <a:spcPct val="90000"/>
            </a:lnSpc>
            <a:spcBef>
              <a:spcPct val="0"/>
            </a:spcBef>
            <a:spcAft>
              <a:spcPct val="15000"/>
            </a:spcAft>
            <a:buChar char="•"/>
          </a:pPr>
          <a:r>
            <a:rPr lang="it-IT" sz="1800" b="1" kern="1200" dirty="0"/>
            <a:t>Non basta un “generico” orientamento a Dio</a:t>
          </a:r>
        </a:p>
        <a:p>
          <a:pPr marL="171450" lvl="1" indent="-171450" algn="l" defTabSz="800100">
            <a:lnSpc>
              <a:spcPct val="90000"/>
            </a:lnSpc>
            <a:spcBef>
              <a:spcPct val="0"/>
            </a:spcBef>
            <a:spcAft>
              <a:spcPct val="15000"/>
            </a:spcAft>
            <a:buChar char="•"/>
          </a:pPr>
          <a:r>
            <a:rPr lang="it-IT" sz="1800" b="1" kern="1200" dirty="0"/>
            <a:t>Devono essere atti oggettivamente buoni</a:t>
          </a:r>
        </a:p>
      </dsp:txBody>
      <dsp:txXfrm>
        <a:off x="2808311" y="174719"/>
        <a:ext cx="5151357" cy="1041988"/>
      </dsp:txXfrm>
    </dsp:sp>
    <dsp:sp modelId="{4222D6F4-7B4F-4976-BACB-92FF6D5D1675}">
      <dsp:nvSpPr>
        <dsp:cNvPr id="0" name=""/>
        <dsp:cNvSpPr/>
      </dsp:nvSpPr>
      <dsp:spPr>
        <a:xfrm>
          <a:off x="0" y="693"/>
          <a:ext cx="2576006" cy="13893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b="1" kern="1200" dirty="0"/>
            <a:t>Buone in sé stesse</a:t>
          </a:r>
        </a:p>
      </dsp:txBody>
      <dsp:txXfrm>
        <a:off x="67821" y="68514"/>
        <a:ext cx="2440364" cy="1253676"/>
      </dsp:txXfrm>
    </dsp:sp>
    <dsp:sp modelId="{12E533EC-9722-445B-A9DA-41B84A5CA957}">
      <dsp:nvSpPr>
        <dsp:cNvPr id="0" name=""/>
        <dsp:cNvSpPr/>
      </dsp:nvSpPr>
      <dsp:spPr>
        <a:xfrm>
          <a:off x="2809823" y="1529304"/>
          <a:ext cx="5666811" cy="178200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it-IT" sz="1900" b="1" kern="1200" dirty="0"/>
            <a:t>Non si può orientare a Dio una cosa cattiva</a:t>
          </a:r>
        </a:p>
        <a:p>
          <a:pPr marL="171450" lvl="1" indent="-171450" algn="l" defTabSz="844550">
            <a:lnSpc>
              <a:spcPct val="90000"/>
            </a:lnSpc>
            <a:spcBef>
              <a:spcPct val="0"/>
            </a:spcBef>
            <a:spcAft>
              <a:spcPct val="15000"/>
            </a:spcAft>
            <a:buChar char="•"/>
          </a:pPr>
          <a:r>
            <a:rPr lang="it-IT" sz="1900" b="1" kern="1200" dirty="0"/>
            <a:t>Non valgono soggettivismi morali o “etica delle buone intenzioni”</a:t>
          </a:r>
        </a:p>
        <a:p>
          <a:pPr marL="171450" lvl="1" indent="-171450" algn="l" defTabSz="844550">
            <a:lnSpc>
              <a:spcPct val="90000"/>
            </a:lnSpc>
            <a:spcBef>
              <a:spcPct val="0"/>
            </a:spcBef>
            <a:spcAft>
              <a:spcPct val="15000"/>
            </a:spcAft>
            <a:buChar char="•"/>
          </a:pPr>
          <a:r>
            <a:rPr lang="it-IT" sz="1900" b="1" kern="1200" dirty="0"/>
            <a:t>Seguire la volontà di Dio implica praticare il bene prescritto dalla legge morale</a:t>
          </a:r>
        </a:p>
      </dsp:txBody>
      <dsp:txXfrm>
        <a:off x="2809823" y="1752055"/>
        <a:ext cx="4998558" cy="1336507"/>
      </dsp:txXfrm>
    </dsp:sp>
    <dsp:sp modelId="{5D21B4A8-6E58-4621-AB4F-D199C80FA9F6}">
      <dsp:nvSpPr>
        <dsp:cNvPr id="0" name=""/>
        <dsp:cNvSpPr/>
      </dsp:nvSpPr>
      <dsp:spPr>
        <a:xfrm>
          <a:off x="0" y="1719620"/>
          <a:ext cx="2573490" cy="13893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b="1" kern="1200" dirty="0"/>
            <a:t>Si devono adeguare ai Comandamenti</a:t>
          </a:r>
        </a:p>
      </dsp:txBody>
      <dsp:txXfrm>
        <a:off x="67821" y="1787441"/>
        <a:ext cx="2437848" cy="12536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083E-E107-4118-A756-2EE1F7D9A9AC}">
      <dsp:nvSpPr>
        <dsp:cNvPr id="0" name=""/>
        <dsp:cNvSpPr/>
      </dsp:nvSpPr>
      <dsp:spPr>
        <a:xfrm>
          <a:off x="0" y="463855"/>
          <a:ext cx="849694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E12C9-3E0C-4FB3-8145-B9D5352B95FE}">
      <dsp:nvSpPr>
        <dsp:cNvPr id="0" name=""/>
        <dsp:cNvSpPr/>
      </dsp:nvSpPr>
      <dsp:spPr>
        <a:xfrm>
          <a:off x="404517" y="50575"/>
          <a:ext cx="8090343" cy="8265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just" defTabSz="1244600">
            <a:lnSpc>
              <a:spcPct val="90000"/>
            </a:lnSpc>
            <a:spcBef>
              <a:spcPct val="0"/>
            </a:spcBef>
            <a:spcAft>
              <a:spcPct val="35000"/>
            </a:spcAft>
            <a:buNone/>
          </a:pPr>
          <a:r>
            <a:rPr lang="it-IT" sz="2800" kern="1200" dirty="0">
              <a:solidFill>
                <a:schemeClr val="tx1">
                  <a:lumMod val="95000"/>
                  <a:lumOff val="5000"/>
                </a:schemeClr>
              </a:solidFill>
            </a:rPr>
            <a:t>Comportamento verso se stesso (virtù)</a:t>
          </a:r>
        </a:p>
      </dsp:txBody>
      <dsp:txXfrm>
        <a:off x="444866" y="90924"/>
        <a:ext cx="8009645" cy="745862"/>
      </dsp:txXfrm>
    </dsp:sp>
    <dsp:sp modelId="{31B6EE21-9955-423C-9350-AED09B7A250D}">
      <dsp:nvSpPr>
        <dsp:cNvPr id="0" name=""/>
        <dsp:cNvSpPr/>
      </dsp:nvSpPr>
      <dsp:spPr>
        <a:xfrm>
          <a:off x="0" y="1733936"/>
          <a:ext cx="849694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CD43-34E9-4902-9664-56204E0D3E33}">
      <dsp:nvSpPr>
        <dsp:cNvPr id="0" name=""/>
        <dsp:cNvSpPr/>
      </dsp:nvSpPr>
      <dsp:spPr>
        <a:xfrm>
          <a:off x="418208" y="1320655"/>
          <a:ext cx="8070722" cy="8265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just" defTabSz="1244600">
            <a:lnSpc>
              <a:spcPct val="90000"/>
            </a:lnSpc>
            <a:spcBef>
              <a:spcPct val="0"/>
            </a:spcBef>
            <a:spcAft>
              <a:spcPct val="35000"/>
            </a:spcAft>
            <a:buNone/>
          </a:pPr>
          <a:r>
            <a:rPr lang="it-IT" sz="2800" kern="1200" dirty="0">
              <a:solidFill>
                <a:schemeClr val="tx1">
                  <a:lumMod val="95000"/>
                  <a:lumOff val="5000"/>
                </a:schemeClr>
              </a:solidFill>
            </a:rPr>
            <a:t>Relazioni della convivenza sociale (es. morale economica e politica)</a:t>
          </a:r>
        </a:p>
      </dsp:txBody>
      <dsp:txXfrm>
        <a:off x="458557" y="1361004"/>
        <a:ext cx="7990024" cy="745862"/>
      </dsp:txXfrm>
    </dsp:sp>
    <dsp:sp modelId="{FD1DDA01-5D96-4F65-A59F-488A0C264916}">
      <dsp:nvSpPr>
        <dsp:cNvPr id="0" name=""/>
        <dsp:cNvSpPr/>
      </dsp:nvSpPr>
      <dsp:spPr>
        <a:xfrm>
          <a:off x="0" y="3004016"/>
          <a:ext cx="849694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1193F-0DC0-4786-835D-A72DCF2DA979}">
      <dsp:nvSpPr>
        <dsp:cNvPr id="0" name=""/>
        <dsp:cNvSpPr/>
      </dsp:nvSpPr>
      <dsp:spPr>
        <a:xfrm>
          <a:off x="404517" y="2590736"/>
          <a:ext cx="8090343" cy="8265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just" defTabSz="1244600">
            <a:lnSpc>
              <a:spcPct val="90000"/>
            </a:lnSpc>
            <a:spcBef>
              <a:spcPct val="0"/>
            </a:spcBef>
            <a:spcAft>
              <a:spcPct val="35000"/>
            </a:spcAft>
            <a:buNone/>
          </a:pPr>
          <a:r>
            <a:rPr lang="it-IT" sz="2800" kern="1200" dirty="0">
              <a:solidFill>
                <a:schemeClr val="tx1">
                  <a:lumMod val="95000"/>
                  <a:lumOff val="5000"/>
                </a:schemeClr>
              </a:solidFill>
            </a:rPr>
            <a:t>Campo dell’amore (in particolare matrimonio e famiglia)</a:t>
          </a:r>
        </a:p>
      </dsp:txBody>
      <dsp:txXfrm>
        <a:off x="444866" y="2631085"/>
        <a:ext cx="8009645"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42B75-848D-463A-A1F4-4FB801FB7020}">
      <dsp:nvSpPr>
        <dsp:cNvPr id="0" name=""/>
        <dsp:cNvSpPr/>
      </dsp:nvSpPr>
      <dsp:spPr>
        <a:xfrm rot="5400000">
          <a:off x="-245874" y="248933"/>
          <a:ext cx="1639166" cy="11474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A</a:t>
          </a:r>
        </a:p>
      </dsp:txBody>
      <dsp:txXfrm rot="-5400000">
        <a:off x="1" y="576766"/>
        <a:ext cx="1147416" cy="491750"/>
      </dsp:txXfrm>
    </dsp:sp>
    <dsp:sp modelId="{55012287-1B5D-47A1-A334-8A7CD6E9F6ED}">
      <dsp:nvSpPr>
        <dsp:cNvPr id="0" name=""/>
        <dsp:cNvSpPr/>
      </dsp:nvSpPr>
      <dsp:spPr>
        <a:xfrm rot="5400000">
          <a:off x="4217443" y="-3066968"/>
          <a:ext cx="1065458" cy="72055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a:latin typeface="Times New Roman" charset="0"/>
            </a:rPr>
            <a:t>solo il </a:t>
          </a:r>
          <a:r>
            <a:rPr lang="es-ES_tradnl" sz="2100" b="1" kern="1200" dirty="0">
              <a:solidFill>
                <a:srgbClr val="CC0000"/>
              </a:solidFill>
              <a:latin typeface="Times New Roman" charset="0"/>
            </a:rPr>
            <a:t>battezzato</a:t>
          </a:r>
          <a:r>
            <a:rPr lang="es-ES_tradnl" sz="2100" kern="1200" dirty="0">
              <a:latin typeface="Times New Roman" charset="0"/>
            </a:rPr>
            <a:t> può aspirare ad esso e riesce a raggiungerlo (anche quando si tratta di battesimo di desiderio)</a:t>
          </a:r>
          <a:endParaRPr lang="it-IT" sz="2100" kern="1200" dirty="0"/>
        </a:p>
        <a:p>
          <a:pPr marL="228600" lvl="1" indent="-228600" algn="l" defTabSz="933450">
            <a:lnSpc>
              <a:spcPct val="90000"/>
            </a:lnSpc>
            <a:spcBef>
              <a:spcPct val="0"/>
            </a:spcBef>
            <a:spcAft>
              <a:spcPct val="15000"/>
            </a:spcAft>
            <a:buChar char="•"/>
          </a:pPr>
          <a:r>
            <a:rPr lang="es-ES_tradnl" sz="2100" kern="1200" dirty="0">
              <a:latin typeface="Times New Roman" charset="0"/>
            </a:rPr>
            <a:t>la </a:t>
          </a:r>
          <a:r>
            <a:rPr lang="es-ES_tradnl" sz="2100" b="1" kern="1200" dirty="0">
              <a:solidFill>
                <a:schemeClr val="accent2"/>
              </a:solidFill>
              <a:latin typeface="Times New Roman" charset="0"/>
            </a:rPr>
            <a:t>grazia divina</a:t>
          </a:r>
          <a:r>
            <a:rPr lang="es-ES_tradnl" sz="2100" kern="1200" dirty="0">
              <a:latin typeface="Times New Roman" charset="0"/>
            </a:rPr>
            <a:t> eleva soprannaturalmente l’uomo</a:t>
          </a:r>
          <a:endParaRPr lang="it-IT" sz="2100" kern="1200" dirty="0"/>
        </a:p>
      </dsp:txBody>
      <dsp:txXfrm rot="-5400000">
        <a:off x="1147417" y="55069"/>
        <a:ext cx="7153500" cy="961436"/>
      </dsp:txXfrm>
    </dsp:sp>
    <dsp:sp modelId="{46C09945-2DEF-42D0-B49F-10DD309630EA}">
      <dsp:nvSpPr>
        <dsp:cNvPr id="0" name=""/>
        <dsp:cNvSpPr/>
      </dsp:nvSpPr>
      <dsp:spPr>
        <a:xfrm rot="5400000">
          <a:off x="-245874" y="1694543"/>
          <a:ext cx="1639166" cy="11474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B</a:t>
          </a:r>
        </a:p>
      </dsp:txBody>
      <dsp:txXfrm rot="-5400000">
        <a:off x="1" y="2022376"/>
        <a:ext cx="1147416" cy="491750"/>
      </dsp:txXfrm>
    </dsp:sp>
    <dsp:sp modelId="{B0AF618B-2810-4551-8209-4704A1A3C5BE}">
      <dsp:nvSpPr>
        <dsp:cNvPr id="0" name=""/>
        <dsp:cNvSpPr/>
      </dsp:nvSpPr>
      <dsp:spPr>
        <a:xfrm rot="5400000">
          <a:off x="4217443" y="-1621357"/>
          <a:ext cx="1065458" cy="72055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b="1" kern="1200" dirty="0">
              <a:solidFill>
                <a:srgbClr val="CC0000"/>
              </a:solidFill>
              <a:latin typeface="Times New Roman" charset="0"/>
            </a:rPr>
            <a:t>supera le forze umane</a:t>
          </a:r>
          <a:endParaRPr lang="it-IT" sz="2100" kern="1200" dirty="0"/>
        </a:p>
        <a:p>
          <a:pPr marL="228600" lvl="1" indent="-228600" algn="l" defTabSz="933450">
            <a:lnSpc>
              <a:spcPct val="90000"/>
            </a:lnSpc>
            <a:spcBef>
              <a:spcPct val="0"/>
            </a:spcBef>
            <a:spcAft>
              <a:spcPct val="15000"/>
            </a:spcAft>
            <a:buChar char="•"/>
          </a:pPr>
          <a:r>
            <a:rPr lang="es-ES_tradnl" sz="2100" kern="1200" dirty="0">
              <a:latin typeface="Times New Roman" charset="0"/>
            </a:rPr>
            <a:t>quindi occorre utilizzare i mezzi soprannaturali (sacramenti e orazione)</a:t>
          </a:r>
          <a:endParaRPr lang="it-IT" sz="2100" kern="1200" dirty="0"/>
        </a:p>
      </dsp:txBody>
      <dsp:txXfrm rot="-5400000">
        <a:off x="1147417" y="1500680"/>
        <a:ext cx="7153500" cy="961436"/>
      </dsp:txXfrm>
    </dsp:sp>
    <dsp:sp modelId="{EEF94C1F-39FA-48F5-91D9-993FC094081F}">
      <dsp:nvSpPr>
        <dsp:cNvPr id="0" name=""/>
        <dsp:cNvSpPr/>
      </dsp:nvSpPr>
      <dsp:spPr>
        <a:xfrm rot="5400000">
          <a:off x="-245874" y="3140153"/>
          <a:ext cx="1639166" cy="11474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C</a:t>
          </a:r>
        </a:p>
      </dsp:txBody>
      <dsp:txXfrm rot="-5400000">
        <a:off x="1" y="3467986"/>
        <a:ext cx="1147416" cy="491750"/>
      </dsp:txXfrm>
    </dsp:sp>
    <dsp:sp modelId="{3D0CCBCE-B2D2-4717-96C6-C3FB67F0878C}">
      <dsp:nvSpPr>
        <dsp:cNvPr id="0" name=""/>
        <dsp:cNvSpPr/>
      </dsp:nvSpPr>
      <dsp:spPr>
        <a:xfrm rot="5400000">
          <a:off x="4217443" y="-175747"/>
          <a:ext cx="1065458" cy="72055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a:latin typeface="Times New Roman" charset="0"/>
            </a:rPr>
            <a:t>permette che il battezzato possa mettersi in comunicazione con Dio</a:t>
          </a:r>
          <a:endParaRPr lang="it-IT" sz="2100" kern="1200" dirty="0"/>
        </a:p>
        <a:p>
          <a:pPr marL="228600" lvl="1" indent="-228600" algn="l" defTabSz="933450">
            <a:lnSpc>
              <a:spcPct val="90000"/>
            </a:lnSpc>
            <a:spcBef>
              <a:spcPct val="0"/>
            </a:spcBef>
            <a:spcAft>
              <a:spcPct val="15000"/>
            </a:spcAft>
            <a:buChar char="•"/>
          </a:pPr>
          <a:r>
            <a:rPr lang="es-ES_tradnl" sz="2100" kern="1200" dirty="0">
              <a:latin typeface="Times New Roman" charset="0"/>
            </a:rPr>
            <a:t>fa sì che </a:t>
          </a:r>
          <a:r>
            <a:rPr lang="es-ES_tradnl" sz="2100" b="1" kern="1200" dirty="0">
              <a:solidFill>
                <a:srgbClr val="CC0000"/>
              </a:solidFill>
              <a:latin typeface="Times New Roman" charset="0"/>
            </a:rPr>
            <a:t>partecipi della vita Trinitaria</a:t>
          </a:r>
          <a:endParaRPr lang="it-IT" sz="2100" kern="1200" dirty="0"/>
        </a:p>
      </dsp:txBody>
      <dsp:txXfrm rot="-5400000">
        <a:off x="1147417" y="2946290"/>
        <a:ext cx="7153500" cy="9614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1ACE7-DC76-45B7-BDE0-5D36E64189F3}">
      <dsp:nvSpPr>
        <dsp:cNvPr id="0" name=""/>
        <dsp:cNvSpPr/>
      </dsp:nvSpPr>
      <dsp:spPr>
        <a:xfrm>
          <a:off x="576048" y="430"/>
          <a:ext cx="3125491" cy="1875295"/>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b="1" kern="1200" dirty="0">
              <a:latin typeface="Times New Roman" charset="0"/>
            </a:rPr>
            <a:t>Quelli che professano una </a:t>
          </a:r>
          <a:r>
            <a:rPr lang="es-ES_tradnl" sz="2300" b="1" kern="1200" dirty="0">
              <a:solidFill>
                <a:schemeClr val="accent2"/>
              </a:solidFill>
              <a:latin typeface="Times New Roman" charset="0"/>
            </a:rPr>
            <a:t>morale senza Dio</a:t>
          </a:r>
          <a:r>
            <a:rPr lang="es-ES_tradnl" sz="2300" b="1" kern="1200" dirty="0">
              <a:latin typeface="Times New Roman" charset="0"/>
            </a:rPr>
            <a:t> (esistenzialisti atei)</a:t>
          </a:r>
          <a:endParaRPr lang="it-IT" sz="2300" b="1" kern="1200" dirty="0"/>
        </a:p>
      </dsp:txBody>
      <dsp:txXfrm>
        <a:off x="576048" y="430"/>
        <a:ext cx="3125491" cy="1875295"/>
      </dsp:txXfrm>
    </dsp:sp>
    <dsp:sp modelId="{B304D376-2CDC-4B2A-9AB1-EBB8FBDFF709}">
      <dsp:nvSpPr>
        <dsp:cNvPr id="0" name=""/>
        <dsp:cNvSpPr/>
      </dsp:nvSpPr>
      <dsp:spPr>
        <a:xfrm>
          <a:off x="4795400" y="430"/>
          <a:ext cx="3125491" cy="1875295"/>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b="1" kern="1200" dirty="0">
              <a:latin typeface="Times New Roman" charset="0"/>
            </a:rPr>
            <a:t>Quelli che riducono l’uomo a </a:t>
          </a:r>
          <a:r>
            <a:rPr lang="es-ES_tradnl" sz="2300" b="1" kern="1200" dirty="0">
              <a:solidFill>
                <a:schemeClr val="tx1"/>
              </a:solidFill>
              <a:latin typeface="Times New Roman" charset="0"/>
            </a:rPr>
            <a:t>pura biologia </a:t>
          </a:r>
          <a:r>
            <a:rPr lang="es-ES_tradnl" sz="2300" b="1" kern="1200" dirty="0">
              <a:latin typeface="Times New Roman" charset="0"/>
            </a:rPr>
            <a:t>(l’origine della condotta morale starebbe nei geni)</a:t>
          </a:r>
          <a:endParaRPr lang="it-IT" sz="2300" b="1" kern="1200" dirty="0"/>
        </a:p>
      </dsp:txBody>
      <dsp:txXfrm>
        <a:off x="4795400" y="430"/>
        <a:ext cx="3125491" cy="1875295"/>
      </dsp:txXfrm>
    </dsp:sp>
    <dsp:sp modelId="{5033B91C-5DE4-493B-85F6-0AED759F806D}">
      <dsp:nvSpPr>
        <dsp:cNvPr id="0" name=""/>
        <dsp:cNvSpPr/>
      </dsp:nvSpPr>
      <dsp:spPr>
        <a:xfrm>
          <a:off x="576048" y="2188274"/>
          <a:ext cx="3125491" cy="1875295"/>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b="1" kern="1200" dirty="0">
              <a:latin typeface="Times New Roman" charset="0"/>
            </a:rPr>
            <a:t>Quelli che fanno scaturire la moralità dai </a:t>
          </a:r>
          <a:r>
            <a:rPr lang="es-ES_tradnl" sz="2300" b="1" kern="1200" dirty="0">
              <a:solidFill>
                <a:schemeClr val="accent2"/>
              </a:solidFill>
              <a:latin typeface="Times New Roman" charset="0"/>
            </a:rPr>
            <a:t>costumi sociali</a:t>
          </a:r>
          <a:r>
            <a:rPr lang="es-ES_tradnl" sz="2300" b="1" kern="1200" dirty="0">
              <a:latin typeface="Times New Roman" charset="0"/>
            </a:rPr>
            <a:t> del momento</a:t>
          </a:r>
          <a:endParaRPr lang="it-IT" sz="2300" b="1" kern="1200" dirty="0"/>
        </a:p>
      </dsp:txBody>
      <dsp:txXfrm>
        <a:off x="576048" y="2188274"/>
        <a:ext cx="3125491" cy="1875295"/>
      </dsp:txXfrm>
    </dsp:sp>
    <dsp:sp modelId="{F1A6C634-8057-415C-96F9-E2BE42BBD24E}">
      <dsp:nvSpPr>
        <dsp:cNvPr id="0" name=""/>
        <dsp:cNvSpPr/>
      </dsp:nvSpPr>
      <dsp:spPr>
        <a:xfrm>
          <a:off x="4795400" y="2188274"/>
          <a:ext cx="3125491" cy="1875295"/>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_tradnl" sz="2300" b="1" kern="1200" dirty="0">
              <a:latin typeface="Times New Roman" charset="0"/>
            </a:rPr>
            <a:t>Quelli che affermano che l’uomo </a:t>
          </a:r>
          <a:r>
            <a:rPr lang="es-ES_tradnl" sz="2300" b="1" kern="1200" dirty="0">
              <a:solidFill>
                <a:schemeClr val="tx2">
                  <a:lumMod val="95000"/>
                  <a:lumOff val="5000"/>
                </a:schemeClr>
              </a:solidFill>
              <a:latin typeface="Times New Roman" charset="0"/>
            </a:rPr>
            <a:t>non</a:t>
          </a:r>
          <a:r>
            <a:rPr lang="es-ES_tradnl" sz="2300" b="1" kern="1200" dirty="0">
              <a:solidFill>
                <a:schemeClr val="accent2"/>
              </a:solidFill>
              <a:latin typeface="Times New Roman" charset="0"/>
            </a:rPr>
            <a:t> </a:t>
          </a:r>
          <a:r>
            <a:rPr lang="es-ES_tradnl" sz="2300" b="1" kern="1200" dirty="0">
              <a:latin typeface="Times New Roman" charset="0"/>
            </a:rPr>
            <a:t>è un essere  in grado di compiere atti </a:t>
          </a:r>
          <a:r>
            <a:rPr lang="es-ES_tradnl" sz="2300" b="1" kern="1200" dirty="0">
              <a:solidFill>
                <a:schemeClr val="tx2">
                  <a:lumMod val="95000"/>
                  <a:lumOff val="5000"/>
                </a:schemeClr>
              </a:solidFill>
              <a:latin typeface="Times New Roman" charset="0"/>
            </a:rPr>
            <a:t>veramente responsabili</a:t>
          </a:r>
          <a:endParaRPr lang="it-IT" sz="2300" b="1" kern="1200" dirty="0">
            <a:solidFill>
              <a:schemeClr val="tx2">
                <a:lumMod val="95000"/>
                <a:lumOff val="5000"/>
              </a:schemeClr>
            </a:solidFill>
          </a:endParaRPr>
        </a:p>
      </dsp:txBody>
      <dsp:txXfrm>
        <a:off x="4795400" y="2188274"/>
        <a:ext cx="3125491" cy="1875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BEA29-0E34-4C7C-908E-94410D54DBD8}">
      <dsp:nvSpPr>
        <dsp:cNvPr id="0" name=""/>
        <dsp:cNvSpPr/>
      </dsp:nvSpPr>
      <dsp:spPr>
        <a:xfrm>
          <a:off x="0" y="36056"/>
          <a:ext cx="8280920" cy="695102"/>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tx1">
                  <a:lumMod val="95000"/>
                  <a:lumOff val="5000"/>
                </a:schemeClr>
              </a:solidFill>
            </a:rPr>
            <a:t>Quelli che riducono l’uomo a pura materia</a:t>
          </a:r>
        </a:p>
      </dsp:txBody>
      <dsp:txXfrm>
        <a:off x="33932" y="69988"/>
        <a:ext cx="8213056" cy="627238"/>
      </dsp:txXfrm>
    </dsp:sp>
    <dsp:sp modelId="{21566342-2668-49AE-9751-8C4D60E34E84}">
      <dsp:nvSpPr>
        <dsp:cNvPr id="0" name=""/>
        <dsp:cNvSpPr/>
      </dsp:nvSpPr>
      <dsp:spPr>
        <a:xfrm>
          <a:off x="0" y="731158"/>
          <a:ext cx="828092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kern="1200" dirty="0">
              <a:latin typeface="Franklin Gothic Medium" pitchFamily="34" charset="0"/>
            </a:rPr>
            <a:t>dal «materialismo dialettico» fino al difensore del «caso», come J. </a:t>
          </a:r>
          <a:r>
            <a:rPr lang="it-IT" sz="2000" kern="1200" dirty="0" err="1">
              <a:latin typeface="Franklin Gothic Medium" pitchFamily="34" charset="0"/>
            </a:rPr>
            <a:t>Monod</a:t>
          </a:r>
          <a:r>
            <a:rPr lang="it-IT" sz="2000" kern="1200" dirty="0">
              <a:latin typeface="Franklin Gothic Medium" pitchFamily="34" charset="0"/>
            </a:rPr>
            <a:t>, e ai negatori della libertà, come B. F. </a:t>
          </a:r>
          <a:r>
            <a:rPr lang="it-IT" sz="2000" kern="1200" dirty="0" err="1">
              <a:latin typeface="Franklin Gothic Medium" pitchFamily="34" charset="0"/>
            </a:rPr>
            <a:t>Skinner</a:t>
          </a:r>
          <a:endParaRPr lang="it-IT" sz="2000" kern="1200" dirty="0">
            <a:latin typeface="Franklin Gothic Medium" pitchFamily="34" charset="0"/>
          </a:endParaRPr>
        </a:p>
      </dsp:txBody>
      <dsp:txXfrm>
        <a:off x="0" y="731158"/>
        <a:ext cx="8280920" cy="1059840"/>
      </dsp:txXfrm>
    </dsp:sp>
    <dsp:sp modelId="{3FBB80BA-2B80-414C-9DBB-AE4BEF81421C}">
      <dsp:nvSpPr>
        <dsp:cNvPr id="0" name=""/>
        <dsp:cNvSpPr/>
      </dsp:nvSpPr>
      <dsp:spPr>
        <a:xfrm>
          <a:off x="0" y="1440159"/>
          <a:ext cx="8280920" cy="713504"/>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tx1">
                  <a:lumMod val="95000"/>
                  <a:lumOff val="5000"/>
                </a:schemeClr>
              </a:solidFill>
            </a:rPr>
            <a:t>Le correnti antropologiche che negano una differenza essenziale tra l’uomo e l’animale</a:t>
          </a:r>
        </a:p>
      </dsp:txBody>
      <dsp:txXfrm>
        <a:off x="34830" y="1474989"/>
        <a:ext cx="8211260" cy="643844"/>
      </dsp:txXfrm>
    </dsp:sp>
    <dsp:sp modelId="{50307A9B-C098-4A05-8A0F-49FC5241B268}">
      <dsp:nvSpPr>
        <dsp:cNvPr id="0" name=""/>
        <dsp:cNvSpPr/>
      </dsp:nvSpPr>
      <dsp:spPr>
        <a:xfrm>
          <a:off x="0" y="2160235"/>
          <a:ext cx="828092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kern="1200" dirty="0">
              <a:latin typeface="Franklin Gothic Medium" pitchFamily="34" charset="0"/>
            </a:rPr>
            <a:t>correnti «</a:t>
          </a:r>
          <a:r>
            <a:rPr lang="it-IT" sz="2000" kern="1200" dirty="0" err="1">
              <a:latin typeface="Franklin Gothic Medium" pitchFamily="34" charset="0"/>
            </a:rPr>
            <a:t>fisicaliste</a:t>
          </a:r>
          <a:r>
            <a:rPr lang="it-IT" sz="2000" kern="1200" dirty="0">
              <a:latin typeface="Franklin Gothic Medium" pitchFamily="34" charset="0"/>
            </a:rPr>
            <a:t>» ed «</a:t>
          </a:r>
          <a:r>
            <a:rPr lang="it-IT" sz="2000" kern="1200" dirty="0" err="1">
              <a:latin typeface="Franklin Gothic Medium" pitchFamily="34" charset="0"/>
            </a:rPr>
            <a:t>emergentiste</a:t>
          </a:r>
          <a:r>
            <a:rPr lang="it-IT" sz="2000" kern="1200" dirty="0">
              <a:latin typeface="Franklin Gothic Medium" pitchFamily="34" charset="0"/>
            </a:rPr>
            <a:t>». In questo gruppo si possono includere M. </a:t>
          </a:r>
          <a:r>
            <a:rPr lang="it-IT" sz="2000" kern="1200" dirty="0" err="1">
              <a:latin typeface="Franklin Gothic Medium" pitchFamily="34" charset="0"/>
            </a:rPr>
            <a:t>Bunge</a:t>
          </a:r>
          <a:r>
            <a:rPr lang="it-IT" sz="2000" kern="1200" dirty="0">
              <a:latin typeface="Franklin Gothic Medium" pitchFamily="34" charset="0"/>
            </a:rPr>
            <a:t>, </a:t>
          </a:r>
          <a:r>
            <a:rPr lang="it-IT" sz="2000" kern="1200" dirty="0" err="1">
              <a:latin typeface="Franklin Gothic Medium" pitchFamily="34" charset="0"/>
            </a:rPr>
            <a:t>Mosterin</a:t>
          </a:r>
          <a:r>
            <a:rPr lang="it-IT" sz="2000" kern="1200" dirty="0">
              <a:latin typeface="Franklin Gothic Medium" pitchFamily="34" charset="0"/>
            </a:rPr>
            <a:t>, L. </a:t>
          </a:r>
          <a:r>
            <a:rPr lang="it-IT" sz="2000" kern="1200" dirty="0" err="1">
              <a:latin typeface="Franklin Gothic Medium" pitchFamily="34" charset="0"/>
            </a:rPr>
            <a:t>Ruiz</a:t>
          </a:r>
          <a:r>
            <a:rPr lang="it-IT" sz="2000" kern="1200" dirty="0">
              <a:latin typeface="Franklin Gothic Medium" pitchFamily="34" charset="0"/>
            </a:rPr>
            <a:t> de </a:t>
          </a:r>
          <a:r>
            <a:rPr lang="it-IT" sz="2000" kern="1200" dirty="0" err="1">
              <a:latin typeface="Franklin Gothic Medium" pitchFamily="34" charset="0"/>
            </a:rPr>
            <a:t>Gopegui</a:t>
          </a:r>
          <a:r>
            <a:rPr lang="it-IT" sz="2000" kern="1200" dirty="0">
              <a:latin typeface="Franklin Gothic Medium" pitchFamily="34" charset="0"/>
            </a:rPr>
            <a:t>, P. Singer ecc.</a:t>
          </a:r>
        </a:p>
      </dsp:txBody>
      <dsp:txXfrm>
        <a:off x="0" y="2160235"/>
        <a:ext cx="8280920" cy="105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AB648-325D-4E74-9661-E9BA1379F3D4}">
      <dsp:nvSpPr>
        <dsp:cNvPr id="0" name=""/>
        <dsp:cNvSpPr/>
      </dsp:nvSpPr>
      <dsp:spPr>
        <a:xfrm rot="5400000">
          <a:off x="5398389" y="-2166469"/>
          <a:ext cx="954927" cy="5530214"/>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latin typeface="Franklin Gothic Medium" pitchFamily="34" charset="0"/>
            </a:rPr>
            <a:t>se nell’orizzonte della riflessione morale Dio è assente, non è facile trovare un fondamento per una morale vincolante e valida per tutti gli uomini</a:t>
          </a:r>
        </a:p>
      </dsp:txBody>
      <dsp:txXfrm rot="-5400000">
        <a:off x="3110746" y="167790"/>
        <a:ext cx="5483598" cy="861695"/>
      </dsp:txXfrm>
    </dsp:sp>
    <dsp:sp modelId="{29DBC574-A100-4C37-B495-28747ECAB606}">
      <dsp:nvSpPr>
        <dsp:cNvPr id="0" name=""/>
        <dsp:cNvSpPr/>
      </dsp:nvSpPr>
      <dsp:spPr>
        <a:xfrm>
          <a:off x="0" y="1808"/>
          <a:ext cx="3110745" cy="1193658"/>
        </a:xfrm>
        <a:prstGeom prst="roundRect">
          <a:avLst/>
        </a:prstGeom>
        <a:gradFill rotWithShape="0">
          <a:gsLst>
            <a:gs pos="0">
              <a:schemeClr val="accent6">
                <a:shade val="80000"/>
                <a:hueOff val="0"/>
                <a:satOff val="0"/>
                <a:lumOff val="0"/>
                <a:alphaOff val="0"/>
                <a:tint val="94000"/>
                <a:satMod val="105000"/>
                <a:lumMod val="102000"/>
              </a:schemeClr>
            </a:gs>
            <a:gs pos="100000">
              <a:schemeClr val="accent6">
                <a:shade val="8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Nel fondamento</a:t>
          </a:r>
        </a:p>
      </dsp:txBody>
      <dsp:txXfrm>
        <a:off x="58270" y="60078"/>
        <a:ext cx="2994205" cy="1077118"/>
      </dsp:txXfrm>
    </dsp:sp>
    <dsp:sp modelId="{F5777F65-3D4C-4080-94B9-924D43E1616E}">
      <dsp:nvSpPr>
        <dsp:cNvPr id="0" name=""/>
        <dsp:cNvSpPr/>
      </dsp:nvSpPr>
      <dsp:spPr>
        <a:xfrm rot="5400000">
          <a:off x="5398389" y="-913127"/>
          <a:ext cx="954927" cy="5530214"/>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latin typeface="Franklin Gothic Medium" pitchFamily="34" charset="0"/>
            </a:rPr>
            <a:t>le etiche laiche orientano certamente al raggiungimento della «felicità», ma non sono poi d’accordo per definire in che consista essere felici</a:t>
          </a:r>
        </a:p>
      </dsp:txBody>
      <dsp:txXfrm rot="-5400000">
        <a:off x="3110746" y="1421132"/>
        <a:ext cx="5483598" cy="861695"/>
      </dsp:txXfrm>
    </dsp:sp>
    <dsp:sp modelId="{243EBB31-C7F8-4CE1-8DA3-81BC3E488224}">
      <dsp:nvSpPr>
        <dsp:cNvPr id="0" name=""/>
        <dsp:cNvSpPr/>
      </dsp:nvSpPr>
      <dsp:spPr>
        <a:xfrm>
          <a:off x="0" y="1255150"/>
          <a:ext cx="3110745" cy="1193658"/>
        </a:xfrm>
        <a:prstGeom prst="roundRect">
          <a:avLst/>
        </a:prstGeom>
        <a:gradFill rotWithShape="0">
          <a:gsLst>
            <a:gs pos="0">
              <a:schemeClr val="accent6">
                <a:shade val="80000"/>
                <a:hueOff val="36118"/>
                <a:satOff val="2644"/>
                <a:lumOff val="9538"/>
                <a:alphaOff val="0"/>
                <a:tint val="94000"/>
                <a:satMod val="105000"/>
                <a:lumMod val="102000"/>
              </a:schemeClr>
            </a:gs>
            <a:gs pos="100000">
              <a:schemeClr val="accent6">
                <a:shade val="80000"/>
                <a:hueOff val="36118"/>
                <a:satOff val="2644"/>
                <a:lumOff val="9538"/>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Nella densità dei valori etici offerti</a:t>
          </a:r>
        </a:p>
      </dsp:txBody>
      <dsp:txXfrm>
        <a:off x="58270" y="1313420"/>
        <a:ext cx="2994205" cy="1077118"/>
      </dsp:txXfrm>
    </dsp:sp>
    <dsp:sp modelId="{A7B5CA21-849E-4B68-B39C-10DA66AD9EEC}">
      <dsp:nvSpPr>
        <dsp:cNvPr id="0" name=""/>
        <dsp:cNvSpPr/>
      </dsp:nvSpPr>
      <dsp:spPr>
        <a:xfrm rot="5400000">
          <a:off x="5290811" y="340214"/>
          <a:ext cx="1170081" cy="5530214"/>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latin typeface="Franklin Gothic Medium" pitchFamily="34" charset="0"/>
            </a:rPr>
            <a:t>mentre la morale cattolica, quando è esposta con rigore, giustifica razionalmente il messaggio morale del N.T., alcuni sistemi etici professano deliberatamente un’«etica dei minimi», sono spesso pieni di incoerenze e sono proposti da ideologie molto combattive verso l’etica cristiana</a:t>
          </a:r>
        </a:p>
      </dsp:txBody>
      <dsp:txXfrm rot="-5400000">
        <a:off x="3110745" y="2577400"/>
        <a:ext cx="5473095" cy="1055843"/>
      </dsp:txXfrm>
    </dsp:sp>
    <dsp:sp modelId="{BFA26F7B-8428-496A-B0F0-BA2919AE448A}">
      <dsp:nvSpPr>
        <dsp:cNvPr id="0" name=""/>
        <dsp:cNvSpPr/>
      </dsp:nvSpPr>
      <dsp:spPr>
        <a:xfrm>
          <a:off x="0" y="2508492"/>
          <a:ext cx="3110745" cy="1193658"/>
        </a:xfrm>
        <a:prstGeom prst="roundRect">
          <a:avLst/>
        </a:prstGeom>
        <a:gradFill rotWithShape="0">
          <a:gsLst>
            <a:gs pos="0">
              <a:schemeClr val="accent6">
                <a:shade val="80000"/>
                <a:hueOff val="72235"/>
                <a:satOff val="5288"/>
                <a:lumOff val="19077"/>
                <a:alphaOff val="0"/>
                <a:tint val="94000"/>
                <a:satMod val="105000"/>
                <a:lumMod val="102000"/>
              </a:schemeClr>
            </a:gs>
            <a:gs pos="100000">
              <a:schemeClr val="accent6">
                <a:shade val="80000"/>
                <a:hueOff val="72235"/>
                <a:satOff val="5288"/>
                <a:lumOff val="19077"/>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Nella razionalità con cui si presentano</a:t>
          </a:r>
        </a:p>
      </dsp:txBody>
      <dsp:txXfrm>
        <a:off x="58270" y="2566762"/>
        <a:ext cx="2994205" cy="10771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40A881B-23A2-C259-FE37-5DD2492BEB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pPr>
              <a:defRPr/>
            </a:pPr>
            <a:endParaRPr lang="it-IT"/>
          </a:p>
        </p:txBody>
      </p:sp>
      <p:sp>
        <p:nvSpPr>
          <p:cNvPr id="3" name="Segnaposto data 2">
            <a:extLst>
              <a:ext uri="{FF2B5EF4-FFF2-40B4-BE49-F238E27FC236}">
                <a16:creationId xmlns:a16="http://schemas.microsoft.com/office/drawing/2014/main" id="{3DDC66EA-8316-72DE-15BF-C20DA03138E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pPr>
              <a:defRPr/>
            </a:pPr>
            <a:fld id="{3031E5CC-B25E-EE45-B1BF-EC7BFE53D4CD}" type="datetimeFigureOut">
              <a:rPr lang="it-IT"/>
              <a:pPr>
                <a:defRPr/>
              </a:pPr>
              <a:t>25/11/24</a:t>
            </a:fld>
            <a:endParaRPr lang="it-IT"/>
          </a:p>
        </p:txBody>
      </p:sp>
      <p:sp>
        <p:nvSpPr>
          <p:cNvPr id="4" name="Segnaposto immagine diapositiva 3">
            <a:extLst>
              <a:ext uri="{FF2B5EF4-FFF2-40B4-BE49-F238E27FC236}">
                <a16:creationId xmlns:a16="http://schemas.microsoft.com/office/drawing/2014/main" id="{CDC4A707-52C0-2ABE-4854-71A7470F77D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504DC8DD-4EF4-7FF7-8298-C108BEED5E3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9B7C7D64-840E-6A68-2E36-418069E485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pPr>
              <a:defRPr/>
            </a:pPr>
            <a:endParaRPr lang="it-IT"/>
          </a:p>
        </p:txBody>
      </p:sp>
      <p:sp>
        <p:nvSpPr>
          <p:cNvPr id="7" name="Segnaposto numero diapositiva 6">
            <a:extLst>
              <a:ext uri="{FF2B5EF4-FFF2-40B4-BE49-F238E27FC236}">
                <a16:creationId xmlns:a16="http://schemas.microsoft.com/office/drawing/2014/main" id="{F18FBBB2-7943-4A85-4BD0-C37CE1542FE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112F9C2-A271-2441-871C-02C12F9B48BC}"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9CF7B759-0A6A-EB06-6C12-B66FF0F3F0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10028E66-449F-EDCC-E9B9-CB27869D34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676" name="Segnaposto numero diapositiva 3">
            <a:extLst>
              <a:ext uri="{FF2B5EF4-FFF2-40B4-BE49-F238E27FC236}">
                <a16:creationId xmlns:a16="http://schemas.microsoft.com/office/drawing/2014/main" id="{869301D8-B232-667F-20A7-640AE79111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0839EB-279F-7947-9792-48109A80A721}" type="slidenum">
              <a:rPr lang="it-IT" altLang="it-IT" sz="1200"/>
              <a:pPr/>
              <a:t>2</a:t>
            </a:fld>
            <a:endParaRPr lang="it-IT" alt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511E9C97-9DC3-776F-345D-49CDE7C6B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1F578A20-3176-8C5A-E175-E72D53CB9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6868" name="Segnaposto numero diapositiva 3">
            <a:extLst>
              <a:ext uri="{FF2B5EF4-FFF2-40B4-BE49-F238E27FC236}">
                <a16:creationId xmlns:a16="http://schemas.microsoft.com/office/drawing/2014/main" id="{6503C5CA-E0E8-027B-180A-743BA2B5A4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EEE2F3-D764-7745-8D7F-4427B334BBF0}" type="slidenum">
              <a:rPr lang="it-IT" altLang="it-IT" sz="1200"/>
              <a:pPr/>
              <a:t>38</a:t>
            </a:fld>
            <a:endParaRPr lang="it-IT" altLang="it-IT"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82580C03-1FC9-5AD5-6203-307FB14A22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B183C27E-DB6F-3350-4AE0-0F77A370F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167A1ABB-2D86-DF4E-C0B2-5DD9E0B11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97A614-C9EF-7A4E-BD93-C5C52ED1FE60}" type="slidenum">
              <a:rPr lang="it-IT" altLang="it-IT" sz="1200"/>
              <a:pPr/>
              <a:t>128</a:t>
            </a:fld>
            <a:endParaRPr lang="it-IT" altLang="it-IT"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492012FD-8875-E928-11BC-030FD49D0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9DAB47E1-57F9-8D25-7C55-BF6E5A83C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8132" name="Segnaposto numero diapositiva 3">
            <a:extLst>
              <a:ext uri="{FF2B5EF4-FFF2-40B4-BE49-F238E27FC236}">
                <a16:creationId xmlns:a16="http://schemas.microsoft.com/office/drawing/2014/main" id="{28F089B6-E7C5-A685-F86F-8B5A3FE3A6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759ADE-C1C1-6844-8798-ABE1DF844C05}" type="slidenum">
              <a:rPr lang="it-IT" altLang="it-IT" sz="1200"/>
              <a:pPr/>
              <a:t>129</a:t>
            </a:fld>
            <a:endParaRPr lang="it-IT" altLang="it-IT"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a:extLst>
              <a:ext uri="{FF2B5EF4-FFF2-40B4-BE49-F238E27FC236}">
                <a16:creationId xmlns:a16="http://schemas.microsoft.com/office/drawing/2014/main" id="{C915D83B-D22A-DAB7-7541-7E6C2CB002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a:extLst>
              <a:ext uri="{FF2B5EF4-FFF2-40B4-BE49-F238E27FC236}">
                <a16:creationId xmlns:a16="http://schemas.microsoft.com/office/drawing/2014/main" id="{F25FB0C7-A866-2F8A-1C74-ABDEE5CD19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9156" name="Segnaposto numero diapositiva 3">
            <a:extLst>
              <a:ext uri="{FF2B5EF4-FFF2-40B4-BE49-F238E27FC236}">
                <a16:creationId xmlns:a16="http://schemas.microsoft.com/office/drawing/2014/main" id="{7068A5CB-D503-A9F4-AA20-8A7E47A44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2DAD41-1F77-8C4F-931F-93BCFE996F7E}" type="slidenum">
              <a:rPr lang="it-IT" altLang="it-IT" sz="1200"/>
              <a:pPr/>
              <a:t>130</a:t>
            </a:fld>
            <a:endParaRPr lang="it-IT" altLang="it-IT"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E2997609-0EAA-5F30-2155-E5E114D4C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590CB6A3-BF1B-A0BC-51E4-E4E45CC32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0180" name="Segnaposto numero diapositiva 3">
            <a:extLst>
              <a:ext uri="{FF2B5EF4-FFF2-40B4-BE49-F238E27FC236}">
                <a16:creationId xmlns:a16="http://schemas.microsoft.com/office/drawing/2014/main" id="{C726CC4C-5D9D-B9BD-1ECD-564AF81E3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CE5AB0-D79C-1A4E-B76A-85C5E09BD726}" type="slidenum">
              <a:rPr lang="it-IT" altLang="it-IT" sz="1200"/>
              <a:pPr/>
              <a:t>131</a:t>
            </a:fld>
            <a:endParaRPr lang="it-IT" altLang="it-IT"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a:extLst>
              <a:ext uri="{FF2B5EF4-FFF2-40B4-BE49-F238E27FC236}">
                <a16:creationId xmlns:a16="http://schemas.microsoft.com/office/drawing/2014/main" id="{ACDFF31E-22D0-7672-276C-41F62FAFB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a:extLst>
              <a:ext uri="{FF2B5EF4-FFF2-40B4-BE49-F238E27FC236}">
                <a16:creationId xmlns:a16="http://schemas.microsoft.com/office/drawing/2014/main" id="{4DE9F34C-1DC9-3113-F69E-472F782892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1204" name="Segnaposto numero diapositiva 3">
            <a:extLst>
              <a:ext uri="{FF2B5EF4-FFF2-40B4-BE49-F238E27FC236}">
                <a16:creationId xmlns:a16="http://schemas.microsoft.com/office/drawing/2014/main" id="{2B692A42-4788-C61B-475C-433F08EB3D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D6A75E-408B-B344-83F3-730534AAD158}" type="slidenum">
              <a:rPr lang="it-IT" altLang="it-IT" sz="1200"/>
              <a:pPr/>
              <a:t>132</a:t>
            </a:fld>
            <a:endParaRPr lang="it-IT" altLang="it-IT"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093BA0B6-FE95-AB31-E861-3E6AAC174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a:extLst>
              <a:ext uri="{FF2B5EF4-FFF2-40B4-BE49-F238E27FC236}">
                <a16:creationId xmlns:a16="http://schemas.microsoft.com/office/drawing/2014/main" id="{5EA4A4D9-FFFD-3EC7-D0A6-D2060A81FA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2228" name="Segnaposto numero diapositiva 3">
            <a:extLst>
              <a:ext uri="{FF2B5EF4-FFF2-40B4-BE49-F238E27FC236}">
                <a16:creationId xmlns:a16="http://schemas.microsoft.com/office/drawing/2014/main" id="{6A22A16F-7683-CC51-D4E7-0E35ABEFF5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DB2FE6-E076-4140-B985-A46E7E33BEE7}" type="slidenum">
              <a:rPr lang="it-IT" altLang="it-IT" sz="1200"/>
              <a:pPr/>
              <a:t>133</a:t>
            </a:fld>
            <a:endParaRPr lang="it-IT" altLang="it-IT"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a:extLst>
              <a:ext uri="{FF2B5EF4-FFF2-40B4-BE49-F238E27FC236}">
                <a16:creationId xmlns:a16="http://schemas.microsoft.com/office/drawing/2014/main" id="{CEF7C35A-7828-3640-79AE-FA44F763E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a:extLst>
              <a:ext uri="{FF2B5EF4-FFF2-40B4-BE49-F238E27FC236}">
                <a16:creationId xmlns:a16="http://schemas.microsoft.com/office/drawing/2014/main" id="{592B34E8-9F7E-234F-9A3C-98BA576EF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3252" name="Segnaposto numero diapositiva 3">
            <a:extLst>
              <a:ext uri="{FF2B5EF4-FFF2-40B4-BE49-F238E27FC236}">
                <a16:creationId xmlns:a16="http://schemas.microsoft.com/office/drawing/2014/main" id="{B61A74E6-633E-1A97-09F8-74FB4A4C8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E96934-F1BA-2646-8ECF-0A066A0DB6CF}" type="slidenum">
              <a:rPr lang="it-IT" altLang="it-IT" sz="1200"/>
              <a:pPr/>
              <a:t>134</a:t>
            </a:fld>
            <a:endParaRPr lang="it-IT" altLang="it-IT"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a:extLst>
              <a:ext uri="{FF2B5EF4-FFF2-40B4-BE49-F238E27FC236}">
                <a16:creationId xmlns:a16="http://schemas.microsoft.com/office/drawing/2014/main" id="{1B692ADE-8440-F519-90F7-5B6CB8FBF7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a:extLst>
              <a:ext uri="{FF2B5EF4-FFF2-40B4-BE49-F238E27FC236}">
                <a16:creationId xmlns:a16="http://schemas.microsoft.com/office/drawing/2014/main" id="{8F734C82-CBCE-42F9-2925-24BF71ECF6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4276" name="Segnaposto numero diapositiva 3">
            <a:extLst>
              <a:ext uri="{FF2B5EF4-FFF2-40B4-BE49-F238E27FC236}">
                <a16:creationId xmlns:a16="http://schemas.microsoft.com/office/drawing/2014/main" id="{3C7A09EF-F7B1-A032-618B-1ABEA2FEA4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39CFD5-7F0F-1945-8E13-432A03852675}" type="slidenum">
              <a:rPr lang="it-IT" altLang="it-IT" sz="1200"/>
              <a:pPr/>
              <a:t>135</a:t>
            </a:fld>
            <a:endParaRPr lang="it-IT" altLang="it-IT"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758CE94E-E880-47D1-1628-A9B8C568A4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a:extLst>
              <a:ext uri="{FF2B5EF4-FFF2-40B4-BE49-F238E27FC236}">
                <a16:creationId xmlns:a16="http://schemas.microsoft.com/office/drawing/2014/main" id="{BA49E1A5-4B66-67CB-24FC-811D50F273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5300" name="Segnaposto numero diapositiva 3">
            <a:extLst>
              <a:ext uri="{FF2B5EF4-FFF2-40B4-BE49-F238E27FC236}">
                <a16:creationId xmlns:a16="http://schemas.microsoft.com/office/drawing/2014/main" id="{295A2AF2-9757-8776-3F78-12BA0C8EEA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908769-7502-9145-BFEA-51EE2254D7AB}" type="slidenum">
              <a:rPr lang="it-IT" altLang="it-IT" sz="1200"/>
              <a:pPr/>
              <a:t>136</a:t>
            </a:fld>
            <a:endParaRPr lang="it-IT" altLang="it-IT"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162D824C-B70B-7A6B-10B0-B9361C2FEF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a:extLst>
              <a:ext uri="{FF2B5EF4-FFF2-40B4-BE49-F238E27FC236}">
                <a16:creationId xmlns:a16="http://schemas.microsoft.com/office/drawing/2014/main" id="{A4489510-F23A-752B-1BFC-6FEB100573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6324" name="Segnaposto numero diapositiva 3">
            <a:extLst>
              <a:ext uri="{FF2B5EF4-FFF2-40B4-BE49-F238E27FC236}">
                <a16:creationId xmlns:a16="http://schemas.microsoft.com/office/drawing/2014/main" id="{758C7EFC-BABA-32D8-BEF3-3D4B4DC12C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9825F3-A1F7-8C41-8712-95E96661EEBF}" type="slidenum">
              <a:rPr lang="it-IT" altLang="it-IT" sz="1200"/>
              <a:pPr/>
              <a:t>137</a:t>
            </a:fld>
            <a:endParaRPr lang="it-IT" alt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A83985E1-F92F-190C-1376-797186E31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293FACC4-DE93-96F5-3974-60B6FE011F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id="{9A8A2D61-D503-9B15-9C5C-3F8E06BDFB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931767-A7FA-4248-88F6-12C269D8265C}" type="slidenum">
              <a:rPr lang="it-IT" altLang="it-IT" sz="1200"/>
              <a:pPr/>
              <a:t>39</a:t>
            </a:fld>
            <a:endParaRPr lang="it-IT" altLang="it-IT"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a:extLst>
              <a:ext uri="{FF2B5EF4-FFF2-40B4-BE49-F238E27FC236}">
                <a16:creationId xmlns:a16="http://schemas.microsoft.com/office/drawing/2014/main" id="{FDC360E7-789A-E947-2BD7-5DE88ECA8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a:extLst>
              <a:ext uri="{FF2B5EF4-FFF2-40B4-BE49-F238E27FC236}">
                <a16:creationId xmlns:a16="http://schemas.microsoft.com/office/drawing/2014/main" id="{71F799CD-39D2-F623-AA69-7F0ACBE4E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7348" name="Segnaposto numero diapositiva 3">
            <a:extLst>
              <a:ext uri="{FF2B5EF4-FFF2-40B4-BE49-F238E27FC236}">
                <a16:creationId xmlns:a16="http://schemas.microsoft.com/office/drawing/2014/main" id="{35F32353-EC7D-1856-F006-2E7F295C3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AB60A8-E2CC-8049-9698-0A0885AB00FC}" type="slidenum">
              <a:rPr lang="it-IT" altLang="it-IT" sz="1200"/>
              <a:pPr/>
              <a:t>138</a:t>
            </a:fld>
            <a:endParaRPr lang="it-IT" altLang="it-IT"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a:extLst>
              <a:ext uri="{FF2B5EF4-FFF2-40B4-BE49-F238E27FC236}">
                <a16:creationId xmlns:a16="http://schemas.microsoft.com/office/drawing/2014/main" id="{803B87EC-77AC-47AF-68B0-20DB7642EE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a:extLst>
              <a:ext uri="{FF2B5EF4-FFF2-40B4-BE49-F238E27FC236}">
                <a16:creationId xmlns:a16="http://schemas.microsoft.com/office/drawing/2014/main" id="{B95D17E7-034D-B55B-4C26-C160D3F8F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8372" name="Segnaposto numero diapositiva 3">
            <a:extLst>
              <a:ext uri="{FF2B5EF4-FFF2-40B4-BE49-F238E27FC236}">
                <a16:creationId xmlns:a16="http://schemas.microsoft.com/office/drawing/2014/main" id="{2B29B2C6-7ECD-11EF-FC79-50B6D9294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0679CB-88C4-0344-8D13-EF8D1F00E1A4}" type="slidenum">
              <a:rPr lang="it-IT" altLang="it-IT" sz="1200"/>
              <a:pPr/>
              <a:t>139</a:t>
            </a:fld>
            <a:endParaRPr lang="it-IT" altLang="it-IT"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a:extLst>
              <a:ext uri="{FF2B5EF4-FFF2-40B4-BE49-F238E27FC236}">
                <a16:creationId xmlns:a16="http://schemas.microsoft.com/office/drawing/2014/main" id="{A7C5A207-BD56-A568-008D-A9BABF5314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a:extLst>
              <a:ext uri="{FF2B5EF4-FFF2-40B4-BE49-F238E27FC236}">
                <a16:creationId xmlns:a16="http://schemas.microsoft.com/office/drawing/2014/main" id="{5149FA99-3033-6D71-E42D-7168C6D44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9396" name="Segnaposto numero diapositiva 3">
            <a:extLst>
              <a:ext uri="{FF2B5EF4-FFF2-40B4-BE49-F238E27FC236}">
                <a16:creationId xmlns:a16="http://schemas.microsoft.com/office/drawing/2014/main" id="{10C4B9C7-843F-24B0-C953-A9B41A0DE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64863C-B679-D04A-B60D-92C6A9F41362}" type="slidenum">
              <a:rPr lang="it-IT" altLang="it-IT" sz="1200"/>
              <a:pPr/>
              <a:t>140</a:t>
            </a:fld>
            <a:endParaRPr lang="it-IT" altLang="it-IT"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a:extLst>
              <a:ext uri="{FF2B5EF4-FFF2-40B4-BE49-F238E27FC236}">
                <a16:creationId xmlns:a16="http://schemas.microsoft.com/office/drawing/2014/main" id="{FBE0DA09-8CC1-BA74-9E4C-C84063D17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a:extLst>
              <a:ext uri="{FF2B5EF4-FFF2-40B4-BE49-F238E27FC236}">
                <a16:creationId xmlns:a16="http://schemas.microsoft.com/office/drawing/2014/main" id="{CDD202C8-88CA-A39E-D454-A854E54C3E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0420" name="Segnaposto numero diapositiva 3">
            <a:extLst>
              <a:ext uri="{FF2B5EF4-FFF2-40B4-BE49-F238E27FC236}">
                <a16:creationId xmlns:a16="http://schemas.microsoft.com/office/drawing/2014/main" id="{72FBBBD9-E2EE-7563-872A-4471A185D2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0A7A60-A7B3-5F45-A90B-A131DCD737CF}" type="slidenum">
              <a:rPr lang="it-IT" altLang="it-IT" sz="1200"/>
              <a:pPr/>
              <a:t>141</a:t>
            </a:fld>
            <a:endParaRPr lang="it-IT" altLang="it-IT"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a:extLst>
              <a:ext uri="{FF2B5EF4-FFF2-40B4-BE49-F238E27FC236}">
                <a16:creationId xmlns:a16="http://schemas.microsoft.com/office/drawing/2014/main" id="{80668FBF-3AB8-7A6C-BA87-01725EE88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a:extLst>
              <a:ext uri="{FF2B5EF4-FFF2-40B4-BE49-F238E27FC236}">
                <a16:creationId xmlns:a16="http://schemas.microsoft.com/office/drawing/2014/main" id="{2B888ED1-8716-C2DB-5FDB-C57354DB09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1444" name="Segnaposto numero diapositiva 3">
            <a:extLst>
              <a:ext uri="{FF2B5EF4-FFF2-40B4-BE49-F238E27FC236}">
                <a16:creationId xmlns:a16="http://schemas.microsoft.com/office/drawing/2014/main" id="{3132D323-7332-D8D5-F9D8-207B10247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1CAED8-B30F-4645-9294-D7BA2C435C0D}" type="slidenum">
              <a:rPr lang="it-IT" altLang="it-IT" sz="1200"/>
              <a:pPr/>
              <a:t>142</a:t>
            </a:fld>
            <a:endParaRPr lang="it-IT" altLang="it-IT"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7AAD7427-435C-957F-F815-027D198F45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a:extLst>
              <a:ext uri="{FF2B5EF4-FFF2-40B4-BE49-F238E27FC236}">
                <a16:creationId xmlns:a16="http://schemas.microsoft.com/office/drawing/2014/main" id="{AD94B980-9FF5-5FE1-7A2A-A7D0CA0452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6628" name="Segnaposto numero diapositiva 3">
            <a:extLst>
              <a:ext uri="{FF2B5EF4-FFF2-40B4-BE49-F238E27FC236}">
                <a16:creationId xmlns:a16="http://schemas.microsoft.com/office/drawing/2014/main" id="{4869633E-B7C6-0940-DE00-20307B3F1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3838D3-C67F-6543-98D2-0F1C06B74B96}" type="slidenum">
              <a:rPr lang="it-IT" altLang="it-IT" sz="1200"/>
              <a:pPr/>
              <a:t>143</a:t>
            </a:fld>
            <a:endParaRPr lang="it-IT" altLang="it-IT"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a:extLst>
              <a:ext uri="{FF2B5EF4-FFF2-40B4-BE49-F238E27FC236}">
                <a16:creationId xmlns:a16="http://schemas.microsoft.com/office/drawing/2014/main" id="{8EE7BE0C-330C-01A2-A248-7F5731051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a:extLst>
              <a:ext uri="{FF2B5EF4-FFF2-40B4-BE49-F238E27FC236}">
                <a16:creationId xmlns:a16="http://schemas.microsoft.com/office/drawing/2014/main" id="{33A2DDFB-676A-5C4D-E695-160E21BB9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7652" name="Segnaposto numero diapositiva 3">
            <a:extLst>
              <a:ext uri="{FF2B5EF4-FFF2-40B4-BE49-F238E27FC236}">
                <a16:creationId xmlns:a16="http://schemas.microsoft.com/office/drawing/2014/main" id="{E5BA2AA8-8DB2-DAE2-E8A7-E58F229EA7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EB3BFD-48F0-F549-9705-0F59AFE1CA3D}" type="slidenum">
              <a:rPr lang="it-IT" altLang="it-IT" sz="1200"/>
              <a:pPr/>
              <a:t>144</a:t>
            </a:fld>
            <a:endParaRPr lang="it-IT" altLang="it-IT"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BCF046FA-3EC7-A549-4807-E777F31147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8078B541-F31D-9D26-D0E8-074C704D4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8676" name="Segnaposto numero diapositiva 3">
            <a:extLst>
              <a:ext uri="{FF2B5EF4-FFF2-40B4-BE49-F238E27FC236}">
                <a16:creationId xmlns:a16="http://schemas.microsoft.com/office/drawing/2014/main" id="{8B7C1787-C887-9550-35EF-E638AF6411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48A72-F8A0-2647-95E3-B1DEFDC198E4}" type="slidenum">
              <a:rPr lang="it-IT" altLang="it-IT" sz="1200"/>
              <a:pPr/>
              <a:t>145</a:t>
            </a:fld>
            <a:endParaRPr lang="it-IT" altLang="it-IT"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5B180B91-AAF6-D0FC-3C1B-6E2F8A32EB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a:extLst>
              <a:ext uri="{FF2B5EF4-FFF2-40B4-BE49-F238E27FC236}">
                <a16:creationId xmlns:a16="http://schemas.microsoft.com/office/drawing/2014/main" id="{7098BCEC-8563-07C2-8500-216B905BB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9700" name="Segnaposto numero diapositiva 3">
            <a:extLst>
              <a:ext uri="{FF2B5EF4-FFF2-40B4-BE49-F238E27FC236}">
                <a16:creationId xmlns:a16="http://schemas.microsoft.com/office/drawing/2014/main" id="{87982823-14A3-0AA0-F288-B912FDD09E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0B1E2D-A670-D54B-BCA5-369D1F6492BA}" type="slidenum">
              <a:rPr lang="it-IT" altLang="it-IT" sz="1200"/>
              <a:pPr/>
              <a:t>146</a:t>
            </a:fld>
            <a:endParaRPr lang="it-IT" altLang="it-IT"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D790796A-21C8-7815-91E7-FCBBD881A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A5005207-3D78-77DD-2F32-A382DA050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0724" name="Segnaposto numero diapositiva 3">
            <a:extLst>
              <a:ext uri="{FF2B5EF4-FFF2-40B4-BE49-F238E27FC236}">
                <a16:creationId xmlns:a16="http://schemas.microsoft.com/office/drawing/2014/main" id="{BA9B1ADA-2351-12C1-675E-FA4D29F14D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783C3C-1B91-F64B-80C2-E204C62F0FBE}" type="slidenum">
              <a:rPr lang="it-IT" altLang="it-IT" sz="1200"/>
              <a:pPr/>
              <a:t>147</a:t>
            </a:fld>
            <a:endParaRPr lang="it-IT" alt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a:extLst>
              <a:ext uri="{FF2B5EF4-FFF2-40B4-BE49-F238E27FC236}">
                <a16:creationId xmlns:a16="http://schemas.microsoft.com/office/drawing/2014/main" id="{425F56CF-0F02-EC46-7B94-0FD4A7662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a:extLst>
              <a:ext uri="{FF2B5EF4-FFF2-40B4-BE49-F238E27FC236}">
                <a16:creationId xmlns:a16="http://schemas.microsoft.com/office/drawing/2014/main" id="{FF6D0850-D0EE-F888-46D7-B2A76A1D6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8916" name="Segnaposto numero diapositiva 3">
            <a:extLst>
              <a:ext uri="{FF2B5EF4-FFF2-40B4-BE49-F238E27FC236}">
                <a16:creationId xmlns:a16="http://schemas.microsoft.com/office/drawing/2014/main" id="{70138CCE-121E-33F7-E442-3211C5F70F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135764-6096-4E48-B254-DE2F03310049}" type="slidenum">
              <a:rPr lang="it-IT" altLang="it-IT" sz="1200"/>
              <a:pPr/>
              <a:t>40</a:t>
            </a:fld>
            <a:endParaRPr lang="it-IT" altLang="it-IT"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6DEE98FD-C94A-0FF3-6EC2-9593657EB4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a:extLst>
              <a:ext uri="{FF2B5EF4-FFF2-40B4-BE49-F238E27FC236}">
                <a16:creationId xmlns:a16="http://schemas.microsoft.com/office/drawing/2014/main" id="{83EE80D5-09CB-14B9-3575-2EDD647C32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1748" name="Segnaposto numero diapositiva 3">
            <a:extLst>
              <a:ext uri="{FF2B5EF4-FFF2-40B4-BE49-F238E27FC236}">
                <a16:creationId xmlns:a16="http://schemas.microsoft.com/office/drawing/2014/main" id="{3B8D923F-CA64-45EA-9560-3C627CBE05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434D6C-7E3F-C740-A7C1-2D5B95233746}" type="slidenum">
              <a:rPr lang="it-IT" altLang="it-IT" sz="1200"/>
              <a:pPr/>
              <a:t>148</a:t>
            </a:fld>
            <a:endParaRPr lang="it-IT" altLang="it-IT"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156C047D-4C0C-6572-8FBB-BFD2556AC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a:extLst>
              <a:ext uri="{FF2B5EF4-FFF2-40B4-BE49-F238E27FC236}">
                <a16:creationId xmlns:a16="http://schemas.microsoft.com/office/drawing/2014/main" id="{656ADA77-0CC6-B9B6-ED67-DB918EC0F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2772" name="Segnaposto numero diapositiva 3">
            <a:extLst>
              <a:ext uri="{FF2B5EF4-FFF2-40B4-BE49-F238E27FC236}">
                <a16:creationId xmlns:a16="http://schemas.microsoft.com/office/drawing/2014/main" id="{C07553B4-DDC8-757C-ED92-3295C58CD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31D88C-2BBF-484D-9F05-C5178C02A441}" type="slidenum">
              <a:rPr lang="it-IT" altLang="it-IT" sz="1200"/>
              <a:pPr/>
              <a:t>149</a:t>
            </a:fld>
            <a:endParaRPr lang="it-IT" altLang="it-IT" sz="12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5CFEFD33-488E-A348-A194-F1817C7940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874CA05D-67A7-B570-FAFE-DD56B0C7DD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3796" name="Segnaposto numero diapositiva 3">
            <a:extLst>
              <a:ext uri="{FF2B5EF4-FFF2-40B4-BE49-F238E27FC236}">
                <a16:creationId xmlns:a16="http://schemas.microsoft.com/office/drawing/2014/main" id="{F1D9196B-132D-E1D9-8C0C-E46E4DD71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2BA906-5B24-4040-B39B-D9AD9BED2329}" type="slidenum">
              <a:rPr lang="it-IT" altLang="it-IT" sz="1200"/>
              <a:pPr/>
              <a:t>150</a:t>
            </a:fld>
            <a:endParaRPr lang="it-IT" altLang="it-IT"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BB72BB3C-BFE2-3616-7D16-C48B9FFCC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a:extLst>
              <a:ext uri="{FF2B5EF4-FFF2-40B4-BE49-F238E27FC236}">
                <a16:creationId xmlns:a16="http://schemas.microsoft.com/office/drawing/2014/main" id="{7BE30F1B-1757-3F0A-C3D8-49D0E0BB0D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4820" name="Segnaposto numero diapositiva 3">
            <a:extLst>
              <a:ext uri="{FF2B5EF4-FFF2-40B4-BE49-F238E27FC236}">
                <a16:creationId xmlns:a16="http://schemas.microsoft.com/office/drawing/2014/main" id="{212CD07E-2DC5-F857-60D1-9D7E3E86EB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836401-7AE9-C247-ACA5-1B40CA4AE004}" type="slidenum">
              <a:rPr lang="it-IT" altLang="it-IT" sz="1200"/>
              <a:pPr/>
              <a:t>151</a:t>
            </a:fld>
            <a:endParaRPr lang="it-IT" altLang="it-IT" sz="12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650D55B1-D274-ED9C-6C9D-3D6C0437A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A64555C0-3C31-177B-E1D4-A51BF0321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egnaposto numero diapositiva 3">
            <a:extLst>
              <a:ext uri="{FF2B5EF4-FFF2-40B4-BE49-F238E27FC236}">
                <a16:creationId xmlns:a16="http://schemas.microsoft.com/office/drawing/2014/main" id="{7227E09D-937B-3924-88F9-70814958A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73E146-A8CA-0745-B6CA-8DE5B37BB1D9}" type="slidenum">
              <a:rPr lang="it-IT" altLang="it-IT" sz="1200"/>
              <a:pPr/>
              <a:t>152</a:t>
            </a:fld>
            <a:endParaRPr lang="it-IT" altLang="it-IT"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38044EC8-9E34-54D3-AD33-4A59D5F2F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366EDABB-2B6A-F663-62BA-DEB786B24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6868" name="Segnaposto numero diapositiva 3">
            <a:extLst>
              <a:ext uri="{FF2B5EF4-FFF2-40B4-BE49-F238E27FC236}">
                <a16:creationId xmlns:a16="http://schemas.microsoft.com/office/drawing/2014/main" id="{D1116B09-1234-0803-97F2-7B2982602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3B7AC3-5267-CA47-BE78-DF515262D6CC}" type="slidenum">
              <a:rPr lang="it-IT" altLang="it-IT" sz="1200"/>
              <a:pPr/>
              <a:t>153</a:t>
            </a:fld>
            <a:endParaRPr lang="it-IT" altLang="it-IT" sz="12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31202967-1EB4-7A14-9BA2-27F9ABDB1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A77A6AE9-AFB2-57F5-6E00-FBDE74FFA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id="{BC218DBA-C26B-AE04-828D-9C96CC496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7A1A01-8E0C-9D40-BE33-77DC059177DD}" type="slidenum">
              <a:rPr lang="it-IT" altLang="it-IT" sz="1200"/>
              <a:pPr/>
              <a:t>154</a:t>
            </a:fld>
            <a:endParaRPr lang="it-IT" altLang="it-IT" sz="12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a:extLst>
              <a:ext uri="{FF2B5EF4-FFF2-40B4-BE49-F238E27FC236}">
                <a16:creationId xmlns:a16="http://schemas.microsoft.com/office/drawing/2014/main" id="{BDD57B3B-FA51-75D8-90E3-D510E95062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a:extLst>
              <a:ext uri="{FF2B5EF4-FFF2-40B4-BE49-F238E27FC236}">
                <a16:creationId xmlns:a16="http://schemas.microsoft.com/office/drawing/2014/main" id="{4C2EF7E4-410D-88AF-F605-A02814F9AA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8916" name="Segnaposto numero diapositiva 3">
            <a:extLst>
              <a:ext uri="{FF2B5EF4-FFF2-40B4-BE49-F238E27FC236}">
                <a16:creationId xmlns:a16="http://schemas.microsoft.com/office/drawing/2014/main" id="{637E46E2-7A68-6B33-D16A-058E79CA8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8AEE7C-0C19-0943-B0C7-4E45612DFDA9}" type="slidenum">
              <a:rPr lang="it-IT" altLang="it-IT" sz="1200"/>
              <a:pPr/>
              <a:t>155</a:t>
            </a:fld>
            <a:endParaRPr lang="it-IT" altLang="it-IT" sz="12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84C6294D-1A75-0FAE-CAFB-C76546DE4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04F6BE40-B9CB-ABBB-E27D-80D00A8627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egnaposto numero diapositiva 3">
            <a:extLst>
              <a:ext uri="{FF2B5EF4-FFF2-40B4-BE49-F238E27FC236}">
                <a16:creationId xmlns:a16="http://schemas.microsoft.com/office/drawing/2014/main" id="{D3FE42AD-9AF6-31D5-7603-29FA9E0CDB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85211A-4740-0C46-9F9F-882D7066139C}" type="slidenum">
              <a:rPr lang="it-IT" altLang="it-IT" sz="1200"/>
              <a:pPr/>
              <a:t>156</a:t>
            </a:fld>
            <a:endParaRPr lang="it-IT" altLang="it-IT" sz="12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id="{E7BBAB7D-DB2F-6B63-B1CE-6EEF71532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id="{478BC7F2-09EC-FC06-A94C-DEC6AF72B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0964" name="Segnaposto numero diapositiva 3">
            <a:extLst>
              <a:ext uri="{FF2B5EF4-FFF2-40B4-BE49-F238E27FC236}">
                <a16:creationId xmlns:a16="http://schemas.microsoft.com/office/drawing/2014/main" id="{0F98195C-7867-5C16-1DBE-198EC78D4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C681A9-14E5-3C4E-B1D5-79A8713CDF72}" type="slidenum">
              <a:rPr lang="it-IT" altLang="it-IT" sz="1200"/>
              <a:pPr/>
              <a:t>157</a:t>
            </a:fld>
            <a:endParaRPr lang="it-IT" alt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E4F1625A-84F3-BA31-01D2-F1C81358E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BF6B1DBF-FFAF-68EE-12E5-774F49D457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9940" name="Segnaposto numero diapositiva 3">
            <a:extLst>
              <a:ext uri="{FF2B5EF4-FFF2-40B4-BE49-F238E27FC236}">
                <a16:creationId xmlns:a16="http://schemas.microsoft.com/office/drawing/2014/main" id="{86CF5733-212B-AAB4-1506-1F933894C3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52769C-516E-304D-AFDD-C932DDBD9159}" type="slidenum">
              <a:rPr lang="it-IT" altLang="it-IT" sz="1200"/>
              <a:pPr/>
              <a:t>41</a:t>
            </a:fld>
            <a:endParaRPr lang="it-IT" altLang="it-IT" sz="1200"/>
          </a:p>
        </p:txBody>
      </p:sp>
    </p:spTree>
    <p:extLst>
      <p:ext uri="{BB962C8B-B14F-4D97-AF65-F5344CB8AC3E}">
        <p14:creationId xmlns:p14="http://schemas.microsoft.com/office/powerpoint/2010/main" val="163616625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C62D4689-19B1-06AD-C40F-AE11D3E5D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B456899F-D76A-F5C1-F134-E53F09BBBE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id="{05CCCCA8-0572-6D75-4A98-93DC285E02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CAFE72-2BAE-1947-B112-84A62CBF13A4}" type="slidenum">
              <a:rPr lang="it-IT" altLang="it-IT" sz="1200"/>
              <a:pPr/>
              <a:t>158</a:t>
            </a:fld>
            <a:endParaRPr lang="it-IT" altLang="it-IT" sz="12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44A44E10-D7B5-0A20-32A2-FA65CEB10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01882244-F03F-AEB9-1731-CD8432A140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id="{DFAE65AC-0900-A852-F585-3BD899F0FA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786A2C-77E8-D84C-95FC-EB720D6FBA79}" type="slidenum">
              <a:rPr lang="it-IT" altLang="it-IT" sz="1200"/>
              <a:pPr/>
              <a:t>159</a:t>
            </a:fld>
            <a:endParaRPr lang="it-IT" altLang="it-IT" sz="12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B6557B85-CAEC-446E-CEE6-6EABBE75EE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531DDCB2-F47C-6C7C-3BC7-3E32EC6515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4036" name="Segnaposto numero diapositiva 3">
            <a:extLst>
              <a:ext uri="{FF2B5EF4-FFF2-40B4-BE49-F238E27FC236}">
                <a16:creationId xmlns:a16="http://schemas.microsoft.com/office/drawing/2014/main" id="{08EE0B19-431B-381C-7B70-4812604E0A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13F27B-8CE5-3A43-9CFA-7962515DCABC}" type="slidenum">
              <a:rPr lang="it-IT" altLang="it-IT" sz="1200"/>
              <a:pPr/>
              <a:t>160</a:t>
            </a:fld>
            <a:endParaRPr lang="it-IT" altLang="it-IT" sz="12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a:extLst>
              <a:ext uri="{FF2B5EF4-FFF2-40B4-BE49-F238E27FC236}">
                <a16:creationId xmlns:a16="http://schemas.microsoft.com/office/drawing/2014/main" id="{42D524B0-6414-553A-A783-03282AB19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a:extLst>
              <a:ext uri="{FF2B5EF4-FFF2-40B4-BE49-F238E27FC236}">
                <a16:creationId xmlns:a16="http://schemas.microsoft.com/office/drawing/2014/main" id="{3C19124C-76FD-6208-370D-635DED12F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5060" name="Segnaposto numero diapositiva 3">
            <a:extLst>
              <a:ext uri="{FF2B5EF4-FFF2-40B4-BE49-F238E27FC236}">
                <a16:creationId xmlns:a16="http://schemas.microsoft.com/office/drawing/2014/main" id="{AA78761A-0271-5942-89F7-85C84724A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4F2508-B970-8240-A56F-E20BEA11750D}" type="slidenum">
              <a:rPr lang="it-IT" altLang="it-IT" sz="1200"/>
              <a:pPr/>
              <a:t>161</a:t>
            </a:fld>
            <a:endParaRPr lang="it-IT" altLang="it-IT" sz="12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19A19178-1724-81DF-73EF-8D42D791FA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D092DF7F-EE70-6484-D8A4-3835282C3A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6084" name="Segnaposto numero diapositiva 3">
            <a:extLst>
              <a:ext uri="{FF2B5EF4-FFF2-40B4-BE49-F238E27FC236}">
                <a16:creationId xmlns:a16="http://schemas.microsoft.com/office/drawing/2014/main" id="{DF687D23-CD75-3109-0DC2-C4934A5B4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E05265-FE82-C74E-8799-78AEC4397FE9}" type="slidenum">
              <a:rPr lang="it-IT" altLang="it-IT" sz="1200"/>
              <a:pPr/>
              <a:t>162</a:t>
            </a:fld>
            <a:endParaRPr lang="it-IT" altLang="it-IT" sz="120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E93E5621-E6FC-7E17-4457-25DF28388E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2B1FC6A8-FC21-0510-1EE3-D44591E7E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03D39BDD-7D59-E080-32F4-9BE809D9BF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58A3CB-8CA9-C740-BB25-A0A574648719}" type="slidenum">
              <a:rPr lang="it-IT" altLang="it-IT" sz="1200"/>
              <a:pPr/>
              <a:t>163</a:t>
            </a:fld>
            <a:endParaRPr lang="it-IT" altLang="it-IT" sz="12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5F5D77E5-E5BC-4F17-1E16-86308C7215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210B5C5D-BDD8-992D-292C-7BCA3E42C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egnaposto numero diapositiva 3">
            <a:extLst>
              <a:ext uri="{FF2B5EF4-FFF2-40B4-BE49-F238E27FC236}">
                <a16:creationId xmlns:a16="http://schemas.microsoft.com/office/drawing/2014/main" id="{BCD0032E-66EE-F66E-618A-17069BF93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098DAF-3BC8-0E41-804E-C98B456ECFC7}" type="slidenum">
              <a:rPr lang="it-IT" altLang="it-IT" sz="1200"/>
              <a:pPr/>
              <a:t>164</a:t>
            </a:fld>
            <a:endParaRPr lang="it-IT" altLang="it-IT" sz="120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id="{BC719F4D-1E0E-7315-16A1-C0C9B99B72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id="{AC05FC84-9C24-F390-81AD-3CB2A8F2D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0964" name="Segnaposto numero diapositiva 3">
            <a:extLst>
              <a:ext uri="{FF2B5EF4-FFF2-40B4-BE49-F238E27FC236}">
                <a16:creationId xmlns:a16="http://schemas.microsoft.com/office/drawing/2014/main" id="{6307809B-B4CA-E773-3501-472395284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919369-BA7F-CB44-9D46-C6F0C719E2B5}" type="slidenum">
              <a:rPr lang="it-IT" altLang="it-IT" sz="1200"/>
              <a:pPr/>
              <a:t>165</a:t>
            </a:fld>
            <a:endParaRPr lang="it-IT" altLang="it-IT" sz="120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1FAC1080-9B3F-0FD5-4608-D3E503A94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053160F8-2837-5E0B-F555-1384B867C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id="{1DDE85F9-2D3F-1A86-9004-4E64350FB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7DCA57-326D-684F-8F8D-7A245D86E377}" type="slidenum">
              <a:rPr lang="it-IT" altLang="it-IT" sz="1200"/>
              <a:pPr/>
              <a:t>166</a:t>
            </a:fld>
            <a:endParaRPr lang="it-IT" altLang="it-IT" sz="12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F151A223-A8BF-43AD-89E7-E2FF7CB07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4C96B9E5-6DDF-186A-FF51-C12608250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id="{2F9BF694-5727-AE0B-8052-C10EF22ADF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A6D633-6368-EE4B-B254-CF0A1EAF03FB}" type="slidenum">
              <a:rPr lang="it-IT" altLang="it-IT" sz="1200"/>
              <a:pPr/>
              <a:t>167</a:t>
            </a:fld>
            <a:endParaRPr lang="it-IT" alt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id="{19952630-88AC-B1B3-5940-D4EE61F3D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id="{84648FB2-2A98-C67E-EAC1-17BD28ADD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0964" name="Segnaposto numero diapositiva 3">
            <a:extLst>
              <a:ext uri="{FF2B5EF4-FFF2-40B4-BE49-F238E27FC236}">
                <a16:creationId xmlns:a16="http://schemas.microsoft.com/office/drawing/2014/main" id="{9AB8B9B9-61E7-2F80-C15C-BD95D7F90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F8EA7C-2D75-414F-9C27-39A7E85B222B}" type="slidenum">
              <a:rPr lang="it-IT" altLang="it-IT" sz="1200"/>
              <a:pPr/>
              <a:t>42</a:t>
            </a:fld>
            <a:endParaRPr lang="it-IT" altLang="it-IT" sz="120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9D5715E3-E942-4B59-D80B-8BE23FD55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CB22DD34-948E-E1A9-F0FC-CC7C6E0CFB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4036" name="Segnaposto numero diapositiva 3">
            <a:extLst>
              <a:ext uri="{FF2B5EF4-FFF2-40B4-BE49-F238E27FC236}">
                <a16:creationId xmlns:a16="http://schemas.microsoft.com/office/drawing/2014/main" id="{41836536-4B5E-5C55-C867-B309D58B70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4E15F3-FA41-3346-AAD8-3902EEF39D00}" type="slidenum">
              <a:rPr lang="it-IT" altLang="it-IT" sz="1200"/>
              <a:pPr/>
              <a:t>168</a:t>
            </a:fld>
            <a:endParaRPr lang="it-IT" altLang="it-IT" sz="120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a:extLst>
              <a:ext uri="{FF2B5EF4-FFF2-40B4-BE49-F238E27FC236}">
                <a16:creationId xmlns:a16="http://schemas.microsoft.com/office/drawing/2014/main" id="{F8995A6D-DAB5-1A85-239E-27DAA5E7E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a:extLst>
              <a:ext uri="{FF2B5EF4-FFF2-40B4-BE49-F238E27FC236}">
                <a16:creationId xmlns:a16="http://schemas.microsoft.com/office/drawing/2014/main" id="{C94A3CC8-C0E0-E8F5-BF04-F38531F9DC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5060" name="Segnaposto numero diapositiva 3">
            <a:extLst>
              <a:ext uri="{FF2B5EF4-FFF2-40B4-BE49-F238E27FC236}">
                <a16:creationId xmlns:a16="http://schemas.microsoft.com/office/drawing/2014/main" id="{94FEE5DC-97A9-FED4-77C4-6FB0DA5E4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9A6678-7F62-5F40-8DE4-AE49FE0FC098}" type="slidenum">
              <a:rPr lang="it-IT" altLang="it-IT" sz="1200"/>
              <a:pPr/>
              <a:t>169</a:t>
            </a:fld>
            <a:endParaRPr lang="it-IT" altLang="it-IT" sz="120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BA78898F-52C1-AA95-0A55-20277C9495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D681F405-66A6-40C4-2E56-BEF84B704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6084" name="Segnaposto numero diapositiva 3">
            <a:extLst>
              <a:ext uri="{FF2B5EF4-FFF2-40B4-BE49-F238E27FC236}">
                <a16:creationId xmlns:a16="http://schemas.microsoft.com/office/drawing/2014/main" id="{EB163E36-12BB-7F43-5F11-0E19B5F99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A2FE6B-A63A-0445-9F13-692FD477DCD4}" type="slidenum">
              <a:rPr lang="it-IT" altLang="it-IT" sz="1200"/>
              <a:pPr/>
              <a:t>170</a:t>
            </a:fld>
            <a:endParaRPr lang="it-IT" altLang="it-IT" sz="12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33D914BB-99C2-2790-19B3-4FD1B4FF25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C378CEA9-3ACB-2B01-3F8F-DAA9C7A75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4958C8E9-154A-4582-6540-ED03219F1F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AA73AF-B2FB-2D4C-8462-2234874DA872}" type="slidenum">
              <a:rPr lang="it-IT" altLang="it-IT" sz="1200"/>
              <a:pPr/>
              <a:t>171</a:t>
            </a:fld>
            <a:endParaRPr lang="it-IT" altLang="it-IT" sz="12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DCA6D1D9-090F-1856-278F-850C8DD03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449A81ED-44AE-1662-D436-B2B82C557B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8132" name="Segnaposto numero diapositiva 3">
            <a:extLst>
              <a:ext uri="{FF2B5EF4-FFF2-40B4-BE49-F238E27FC236}">
                <a16:creationId xmlns:a16="http://schemas.microsoft.com/office/drawing/2014/main" id="{F8DE606C-2AC8-9421-30DC-0C675036E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94097D-D08C-CB4D-A74F-F5617CC73A9D}" type="slidenum">
              <a:rPr lang="it-IT" altLang="it-IT" sz="1200"/>
              <a:pPr/>
              <a:t>172</a:t>
            </a:fld>
            <a:endParaRPr lang="it-IT" altLang="it-IT" sz="12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a:extLst>
              <a:ext uri="{FF2B5EF4-FFF2-40B4-BE49-F238E27FC236}">
                <a16:creationId xmlns:a16="http://schemas.microsoft.com/office/drawing/2014/main" id="{C7279DCA-9A4E-232E-C947-5A58BEE3D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a:extLst>
              <a:ext uri="{FF2B5EF4-FFF2-40B4-BE49-F238E27FC236}">
                <a16:creationId xmlns:a16="http://schemas.microsoft.com/office/drawing/2014/main" id="{32769801-A606-3FE9-9C44-A0457D1EB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9156" name="Segnaposto numero diapositiva 3">
            <a:extLst>
              <a:ext uri="{FF2B5EF4-FFF2-40B4-BE49-F238E27FC236}">
                <a16:creationId xmlns:a16="http://schemas.microsoft.com/office/drawing/2014/main" id="{E0540132-8F7D-3353-C513-3680876395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91EBD6-39FC-7841-ABD0-CF23B415CFED}" type="slidenum">
              <a:rPr lang="it-IT" altLang="it-IT" sz="1200"/>
              <a:pPr/>
              <a:t>173</a:t>
            </a:fld>
            <a:endParaRPr lang="it-IT" altLang="it-IT" sz="120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EC58C4E9-810A-7584-85DE-693944D4E9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A9B60205-E60B-5DBF-6229-AB7554A86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0180" name="Segnaposto numero diapositiva 3">
            <a:extLst>
              <a:ext uri="{FF2B5EF4-FFF2-40B4-BE49-F238E27FC236}">
                <a16:creationId xmlns:a16="http://schemas.microsoft.com/office/drawing/2014/main" id="{EB3F57C0-10C1-929E-F83C-F4D6ABA3E0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0187B2-5711-1B4E-835C-A4219AE0E46E}" type="slidenum">
              <a:rPr lang="it-IT" altLang="it-IT" sz="1200"/>
              <a:pPr/>
              <a:t>174</a:t>
            </a:fld>
            <a:endParaRPr lang="it-IT" altLang="it-IT" sz="120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a:extLst>
              <a:ext uri="{FF2B5EF4-FFF2-40B4-BE49-F238E27FC236}">
                <a16:creationId xmlns:a16="http://schemas.microsoft.com/office/drawing/2014/main" id="{3506BF3A-FDCF-3974-379E-77355F7058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a:extLst>
              <a:ext uri="{FF2B5EF4-FFF2-40B4-BE49-F238E27FC236}">
                <a16:creationId xmlns:a16="http://schemas.microsoft.com/office/drawing/2014/main" id="{932300EA-0BE2-E69F-A4F9-4D6FA0ACC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1204" name="Segnaposto numero diapositiva 3">
            <a:extLst>
              <a:ext uri="{FF2B5EF4-FFF2-40B4-BE49-F238E27FC236}">
                <a16:creationId xmlns:a16="http://schemas.microsoft.com/office/drawing/2014/main" id="{B6C9E219-CFE6-C020-0953-4823E2BC8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22A094-CEE7-2B4F-9CDD-0583A3548678}" type="slidenum">
              <a:rPr lang="it-IT" altLang="it-IT" sz="1200"/>
              <a:pPr/>
              <a:t>175</a:t>
            </a:fld>
            <a:endParaRPr lang="it-IT" altLang="it-IT" sz="120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ABAC3CD2-C4DE-7406-9D3C-A4E8EFAD3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a:extLst>
              <a:ext uri="{FF2B5EF4-FFF2-40B4-BE49-F238E27FC236}">
                <a16:creationId xmlns:a16="http://schemas.microsoft.com/office/drawing/2014/main" id="{0966C3AA-9050-C04C-3B08-C7CD1F85C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2228" name="Segnaposto numero diapositiva 3">
            <a:extLst>
              <a:ext uri="{FF2B5EF4-FFF2-40B4-BE49-F238E27FC236}">
                <a16:creationId xmlns:a16="http://schemas.microsoft.com/office/drawing/2014/main" id="{FBE02341-139F-E1E5-B84B-DDA02C8B52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94BE34-170F-4E43-B847-634A87350FC1}" type="slidenum">
              <a:rPr lang="it-IT" altLang="it-IT" sz="1200"/>
              <a:pPr/>
              <a:t>176</a:t>
            </a:fld>
            <a:endParaRPr lang="it-IT" altLang="it-IT" sz="120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a:extLst>
              <a:ext uri="{FF2B5EF4-FFF2-40B4-BE49-F238E27FC236}">
                <a16:creationId xmlns:a16="http://schemas.microsoft.com/office/drawing/2014/main" id="{D393BE56-4E2B-1858-5426-9A00E16AB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a:extLst>
              <a:ext uri="{FF2B5EF4-FFF2-40B4-BE49-F238E27FC236}">
                <a16:creationId xmlns:a16="http://schemas.microsoft.com/office/drawing/2014/main" id="{3B7B2AC3-D3F0-E8E7-55F7-FDDF98F90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3252" name="Segnaposto numero diapositiva 3">
            <a:extLst>
              <a:ext uri="{FF2B5EF4-FFF2-40B4-BE49-F238E27FC236}">
                <a16:creationId xmlns:a16="http://schemas.microsoft.com/office/drawing/2014/main" id="{C931B789-F142-4F4D-C7C8-27B665D4A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0A160B-E899-1D42-8402-A509199571C8}" type="slidenum">
              <a:rPr lang="it-IT" altLang="it-IT" sz="1200"/>
              <a:pPr/>
              <a:t>177</a:t>
            </a:fld>
            <a:endParaRPr lang="it-IT" alt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D84D5EE6-2E8E-B466-556C-0D31C622D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78D4E345-6F72-9B9B-4792-EE5B1FC57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id="{06541C95-3308-9BFE-3CA6-7CDE62C15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81C9EF-E810-F74B-9D72-26CB84DC1229}" type="slidenum">
              <a:rPr lang="it-IT" altLang="it-IT" sz="1200"/>
              <a:pPr/>
              <a:t>43</a:t>
            </a:fld>
            <a:endParaRPr lang="it-IT" altLang="it-IT" sz="120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a:extLst>
              <a:ext uri="{FF2B5EF4-FFF2-40B4-BE49-F238E27FC236}">
                <a16:creationId xmlns:a16="http://schemas.microsoft.com/office/drawing/2014/main" id="{6D0C80E6-22D4-3D7E-05E4-BA801B77F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a:extLst>
              <a:ext uri="{FF2B5EF4-FFF2-40B4-BE49-F238E27FC236}">
                <a16:creationId xmlns:a16="http://schemas.microsoft.com/office/drawing/2014/main" id="{E06C9FDD-9C08-DAFF-810B-50EBD79FA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4276" name="Segnaposto numero diapositiva 3">
            <a:extLst>
              <a:ext uri="{FF2B5EF4-FFF2-40B4-BE49-F238E27FC236}">
                <a16:creationId xmlns:a16="http://schemas.microsoft.com/office/drawing/2014/main" id="{5E2464AA-6BD9-8D7E-D055-0D48EDC983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35F586-DC11-DF4D-88A9-60C9714CF260}" type="slidenum">
              <a:rPr lang="it-IT" altLang="it-IT" sz="1200"/>
              <a:pPr/>
              <a:t>178</a:t>
            </a:fld>
            <a:endParaRPr lang="it-IT" altLang="it-IT" sz="120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8E181429-CC41-713A-0DF6-0E28EBCF1F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a:extLst>
              <a:ext uri="{FF2B5EF4-FFF2-40B4-BE49-F238E27FC236}">
                <a16:creationId xmlns:a16="http://schemas.microsoft.com/office/drawing/2014/main" id="{99A2B0D6-D60A-8061-C0BA-CD0808D292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5300" name="Segnaposto numero diapositiva 3">
            <a:extLst>
              <a:ext uri="{FF2B5EF4-FFF2-40B4-BE49-F238E27FC236}">
                <a16:creationId xmlns:a16="http://schemas.microsoft.com/office/drawing/2014/main" id="{1B58B99E-76D0-6999-E340-658ADFE28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BB6731-B90C-9744-AD19-8B02273840D4}" type="slidenum">
              <a:rPr lang="it-IT" altLang="it-IT" sz="1200"/>
              <a:pPr/>
              <a:t>179</a:t>
            </a:fld>
            <a:endParaRPr lang="it-IT" altLang="it-IT" sz="120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23ED486D-2DD7-767E-7716-68C12038C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a:extLst>
              <a:ext uri="{FF2B5EF4-FFF2-40B4-BE49-F238E27FC236}">
                <a16:creationId xmlns:a16="http://schemas.microsoft.com/office/drawing/2014/main" id="{0C4E24AE-0622-9265-E669-A9BAEE7B5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6324" name="Segnaposto numero diapositiva 3">
            <a:extLst>
              <a:ext uri="{FF2B5EF4-FFF2-40B4-BE49-F238E27FC236}">
                <a16:creationId xmlns:a16="http://schemas.microsoft.com/office/drawing/2014/main" id="{B9FAAA83-B19F-FF78-8544-667CF5B399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824ABC-AE48-114C-864D-9C41F7866B6F}" type="slidenum">
              <a:rPr lang="it-IT" altLang="it-IT" sz="1200"/>
              <a:pPr/>
              <a:t>180</a:t>
            </a:fld>
            <a:endParaRPr lang="it-IT" altLang="it-IT" sz="120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a:extLst>
              <a:ext uri="{FF2B5EF4-FFF2-40B4-BE49-F238E27FC236}">
                <a16:creationId xmlns:a16="http://schemas.microsoft.com/office/drawing/2014/main" id="{EBBCA51C-EFED-685F-3DC5-696A43496E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a:extLst>
              <a:ext uri="{FF2B5EF4-FFF2-40B4-BE49-F238E27FC236}">
                <a16:creationId xmlns:a16="http://schemas.microsoft.com/office/drawing/2014/main" id="{072A467B-A101-9D82-2812-E810A7E6B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7348" name="Segnaposto numero diapositiva 3">
            <a:extLst>
              <a:ext uri="{FF2B5EF4-FFF2-40B4-BE49-F238E27FC236}">
                <a16:creationId xmlns:a16="http://schemas.microsoft.com/office/drawing/2014/main" id="{8E8429C3-A686-98DF-A30D-7BA0DC983A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2C27E7-06A0-224C-8BBF-BF7A0486E545}" type="slidenum">
              <a:rPr lang="it-IT" altLang="it-IT" sz="1200"/>
              <a:pPr/>
              <a:t>181</a:t>
            </a:fld>
            <a:endParaRPr lang="it-IT" altLang="it-IT" sz="120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a:extLst>
              <a:ext uri="{FF2B5EF4-FFF2-40B4-BE49-F238E27FC236}">
                <a16:creationId xmlns:a16="http://schemas.microsoft.com/office/drawing/2014/main" id="{3F6A4C21-7B28-AE29-8C42-985AB0530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a:extLst>
              <a:ext uri="{FF2B5EF4-FFF2-40B4-BE49-F238E27FC236}">
                <a16:creationId xmlns:a16="http://schemas.microsoft.com/office/drawing/2014/main" id="{177DBE8D-C981-F3F7-2735-E26F3F831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8372" name="Segnaposto numero diapositiva 3">
            <a:extLst>
              <a:ext uri="{FF2B5EF4-FFF2-40B4-BE49-F238E27FC236}">
                <a16:creationId xmlns:a16="http://schemas.microsoft.com/office/drawing/2014/main" id="{547012F2-0722-31DA-AC8D-BD6EF42AC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6CF765-06D3-794C-9AF9-D234F38A5AB0}" type="slidenum">
              <a:rPr lang="it-IT" altLang="it-IT" sz="1200"/>
              <a:pPr/>
              <a:t>182</a:t>
            </a:fld>
            <a:endParaRPr lang="it-IT" altLang="it-IT" sz="120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a:extLst>
              <a:ext uri="{FF2B5EF4-FFF2-40B4-BE49-F238E27FC236}">
                <a16:creationId xmlns:a16="http://schemas.microsoft.com/office/drawing/2014/main" id="{156498BA-4E21-97E5-A641-327148028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a:extLst>
              <a:ext uri="{FF2B5EF4-FFF2-40B4-BE49-F238E27FC236}">
                <a16:creationId xmlns:a16="http://schemas.microsoft.com/office/drawing/2014/main" id="{B9DDD653-C0B1-1AE1-E962-5965A7D8A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9396" name="Segnaposto numero diapositiva 3">
            <a:extLst>
              <a:ext uri="{FF2B5EF4-FFF2-40B4-BE49-F238E27FC236}">
                <a16:creationId xmlns:a16="http://schemas.microsoft.com/office/drawing/2014/main" id="{18CBBBDE-B594-B2FF-4592-68839E8A9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E970B1-28EA-0441-9D12-E4431ECE45DC}" type="slidenum">
              <a:rPr lang="it-IT" altLang="it-IT" sz="1200"/>
              <a:pPr/>
              <a:t>183</a:t>
            </a:fld>
            <a:endParaRPr lang="it-IT" altLang="it-IT" sz="120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a:extLst>
              <a:ext uri="{FF2B5EF4-FFF2-40B4-BE49-F238E27FC236}">
                <a16:creationId xmlns:a16="http://schemas.microsoft.com/office/drawing/2014/main" id="{0264D653-845D-8595-0E36-609D401D4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a:extLst>
              <a:ext uri="{FF2B5EF4-FFF2-40B4-BE49-F238E27FC236}">
                <a16:creationId xmlns:a16="http://schemas.microsoft.com/office/drawing/2014/main" id="{463101CB-F2C1-85AA-36ED-B77A93755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0420" name="Segnaposto numero diapositiva 3">
            <a:extLst>
              <a:ext uri="{FF2B5EF4-FFF2-40B4-BE49-F238E27FC236}">
                <a16:creationId xmlns:a16="http://schemas.microsoft.com/office/drawing/2014/main" id="{868F2A34-181B-61E0-2B85-BCC9CCE39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2169C7-5770-4F4A-AA4F-9845DA5B7115}" type="slidenum">
              <a:rPr lang="it-IT" altLang="it-IT" sz="1200"/>
              <a:pPr/>
              <a:t>184</a:t>
            </a:fld>
            <a:endParaRPr lang="it-IT" altLang="it-IT" sz="120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a:extLst>
              <a:ext uri="{FF2B5EF4-FFF2-40B4-BE49-F238E27FC236}">
                <a16:creationId xmlns:a16="http://schemas.microsoft.com/office/drawing/2014/main" id="{9CF14551-2AA6-F7D5-D326-6357594267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a:extLst>
              <a:ext uri="{FF2B5EF4-FFF2-40B4-BE49-F238E27FC236}">
                <a16:creationId xmlns:a16="http://schemas.microsoft.com/office/drawing/2014/main" id="{D267529B-0811-B002-89EE-313471BC8A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1444" name="Segnaposto numero diapositiva 3">
            <a:extLst>
              <a:ext uri="{FF2B5EF4-FFF2-40B4-BE49-F238E27FC236}">
                <a16:creationId xmlns:a16="http://schemas.microsoft.com/office/drawing/2014/main" id="{25EFC45A-576C-36B3-4B78-161713915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803AFA-B5E8-CB4B-BBDC-94348B2D7B69}" type="slidenum">
              <a:rPr lang="it-IT" altLang="it-IT" sz="1200"/>
              <a:pPr/>
              <a:t>185</a:t>
            </a:fld>
            <a:endParaRPr lang="it-IT" altLang="it-IT" sz="120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a:extLst>
              <a:ext uri="{FF2B5EF4-FFF2-40B4-BE49-F238E27FC236}">
                <a16:creationId xmlns:a16="http://schemas.microsoft.com/office/drawing/2014/main" id="{FC88CDA5-F3AD-6955-2871-0706B0FAC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a:extLst>
              <a:ext uri="{FF2B5EF4-FFF2-40B4-BE49-F238E27FC236}">
                <a16:creationId xmlns:a16="http://schemas.microsoft.com/office/drawing/2014/main" id="{0F4226C5-F59C-63B6-A008-3B419DACD6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2468" name="Segnaposto numero diapositiva 3">
            <a:extLst>
              <a:ext uri="{FF2B5EF4-FFF2-40B4-BE49-F238E27FC236}">
                <a16:creationId xmlns:a16="http://schemas.microsoft.com/office/drawing/2014/main" id="{CF4B39E9-08E8-C11E-4BB3-9C9B9B9234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8F856B-99D4-7E4A-BBA8-722FB04DE398}" type="slidenum">
              <a:rPr lang="it-IT" altLang="it-IT" sz="1200"/>
              <a:pPr/>
              <a:t>186</a:t>
            </a:fld>
            <a:endParaRPr lang="it-IT" altLang="it-IT" sz="120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a:extLst>
              <a:ext uri="{FF2B5EF4-FFF2-40B4-BE49-F238E27FC236}">
                <a16:creationId xmlns:a16="http://schemas.microsoft.com/office/drawing/2014/main" id="{366658BF-52CA-CE4E-41AE-338ECE8C8F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a:extLst>
              <a:ext uri="{FF2B5EF4-FFF2-40B4-BE49-F238E27FC236}">
                <a16:creationId xmlns:a16="http://schemas.microsoft.com/office/drawing/2014/main" id="{BBDC6A73-E990-A16E-E674-296FA69057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3492" name="Segnaposto numero diapositiva 3">
            <a:extLst>
              <a:ext uri="{FF2B5EF4-FFF2-40B4-BE49-F238E27FC236}">
                <a16:creationId xmlns:a16="http://schemas.microsoft.com/office/drawing/2014/main" id="{4A291994-294F-CD58-6A3A-BA38753DD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3B29AB-0B3B-EA40-A9E2-B7780ECA20B5}" type="slidenum">
              <a:rPr lang="it-IT" altLang="it-IT" sz="1200"/>
              <a:pPr/>
              <a:t>187</a:t>
            </a:fld>
            <a:endParaRPr lang="it-IT" altLang="it-I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D9B5DA45-0DBD-94A8-A971-718118FF60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5D45C094-D0A1-456B-6FD9-CA5E9C3C8B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id="{550BFF04-B901-BDC1-A461-2B2A3FA759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D0DC8F-007B-E448-A2A2-6D1B8CDF51CF}" type="slidenum">
              <a:rPr lang="it-IT" altLang="it-IT" sz="1200"/>
              <a:pPr/>
              <a:t>44</a:t>
            </a:fld>
            <a:endParaRPr lang="it-IT" altLang="it-IT" sz="12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7A854F64-D0EE-1AD4-F959-53D04809B2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a:extLst>
              <a:ext uri="{FF2B5EF4-FFF2-40B4-BE49-F238E27FC236}">
                <a16:creationId xmlns:a16="http://schemas.microsoft.com/office/drawing/2014/main" id="{261C0CFE-CAC3-21AC-83E7-18AFD92D81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4516" name="Segnaposto numero diapositiva 3">
            <a:extLst>
              <a:ext uri="{FF2B5EF4-FFF2-40B4-BE49-F238E27FC236}">
                <a16:creationId xmlns:a16="http://schemas.microsoft.com/office/drawing/2014/main" id="{E8B16EB5-4119-78FA-F36C-0742031E1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1D9675-703A-ED4D-B84B-3A97FF819DF7}" type="slidenum">
              <a:rPr lang="it-IT" altLang="it-IT" sz="1200"/>
              <a:pPr/>
              <a:t>188</a:t>
            </a:fld>
            <a:endParaRPr lang="it-IT" altLang="it-IT" sz="120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a:extLst>
              <a:ext uri="{FF2B5EF4-FFF2-40B4-BE49-F238E27FC236}">
                <a16:creationId xmlns:a16="http://schemas.microsoft.com/office/drawing/2014/main" id="{2F93DFF9-04E3-1592-464B-FC52A679E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a:extLst>
              <a:ext uri="{FF2B5EF4-FFF2-40B4-BE49-F238E27FC236}">
                <a16:creationId xmlns:a16="http://schemas.microsoft.com/office/drawing/2014/main" id="{F4FCFE7E-F59C-731D-2E08-2CAEF33A35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5540" name="Segnaposto numero diapositiva 3">
            <a:extLst>
              <a:ext uri="{FF2B5EF4-FFF2-40B4-BE49-F238E27FC236}">
                <a16:creationId xmlns:a16="http://schemas.microsoft.com/office/drawing/2014/main" id="{6B5AA3A3-09EB-0082-F624-D0C6B11520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6FAD71-68F7-5243-9B36-667DCB55E263}" type="slidenum">
              <a:rPr lang="it-IT" altLang="it-IT" sz="1200"/>
              <a:pPr/>
              <a:t>189</a:t>
            </a:fld>
            <a:endParaRPr lang="it-IT" altLang="it-IT" sz="120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a:extLst>
              <a:ext uri="{FF2B5EF4-FFF2-40B4-BE49-F238E27FC236}">
                <a16:creationId xmlns:a16="http://schemas.microsoft.com/office/drawing/2014/main" id="{9B5BF5BD-8992-6E25-2BA9-1C1597D357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a:extLst>
              <a:ext uri="{FF2B5EF4-FFF2-40B4-BE49-F238E27FC236}">
                <a16:creationId xmlns:a16="http://schemas.microsoft.com/office/drawing/2014/main" id="{4B734951-5761-BBFB-BAAC-62F31EDB1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6564" name="Segnaposto numero diapositiva 3">
            <a:extLst>
              <a:ext uri="{FF2B5EF4-FFF2-40B4-BE49-F238E27FC236}">
                <a16:creationId xmlns:a16="http://schemas.microsoft.com/office/drawing/2014/main" id="{2FBAB9C6-29D8-E3EB-077D-036D490CE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EA9996-8429-2C4F-BB0A-0F44B6CDAA39}" type="slidenum">
              <a:rPr lang="it-IT" altLang="it-IT" sz="1200"/>
              <a:pPr/>
              <a:t>190</a:t>
            </a:fld>
            <a:endParaRPr lang="it-IT" altLang="it-IT" sz="120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a:extLst>
              <a:ext uri="{FF2B5EF4-FFF2-40B4-BE49-F238E27FC236}">
                <a16:creationId xmlns:a16="http://schemas.microsoft.com/office/drawing/2014/main" id="{78F170CA-8DCC-B53E-4D40-0025F31AD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a:extLst>
              <a:ext uri="{FF2B5EF4-FFF2-40B4-BE49-F238E27FC236}">
                <a16:creationId xmlns:a16="http://schemas.microsoft.com/office/drawing/2014/main" id="{E23AECCB-6AC1-F5BE-8A83-05D354267F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7588" name="Segnaposto numero diapositiva 3">
            <a:extLst>
              <a:ext uri="{FF2B5EF4-FFF2-40B4-BE49-F238E27FC236}">
                <a16:creationId xmlns:a16="http://schemas.microsoft.com/office/drawing/2014/main" id="{82AAC332-E271-E82A-0DE6-B3A2ABD6A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850BF9-34FE-6549-A3F1-099EC56997FA}" type="slidenum">
              <a:rPr lang="it-IT" altLang="it-IT" sz="1200"/>
              <a:pPr/>
              <a:t>191</a:t>
            </a:fld>
            <a:endParaRPr lang="it-IT" altLang="it-IT" sz="120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a:extLst>
              <a:ext uri="{FF2B5EF4-FFF2-40B4-BE49-F238E27FC236}">
                <a16:creationId xmlns:a16="http://schemas.microsoft.com/office/drawing/2014/main" id="{9B52B558-186F-7816-374C-25802170FE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a:extLst>
              <a:ext uri="{FF2B5EF4-FFF2-40B4-BE49-F238E27FC236}">
                <a16:creationId xmlns:a16="http://schemas.microsoft.com/office/drawing/2014/main" id="{AA182600-0B08-4B4F-E078-BB3F95CF1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8612" name="Segnaposto numero diapositiva 3">
            <a:extLst>
              <a:ext uri="{FF2B5EF4-FFF2-40B4-BE49-F238E27FC236}">
                <a16:creationId xmlns:a16="http://schemas.microsoft.com/office/drawing/2014/main" id="{25C5BF99-E742-D9D4-5B04-80D8ED7C27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666EEB-9C81-5D45-9271-E3A65B3746B1}" type="slidenum">
              <a:rPr lang="it-IT" altLang="it-IT" sz="1200"/>
              <a:pPr/>
              <a:t>192</a:t>
            </a:fld>
            <a:endParaRPr lang="it-IT" altLang="it-IT" sz="120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E6D25C59-30D4-201E-CA9D-41C4F8F52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523AFCB2-0094-0C2D-E9DB-11F4425B5D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3732" name="Segnaposto numero diapositiva 3">
            <a:extLst>
              <a:ext uri="{FF2B5EF4-FFF2-40B4-BE49-F238E27FC236}">
                <a16:creationId xmlns:a16="http://schemas.microsoft.com/office/drawing/2014/main" id="{A45547A0-EAC0-2C24-5A37-5767461571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C407A4-4109-BA4C-8BE5-4C737B748E94}" type="slidenum">
              <a:rPr lang="it-IT" altLang="it-IT" sz="1200"/>
              <a:pPr/>
              <a:t>193</a:t>
            </a:fld>
            <a:endParaRPr lang="it-IT" alt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547CB7FB-705C-93AA-B080-76AB29E4A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0F4B5F25-6614-4001-21B9-9A3A5400A9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4036" name="Segnaposto numero diapositiva 3">
            <a:extLst>
              <a:ext uri="{FF2B5EF4-FFF2-40B4-BE49-F238E27FC236}">
                <a16:creationId xmlns:a16="http://schemas.microsoft.com/office/drawing/2014/main" id="{AA96124D-BD4B-47FE-B1DC-4E20AE5FD7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3ECCC4-1CE2-9B4A-9281-713A6508A588}" type="slidenum">
              <a:rPr lang="it-IT" altLang="it-IT" sz="1200"/>
              <a:pPr/>
              <a:t>45</a:t>
            </a:fld>
            <a:endParaRPr lang="it-IT" altLang="it-I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a:extLst>
              <a:ext uri="{FF2B5EF4-FFF2-40B4-BE49-F238E27FC236}">
                <a16:creationId xmlns:a16="http://schemas.microsoft.com/office/drawing/2014/main" id="{BA94C069-D8AF-8A9B-5859-EFADEB9CA1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a:extLst>
              <a:ext uri="{FF2B5EF4-FFF2-40B4-BE49-F238E27FC236}">
                <a16:creationId xmlns:a16="http://schemas.microsoft.com/office/drawing/2014/main" id="{A56E14DD-8FB1-6BD0-5347-E79F36595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5060" name="Segnaposto numero diapositiva 3">
            <a:extLst>
              <a:ext uri="{FF2B5EF4-FFF2-40B4-BE49-F238E27FC236}">
                <a16:creationId xmlns:a16="http://schemas.microsoft.com/office/drawing/2014/main" id="{E631B28D-C98A-CC1F-96D4-2E2A2B75B3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2AD08A-F463-4E40-B390-A7BCDD00ECF9}" type="slidenum">
              <a:rPr lang="it-IT" altLang="it-IT" sz="1200"/>
              <a:pPr/>
              <a:t>46</a:t>
            </a:fld>
            <a:endParaRPr lang="it-IT" alt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3F431DFD-9583-FB30-39BE-572681A76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5E62A86C-54F6-44A1-297F-04730F799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6084" name="Segnaposto numero diapositiva 3">
            <a:extLst>
              <a:ext uri="{FF2B5EF4-FFF2-40B4-BE49-F238E27FC236}">
                <a16:creationId xmlns:a16="http://schemas.microsoft.com/office/drawing/2014/main" id="{4CF5845E-6056-FCD0-7529-62CEF2FB29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5E7EE1-B4F8-7846-AE13-E112750E5E56}" type="slidenum">
              <a:rPr lang="it-IT" altLang="it-IT" sz="1200"/>
              <a:pPr/>
              <a:t>47</a:t>
            </a:fld>
            <a:endParaRPr lang="it-IT" alt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E4F1625A-84F3-BA31-01D2-F1C81358E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BF6B1DBF-FFAF-68EE-12E5-774F49D457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9940" name="Segnaposto numero diapositiva 3">
            <a:extLst>
              <a:ext uri="{FF2B5EF4-FFF2-40B4-BE49-F238E27FC236}">
                <a16:creationId xmlns:a16="http://schemas.microsoft.com/office/drawing/2014/main" id="{86CF5733-212B-AAB4-1506-1F933894C3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52769C-516E-304D-AFDD-C932DDBD9159}" type="slidenum">
              <a:rPr lang="it-IT" altLang="it-IT" sz="1200"/>
              <a:pPr/>
              <a:t>30</a:t>
            </a:fld>
            <a:endParaRPr lang="it-IT" altLang="it-IT"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B16AC1FC-92FD-F4E7-25EE-04797FB631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C836E278-0144-F0EA-C126-7A8C291AC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8A3105CF-A78B-69A5-7CF7-1A3DAC0097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E85347-EC07-CB4D-B75E-F9944A6035EC}" type="slidenum">
              <a:rPr lang="it-IT" altLang="it-IT" sz="1200"/>
              <a:pPr/>
              <a:t>48</a:t>
            </a:fld>
            <a:endParaRPr lang="it-IT" altLang="it-IT"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BC1DF214-BD57-FBF3-EA0E-05AA5CF2A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965C6C9A-BE42-9612-BB94-81E99B6D2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8132" name="Segnaposto numero diapositiva 3">
            <a:extLst>
              <a:ext uri="{FF2B5EF4-FFF2-40B4-BE49-F238E27FC236}">
                <a16:creationId xmlns:a16="http://schemas.microsoft.com/office/drawing/2014/main" id="{CBF06D00-8C67-3C03-15A3-8B92FE1C07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6FB1D7-2097-854F-8EEB-7EC888F830F2}" type="slidenum">
              <a:rPr lang="it-IT" altLang="it-IT" sz="1200"/>
              <a:pPr/>
              <a:t>49</a:t>
            </a:fld>
            <a:endParaRPr lang="it-IT" altLang="it-IT"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a:extLst>
              <a:ext uri="{FF2B5EF4-FFF2-40B4-BE49-F238E27FC236}">
                <a16:creationId xmlns:a16="http://schemas.microsoft.com/office/drawing/2014/main" id="{9C73B03F-1DB7-6DBE-1C2E-E46610D88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a:extLst>
              <a:ext uri="{FF2B5EF4-FFF2-40B4-BE49-F238E27FC236}">
                <a16:creationId xmlns:a16="http://schemas.microsoft.com/office/drawing/2014/main" id="{22D2AFD5-F737-029B-0FBD-E1CE01662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9156" name="Segnaposto numero diapositiva 3">
            <a:extLst>
              <a:ext uri="{FF2B5EF4-FFF2-40B4-BE49-F238E27FC236}">
                <a16:creationId xmlns:a16="http://schemas.microsoft.com/office/drawing/2014/main" id="{A1992BE1-7D1F-5FD5-19FA-D3578AB76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00273A-B871-1241-96F5-8A6F2C7ACF48}" type="slidenum">
              <a:rPr lang="it-IT" altLang="it-IT" sz="1200"/>
              <a:pPr/>
              <a:t>50</a:t>
            </a:fld>
            <a:endParaRPr lang="it-IT" alt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4A2C23CA-ABE0-712B-B515-5196B7217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EB1B9E84-4649-A156-7B49-DFC42AB00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0180" name="Segnaposto numero diapositiva 3">
            <a:extLst>
              <a:ext uri="{FF2B5EF4-FFF2-40B4-BE49-F238E27FC236}">
                <a16:creationId xmlns:a16="http://schemas.microsoft.com/office/drawing/2014/main" id="{82650F72-B817-D660-03A4-00D5B5DF17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DC9BE3-466F-144D-B3C2-9F7901400328}" type="slidenum">
              <a:rPr lang="it-IT" altLang="it-IT" sz="1200"/>
              <a:pPr/>
              <a:t>51</a:t>
            </a:fld>
            <a:endParaRPr lang="it-IT" alt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a:extLst>
              <a:ext uri="{FF2B5EF4-FFF2-40B4-BE49-F238E27FC236}">
                <a16:creationId xmlns:a16="http://schemas.microsoft.com/office/drawing/2014/main" id="{52D29C1C-57B7-A88D-3158-16F398969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a:extLst>
              <a:ext uri="{FF2B5EF4-FFF2-40B4-BE49-F238E27FC236}">
                <a16:creationId xmlns:a16="http://schemas.microsoft.com/office/drawing/2014/main" id="{49688081-BA8D-4076-7AFD-380D50287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1204" name="Segnaposto numero diapositiva 3">
            <a:extLst>
              <a:ext uri="{FF2B5EF4-FFF2-40B4-BE49-F238E27FC236}">
                <a16:creationId xmlns:a16="http://schemas.microsoft.com/office/drawing/2014/main" id="{BFAD2EE0-6A36-E9C7-A742-C0D7860154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CF3793-6172-3445-83F3-D322397B71D8}" type="slidenum">
              <a:rPr lang="it-IT" altLang="it-IT" sz="1200"/>
              <a:pPr/>
              <a:t>52</a:t>
            </a:fld>
            <a:endParaRPr lang="it-IT" alt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a:extLst>
              <a:ext uri="{FF2B5EF4-FFF2-40B4-BE49-F238E27FC236}">
                <a16:creationId xmlns:a16="http://schemas.microsoft.com/office/drawing/2014/main" id="{B6F1F734-7D6C-0D51-5E41-4BF30C62B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a:extLst>
              <a:ext uri="{FF2B5EF4-FFF2-40B4-BE49-F238E27FC236}">
                <a16:creationId xmlns:a16="http://schemas.microsoft.com/office/drawing/2014/main" id="{741B912F-132D-C0C3-1AF2-987F5ED0C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5604" name="Segnaposto numero diapositiva 3">
            <a:extLst>
              <a:ext uri="{FF2B5EF4-FFF2-40B4-BE49-F238E27FC236}">
                <a16:creationId xmlns:a16="http://schemas.microsoft.com/office/drawing/2014/main" id="{BFB0C5A5-8137-F4EF-7687-BCA659C3E4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02E25C-B46A-3244-B702-299462632A2D}" type="slidenum">
              <a:rPr lang="it-IT" altLang="it-IT" sz="1200"/>
              <a:pPr/>
              <a:t>53</a:t>
            </a:fld>
            <a:endParaRPr lang="it-IT" alt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E839A782-B9FF-6402-EA98-CAEEA2EE5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a:extLst>
              <a:ext uri="{FF2B5EF4-FFF2-40B4-BE49-F238E27FC236}">
                <a16:creationId xmlns:a16="http://schemas.microsoft.com/office/drawing/2014/main" id="{42BD0D5B-8A06-17CB-D353-1281603E9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6628" name="Segnaposto numero diapositiva 3">
            <a:extLst>
              <a:ext uri="{FF2B5EF4-FFF2-40B4-BE49-F238E27FC236}">
                <a16:creationId xmlns:a16="http://schemas.microsoft.com/office/drawing/2014/main" id="{FF0F7478-E77E-5716-AD47-555B31A208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F12048-A98E-D54A-998C-0D3936D88F8E}" type="slidenum">
              <a:rPr lang="it-IT" altLang="it-IT" sz="1200"/>
              <a:pPr/>
              <a:t>54</a:t>
            </a:fld>
            <a:endParaRPr lang="it-IT" altLang="it-I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a:extLst>
              <a:ext uri="{FF2B5EF4-FFF2-40B4-BE49-F238E27FC236}">
                <a16:creationId xmlns:a16="http://schemas.microsoft.com/office/drawing/2014/main" id="{B58EEA80-7703-897F-7D08-47869BE6E3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a:extLst>
              <a:ext uri="{FF2B5EF4-FFF2-40B4-BE49-F238E27FC236}">
                <a16:creationId xmlns:a16="http://schemas.microsoft.com/office/drawing/2014/main" id="{D0A5C179-649A-4884-E735-D26D19C2A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7652" name="Segnaposto numero diapositiva 3">
            <a:extLst>
              <a:ext uri="{FF2B5EF4-FFF2-40B4-BE49-F238E27FC236}">
                <a16:creationId xmlns:a16="http://schemas.microsoft.com/office/drawing/2014/main" id="{95849D7A-DE31-BA3C-BBAD-380A6A460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9BEB54-3284-164E-A9EB-21E7C9ED5311}" type="slidenum">
              <a:rPr lang="it-IT" altLang="it-IT" sz="1200"/>
              <a:pPr/>
              <a:t>55</a:t>
            </a:fld>
            <a:endParaRPr lang="it-IT" alt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9939F9B5-07CA-1DAE-56EC-3F20AC4C0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57C4BC58-1F5F-4EC3-F3D0-3A7B18560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8676" name="Segnaposto numero diapositiva 3">
            <a:extLst>
              <a:ext uri="{FF2B5EF4-FFF2-40B4-BE49-F238E27FC236}">
                <a16:creationId xmlns:a16="http://schemas.microsoft.com/office/drawing/2014/main" id="{AE787AF9-BAB7-6427-D873-2F78CE7FBF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A8DA18-7CC1-244F-81FF-1DDE9C26E646}" type="slidenum">
              <a:rPr lang="it-IT" altLang="it-IT" sz="1200"/>
              <a:pPr/>
              <a:t>56</a:t>
            </a:fld>
            <a:endParaRPr lang="it-IT" alt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CB21C718-50C5-B626-8D51-0FC3048FE7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a:extLst>
              <a:ext uri="{FF2B5EF4-FFF2-40B4-BE49-F238E27FC236}">
                <a16:creationId xmlns:a16="http://schemas.microsoft.com/office/drawing/2014/main" id="{0B701BB0-15EC-8F42-0085-CF496EAA4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9700" name="Segnaposto numero diapositiva 3">
            <a:extLst>
              <a:ext uri="{FF2B5EF4-FFF2-40B4-BE49-F238E27FC236}">
                <a16:creationId xmlns:a16="http://schemas.microsoft.com/office/drawing/2014/main" id="{F4EC4479-B4AC-B1EE-6F23-A3B4C1D00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199BD6-ED3C-F847-A2AE-166DC224D927}" type="slidenum">
              <a:rPr lang="it-IT" altLang="it-IT" sz="1200"/>
              <a:pPr/>
              <a:t>57</a:t>
            </a:fld>
            <a:endParaRPr lang="it-IT" alt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3B5BC7CF-C9EF-C8D4-E570-CACEFA0EE7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a:extLst>
              <a:ext uri="{FF2B5EF4-FFF2-40B4-BE49-F238E27FC236}">
                <a16:creationId xmlns:a16="http://schemas.microsoft.com/office/drawing/2014/main" id="{06A15D7C-7AF8-9B36-3FA8-E0074E0F6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9700" name="Segnaposto numero diapositiva 3">
            <a:extLst>
              <a:ext uri="{FF2B5EF4-FFF2-40B4-BE49-F238E27FC236}">
                <a16:creationId xmlns:a16="http://schemas.microsoft.com/office/drawing/2014/main" id="{C9C7CC68-F205-456E-3209-88A878FEA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C8F844-2329-0148-BD99-4774CCCC0B2C}" type="slidenum">
              <a:rPr lang="it-IT" altLang="it-IT" sz="1200"/>
              <a:pPr/>
              <a:t>31</a:t>
            </a:fld>
            <a:endParaRPr lang="it-IT" altLang="it-IT"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417E8C94-8FA8-F78B-4C45-39C704868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DFDAF16B-C83A-DFB3-B0E1-38C738A034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0724" name="Segnaposto numero diapositiva 3">
            <a:extLst>
              <a:ext uri="{FF2B5EF4-FFF2-40B4-BE49-F238E27FC236}">
                <a16:creationId xmlns:a16="http://schemas.microsoft.com/office/drawing/2014/main" id="{027A7A80-E94A-8E7A-5BF2-C964AB42F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782EFD-F828-7849-A0E2-34DCECECA4C8}" type="slidenum">
              <a:rPr lang="it-IT" altLang="it-IT" sz="1200"/>
              <a:pPr/>
              <a:t>58</a:t>
            </a:fld>
            <a:endParaRPr lang="it-IT" altLang="it-IT"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D5276FD8-D984-4EC2-F34A-6BB868B5E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a:extLst>
              <a:ext uri="{FF2B5EF4-FFF2-40B4-BE49-F238E27FC236}">
                <a16:creationId xmlns:a16="http://schemas.microsoft.com/office/drawing/2014/main" id="{55D97974-6D1D-5CCF-A9C6-5C0AEF6AD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1748" name="Segnaposto numero diapositiva 3">
            <a:extLst>
              <a:ext uri="{FF2B5EF4-FFF2-40B4-BE49-F238E27FC236}">
                <a16:creationId xmlns:a16="http://schemas.microsoft.com/office/drawing/2014/main" id="{20E28882-0B34-8E0A-F9A1-51E3DE45EE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9C7D8A-9851-754F-B711-EC4BE82EE632}" type="slidenum">
              <a:rPr lang="it-IT" altLang="it-IT" sz="1200"/>
              <a:pPr/>
              <a:t>59</a:t>
            </a:fld>
            <a:endParaRPr lang="it-IT" altLang="it-IT"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3B77FD13-01B1-08A1-6356-CA0297FD0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a:extLst>
              <a:ext uri="{FF2B5EF4-FFF2-40B4-BE49-F238E27FC236}">
                <a16:creationId xmlns:a16="http://schemas.microsoft.com/office/drawing/2014/main" id="{F676F686-E06A-65B1-273E-39DC420B9D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2772" name="Segnaposto numero diapositiva 3">
            <a:extLst>
              <a:ext uri="{FF2B5EF4-FFF2-40B4-BE49-F238E27FC236}">
                <a16:creationId xmlns:a16="http://schemas.microsoft.com/office/drawing/2014/main" id="{D146B7F9-B391-8F8C-204A-E15E83AB4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A55D24-407D-064D-BD25-5E997B8B842C}" type="slidenum">
              <a:rPr lang="it-IT" altLang="it-IT" sz="1200"/>
              <a:pPr/>
              <a:t>60</a:t>
            </a:fld>
            <a:endParaRPr lang="it-IT" altLang="it-IT"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3DC053CE-1574-3954-AF70-7E9238D1D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FF04F541-6AFF-F06A-7E30-15CB3CCC0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3796" name="Segnaposto numero diapositiva 3">
            <a:extLst>
              <a:ext uri="{FF2B5EF4-FFF2-40B4-BE49-F238E27FC236}">
                <a16:creationId xmlns:a16="http://schemas.microsoft.com/office/drawing/2014/main" id="{B58DD193-E71C-1B2E-AEEF-1501D05ECB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1EADB2-4B3B-4042-AEEB-51B7A5DC3FBB}" type="slidenum">
              <a:rPr lang="it-IT" altLang="it-IT" sz="1200"/>
              <a:pPr/>
              <a:t>61</a:t>
            </a:fld>
            <a:endParaRPr lang="it-IT" altLang="it-IT"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3BE8025A-4404-A88C-3625-D9EB63540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a:extLst>
              <a:ext uri="{FF2B5EF4-FFF2-40B4-BE49-F238E27FC236}">
                <a16:creationId xmlns:a16="http://schemas.microsoft.com/office/drawing/2014/main" id="{8D565091-C7B9-6EB0-7C8A-1F26DAD9FC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4820" name="Segnaposto numero diapositiva 3">
            <a:extLst>
              <a:ext uri="{FF2B5EF4-FFF2-40B4-BE49-F238E27FC236}">
                <a16:creationId xmlns:a16="http://schemas.microsoft.com/office/drawing/2014/main" id="{C2C3C64D-23C7-BB99-8F29-1B4E4D74AE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6C6844-1EA8-DF45-9A92-0287FEFBF78D}" type="slidenum">
              <a:rPr lang="it-IT" altLang="it-IT" sz="1200"/>
              <a:pPr/>
              <a:t>62</a:t>
            </a:fld>
            <a:endParaRPr lang="it-IT" altLang="it-IT"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A9A3146E-9BA2-10E3-8AEB-C19717C70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7CB30242-E57D-863C-7491-EF2956533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egnaposto numero diapositiva 3">
            <a:extLst>
              <a:ext uri="{FF2B5EF4-FFF2-40B4-BE49-F238E27FC236}">
                <a16:creationId xmlns:a16="http://schemas.microsoft.com/office/drawing/2014/main" id="{CEF35763-C08B-5375-CF87-D5C2B6A96E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70E881-E957-FF4B-AFC5-5A6976990FC0}" type="slidenum">
              <a:rPr lang="it-IT" altLang="it-IT" sz="1200"/>
              <a:pPr/>
              <a:t>63</a:t>
            </a:fld>
            <a:endParaRPr lang="it-IT" altLang="it-IT"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85D814D7-52C0-4090-A398-C6F4278B7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36DE4F93-4560-35FE-8F66-9D5A8C7B58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6868" name="Segnaposto numero diapositiva 3">
            <a:extLst>
              <a:ext uri="{FF2B5EF4-FFF2-40B4-BE49-F238E27FC236}">
                <a16:creationId xmlns:a16="http://schemas.microsoft.com/office/drawing/2014/main" id="{C2042CCB-260A-181B-B27C-3120C7D59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236B3C-F9AF-8A48-B6A6-60C39AF3E194}" type="slidenum">
              <a:rPr lang="it-IT" altLang="it-IT" sz="1200"/>
              <a:pPr/>
              <a:t>64</a:t>
            </a:fld>
            <a:endParaRPr lang="it-IT" altLang="it-IT"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D8A5C1F7-7712-D789-EBB3-188B838E86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7CE9C613-9B0D-665B-8D1E-8C5B36894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id="{6FB73688-1AAD-DFAA-9570-205F7CB23A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8D66-7306-F94D-84F2-05A0862D601A}" type="slidenum">
              <a:rPr lang="it-IT" altLang="it-IT" sz="1200"/>
              <a:pPr/>
              <a:t>65</a:t>
            </a:fld>
            <a:endParaRPr lang="it-IT" altLang="it-IT"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a:extLst>
              <a:ext uri="{FF2B5EF4-FFF2-40B4-BE49-F238E27FC236}">
                <a16:creationId xmlns:a16="http://schemas.microsoft.com/office/drawing/2014/main" id="{1E3230BB-AEFC-78CA-841B-F96CC146C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a:extLst>
              <a:ext uri="{FF2B5EF4-FFF2-40B4-BE49-F238E27FC236}">
                <a16:creationId xmlns:a16="http://schemas.microsoft.com/office/drawing/2014/main" id="{93A544DE-5753-D0F4-1008-0FA4B8356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8916" name="Segnaposto numero diapositiva 3">
            <a:extLst>
              <a:ext uri="{FF2B5EF4-FFF2-40B4-BE49-F238E27FC236}">
                <a16:creationId xmlns:a16="http://schemas.microsoft.com/office/drawing/2014/main" id="{9EDA1C0F-AE02-DED3-D9AC-89DF0CC67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D05BAA-67D7-DC43-9C69-5A529E0261AF}" type="slidenum">
              <a:rPr lang="it-IT" altLang="it-IT" sz="1200"/>
              <a:pPr/>
              <a:t>66</a:t>
            </a:fld>
            <a:endParaRPr lang="it-IT" altLang="it-IT"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260879AC-B87D-9B55-A2CD-A7307A146F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84527E5E-A4EB-3029-53B2-902C79DF86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egnaposto numero diapositiva 3">
            <a:extLst>
              <a:ext uri="{FF2B5EF4-FFF2-40B4-BE49-F238E27FC236}">
                <a16:creationId xmlns:a16="http://schemas.microsoft.com/office/drawing/2014/main" id="{E04EB30C-B658-20C2-137F-490BA9A8EC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72F9FC-ACFD-C34D-B4AA-9A0281CA9F15}" type="slidenum">
              <a:rPr lang="it-IT" altLang="it-IT" sz="1200"/>
              <a:pPr/>
              <a:t>67</a:t>
            </a:fld>
            <a:endParaRPr lang="it-IT" alt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9C81F57C-9C68-8642-3926-F7274FCA8A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CD9381D1-7B62-92E4-53D6-825639B2C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0724" name="Segnaposto numero diapositiva 3">
            <a:extLst>
              <a:ext uri="{FF2B5EF4-FFF2-40B4-BE49-F238E27FC236}">
                <a16:creationId xmlns:a16="http://schemas.microsoft.com/office/drawing/2014/main" id="{618DCA90-06EB-E7D3-3D3F-74992844E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DB4995-0D70-E14A-BF05-0A9F6184FCE7}" type="slidenum">
              <a:rPr lang="it-IT" altLang="it-IT" sz="1200"/>
              <a:pPr/>
              <a:t>32</a:t>
            </a:fld>
            <a:endParaRPr lang="it-IT" altLang="it-IT"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id="{B74B97B2-B4B9-86B0-DD3E-EE24E4A0C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id="{078C2344-407B-49FA-C689-1727DBE32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0964" name="Segnaposto numero diapositiva 3">
            <a:extLst>
              <a:ext uri="{FF2B5EF4-FFF2-40B4-BE49-F238E27FC236}">
                <a16:creationId xmlns:a16="http://schemas.microsoft.com/office/drawing/2014/main" id="{54D33DDC-C23C-10B3-2861-59A04EDE86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93E524-AC90-2149-9BE5-804030B4FF87}" type="slidenum">
              <a:rPr lang="it-IT" altLang="it-IT" sz="1200"/>
              <a:pPr/>
              <a:t>68</a:t>
            </a:fld>
            <a:endParaRPr lang="it-IT" altLang="it-IT"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0F3C3644-205B-68EB-43FF-87E553FA95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F6C0355E-A24E-7C32-83A1-5703DB5BA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id="{F144DC6A-1A0E-132F-6960-456D481A1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C56D7D-A7D9-F94D-B063-9E615C5EE006}" type="slidenum">
              <a:rPr lang="it-IT" altLang="it-IT" sz="1200"/>
              <a:pPr/>
              <a:t>69</a:t>
            </a:fld>
            <a:endParaRPr lang="it-IT" altLang="it-IT"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A3F03A50-6C9E-3842-1807-C01679B1B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EAC10DE2-3CA2-B92D-7552-DEABC22CE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id="{DA985AEF-11B2-C477-DB92-FEA995CC2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7561D4-A8C4-D24C-9997-8936B960E753}" type="slidenum">
              <a:rPr lang="it-IT" altLang="it-IT" sz="1200"/>
              <a:pPr/>
              <a:t>70</a:t>
            </a:fld>
            <a:endParaRPr lang="it-IT" altLang="it-IT"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66458372-03D8-A1A1-9FB8-4A8BDBAA0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88F1C994-FBC8-40C4-E000-77DB86DA2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4036" name="Segnaposto numero diapositiva 3">
            <a:extLst>
              <a:ext uri="{FF2B5EF4-FFF2-40B4-BE49-F238E27FC236}">
                <a16:creationId xmlns:a16="http://schemas.microsoft.com/office/drawing/2014/main" id="{6D947954-3448-EC0C-B0D9-6DA784E985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D850BB-FB22-5847-AE16-F1C07AD7B733}" type="slidenum">
              <a:rPr lang="it-IT" altLang="it-IT" sz="1200"/>
              <a:pPr/>
              <a:t>71</a:t>
            </a:fld>
            <a:endParaRPr lang="it-IT" altLang="it-IT"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a:extLst>
              <a:ext uri="{FF2B5EF4-FFF2-40B4-BE49-F238E27FC236}">
                <a16:creationId xmlns:a16="http://schemas.microsoft.com/office/drawing/2014/main" id="{EBEB3EE8-B5B0-EBE7-688A-9C4849C628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a:extLst>
              <a:ext uri="{FF2B5EF4-FFF2-40B4-BE49-F238E27FC236}">
                <a16:creationId xmlns:a16="http://schemas.microsoft.com/office/drawing/2014/main" id="{574E07A5-57B9-F8F1-C0DE-9245B521A6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5060" name="Segnaposto numero diapositiva 3">
            <a:extLst>
              <a:ext uri="{FF2B5EF4-FFF2-40B4-BE49-F238E27FC236}">
                <a16:creationId xmlns:a16="http://schemas.microsoft.com/office/drawing/2014/main" id="{C2303E48-BD0E-4F05-CC4F-C69B0BEA4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68AD0D-BAD5-0E4C-9A36-D02BE8B039BD}" type="slidenum">
              <a:rPr lang="it-IT" altLang="it-IT" sz="1200"/>
              <a:pPr/>
              <a:t>72</a:t>
            </a:fld>
            <a:endParaRPr lang="it-IT" altLang="it-IT"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41E7AFF5-E543-ECF6-C064-2EC8DB584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01BDA96B-E782-935F-A206-8C192BCA4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8132" name="Segnaposto numero diapositiva 3">
            <a:extLst>
              <a:ext uri="{FF2B5EF4-FFF2-40B4-BE49-F238E27FC236}">
                <a16:creationId xmlns:a16="http://schemas.microsoft.com/office/drawing/2014/main" id="{9FC69428-9580-363D-1649-F9935CDF5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015804-B0CD-0C4C-A5E5-DFAD686E723F}" type="slidenum">
              <a:rPr lang="it-IT" altLang="it-IT" sz="1200"/>
              <a:pPr/>
              <a:t>73</a:t>
            </a:fld>
            <a:endParaRPr lang="it-IT" altLang="it-IT"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a:extLst>
              <a:ext uri="{FF2B5EF4-FFF2-40B4-BE49-F238E27FC236}">
                <a16:creationId xmlns:a16="http://schemas.microsoft.com/office/drawing/2014/main" id="{82ECEE1C-33F9-CCA0-F1DA-F7BDD794A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a:extLst>
              <a:ext uri="{FF2B5EF4-FFF2-40B4-BE49-F238E27FC236}">
                <a16:creationId xmlns:a16="http://schemas.microsoft.com/office/drawing/2014/main" id="{0166D3D4-3919-4D30-7603-411CF71BCD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9156" name="Segnaposto numero diapositiva 3">
            <a:extLst>
              <a:ext uri="{FF2B5EF4-FFF2-40B4-BE49-F238E27FC236}">
                <a16:creationId xmlns:a16="http://schemas.microsoft.com/office/drawing/2014/main" id="{D941BD54-EE6A-10D3-7658-CA87204E6C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CC01DA-FEAA-514C-AA2E-FA5FDCEF99F3}" type="slidenum">
              <a:rPr lang="it-IT" altLang="it-IT" sz="1200"/>
              <a:pPr/>
              <a:t>74</a:t>
            </a:fld>
            <a:endParaRPr lang="it-IT" altLang="it-IT"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AAF65B13-C2CF-820B-335A-0457AF0F1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6E464930-6CF3-F0BD-F7EF-6917E5A68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0180" name="Segnaposto numero diapositiva 3">
            <a:extLst>
              <a:ext uri="{FF2B5EF4-FFF2-40B4-BE49-F238E27FC236}">
                <a16:creationId xmlns:a16="http://schemas.microsoft.com/office/drawing/2014/main" id="{69F5F77B-E2DF-0DE8-C67E-E49D78AF46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3A9D4F-1B6F-574E-B0A5-B5845FF43D90}" type="slidenum">
              <a:rPr lang="it-IT" altLang="it-IT" sz="1200"/>
              <a:pPr/>
              <a:t>75</a:t>
            </a:fld>
            <a:endParaRPr lang="it-IT" altLang="it-IT"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a:extLst>
              <a:ext uri="{FF2B5EF4-FFF2-40B4-BE49-F238E27FC236}">
                <a16:creationId xmlns:a16="http://schemas.microsoft.com/office/drawing/2014/main" id="{FFB8C8B5-D426-DB96-3200-C54802742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a:extLst>
              <a:ext uri="{FF2B5EF4-FFF2-40B4-BE49-F238E27FC236}">
                <a16:creationId xmlns:a16="http://schemas.microsoft.com/office/drawing/2014/main" id="{727A9FEB-70F5-25A2-A713-F270E081A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1204" name="Segnaposto numero diapositiva 3">
            <a:extLst>
              <a:ext uri="{FF2B5EF4-FFF2-40B4-BE49-F238E27FC236}">
                <a16:creationId xmlns:a16="http://schemas.microsoft.com/office/drawing/2014/main" id="{368B7DD9-5B33-1171-8F2D-F4D3CE65A1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60813E-7367-9A44-8CE6-4275E6B258DC}" type="slidenum">
              <a:rPr lang="it-IT" altLang="it-IT" sz="1200"/>
              <a:pPr/>
              <a:t>76</a:t>
            </a:fld>
            <a:endParaRPr lang="it-IT" altLang="it-IT"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798E5471-E799-B968-70D5-26387497B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a:extLst>
              <a:ext uri="{FF2B5EF4-FFF2-40B4-BE49-F238E27FC236}">
                <a16:creationId xmlns:a16="http://schemas.microsoft.com/office/drawing/2014/main" id="{BCCF1E02-1BBD-253E-EF96-5E803D2DA8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2228" name="Segnaposto numero diapositiva 3">
            <a:extLst>
              <a:ext uri="{FF2B5EF4-FFF2-40B4-BE49-F238E27FC236}">
                <a16:creationId xmlns:a16="http://schemas.microsoft.com/office/drawing/2014/main" id="{A17125F1-3FB3-43D7-2037-204C7C9A4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1E3797-7C8C-0C4D-B449-D4BEA8604940}" type="slidenum">
              <a:rPr lang="it-IT" altLang="it-IT" sz="1200"/>
              <a:pPr/>
              <a:t>77</a:t>
            </a:fld>
            <a:endParaRPr lang="it-IT" alt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F4A3115E-F563-5563-AE0A-03C3C06D3A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a:extLst>
              <a:ext uri="{FF2B5EF4-FFF2-40B4-BE49-F238E27FC236}">
                <a16:creationId xmlns:a16="http://schemas.microsoft.com/office/drawing/2014/main" id="{A78B5AF2-AB67-8D0B-10D3-5BC37BF1F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1748" name="Segnaposto numero diapositiva 3">
            <a:extLst>
              <a:ext uri="{FF2B5EF4-FFF2-40B4-BE49-F238E27FC236}">
                <a16:creationId xmlns:a16="http://schemas.microsoft.com/office/drawing/2014/main" id="{EA2452A1-BF09-5A9A-D05A-829E65B89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2964B5-256F-F14E-924D-0025E2B6C255}" type="slidenum">
              <a:rPr lang="it-IT" altLang="it-IT" sz="1200"/>
              <a:pPr/>
              <a:t>33</a:t>
            </a:fld>
            <a:endParaRPr lang="it-IT" altLang="it-IT"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a:extLst>
              <a:ext uri="{FF2B5EF4-FFF2-40B4-BE49-F238E27FC236}">
                <a16:creationId xmlns:a16="http://schemas.microsoft.com/office/drawing/2014/main" id="{9F4173E3-9E58-1B01-098C-41E6771005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a:extLst>
              <a:ext uri="{FF2B5EF4-FFF2-40B4-BE49-F238E27FC236}">
                <a16:creationId xmlns:a16="http://schemas.microsoft.com/office/drawing/2014/main" id="{1D4399B2-615F-BC99-A8B7-EEA5E3AE1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3252" name="Segnaposto numero diapositiva 3">
            <a:extLst>
              <a:ext uri="{FF2B5EF4-FFF2-40B4-BE49-F238E27FC236}">
                <a16:creationId xmlns:a16="http://schemas.microsoft.com/office/drawing/2014/main" id="{7946467D-9CE4-FA81-D383-FDB951DA1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2FD42E-11B9-2641-BA93-B998163B13A3}" type="slidenum">
              <a:rPr lang="it-IT" altLang="it-IT" sz="1200"/>
              <a:pPr/>
              <a:t>78</a:t>
            </a:fld>
            <a:endParaRPr lang="it-IT" altLang="it-IT"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a:extLst>
              <a:ext uri="{FF2B5EF4-FFF2-40B4-BE49-F238E27FC236}">
                <a16:creationId xmlns:a16="http://schemas.microsoft.com/office/drawing/2014/main" id="{FD0038B1-FC30-3906-2C84-C4770B2A3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a:extLst>
              <a:ext uri="{FF2B5EF4-FFF2-40B4-BE49-F238E27FC236}">
                <a16:creationId xmlns:a16="http://schemas.microsoft.com/office/drawing/2014/main" id="{CC473E54-995D-DFCD-7A6C-8B7B80255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4276" name="Segnaposto numero diapositiva 3">
            <a:extLst>
              <a:ext uri="{FF2B5EF4-FFF2-40B4-BE49-F238E27FC236}">
                <a16:creationId xmlns:a16="http://schemas.microsoft.com/office/drawing/2014/main" id="{3104F818-E955-74AE-9725-AAE6B04634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51258B-86DF-6241-867B-F26C9C910B70}" type="slidenum">
              <a:rPr lang="it-IT" altLang="it-IT" sz="1200"/>
              <a:pPr/>
              <a:t>79</a:t>
            </a:fld>
            <a:endParaRPr lang="it-IT" altLang="it-IT"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F2CD315D-1AF5-9B0F-7980-6552B99A2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a:extLst>
              <a:ext uri="{FF2B5EF4-FFF2-40B4-BE49-F238E27FC236}">
                <a16:creationId xmlns:a16="http://schemas.microsoft.com/office/drawing/2014/main" id="{65463F26-5089-6018-CFF7-187F88699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5300" name="Segnaposto numero diapositiva 3">
            <a:extLst>
              <a:ext uri="{FF2B5EF4-FFF2-40B4-BE49-F238E27FC236}">
                <a16:creationId xmlns:a16="http://schemas.microsoft.com/office/drawing/2014/main" id="{5ACE9051-AEC7-4D64-ECC4-EAA633BFD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632749-7B3A-9D44-B792-9154327C703B}" type="slidenum">
              <a:rPr lang="it-IT" altLang="it-IT" sz="1200"/>
              <a:pPr/>
              <a:t>80</a:t>
            </a:fld>
            <a:endParaRPr lang="it-IT" altLang="it-IT"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A4BE5174-4ECA-0C83-5F93-BE72ECE5B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a:extLst>
              <a:ext uri="{FF2B5EF4-FFF2-40B4-BE49-F238E27FC236}">
                <a16:creationId xmlns:a16="http://schemas.microsoft.com/office/drawing/2014/main" id="{15786841-0DBE-A212-C3F2-FBB0E3ECF7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6324" name="Segnaposto numero diapositiva 3">
            <a:extLst>
              <a:ext uri="{FF2B5EF4-FFF2-40B4-BE49-F238E27FC236}">
                <a16:creationId xmlns:a16="http://schemas.microsoft.com/office/drawing/2014/main" id="{D96804DB-B493-624E-36DE-46246E7FC4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6247C4-2452-6B46-85D6-5A7B08ACFE05}" type="slidenum">
              <a:rPr lang="it-IT" altLang="it-IT" sz="1200"/>
              <a:pPr/>
              <a:t>81</a:t>
            </a:fld>
            <a:endParaRPr lang="it-IT" altLang="it-IT"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a:extLst>
              <a:ext uri="{FF2B5EF4-FFF2-40B4-BE49-F238E27FC236}">
                <a16:creationId xmlns:a16="http://schemas.microsoft.com/office/drawing/2014/main" id="{DD608490-70C4-A99E-1AF8-B9085E004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a:extLst>
              <a:ext uri="{FF2B5EF4-FFF2-40B4-BE49-F238E27FC236}">
                <a16:creationId xmlns:a16="http://schemas.microsoft.com/office/drawing/2014/main" id="{C078653A-3C52-2669-F9DD-F315BF4A1C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7348" name="Segnaposto numero diapositiva 3">
            <a:extLst>
              <a:ext uri="{FF2B5EF4-FFF2-40B4-BE49-F238E27FC236}">
                <a16:creationId xmlns:a16="http://schemas.microsoft.com/office/drawing/2014/main" id="{CFD4D6DA-5508-922C-DBEB-2E2A162E4D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FB242C-BC69-E544-964C-7D5E993DC368}" type="slidenum">
              <a:rPr lang="it-IT" altLang="it-IT" sz="1200"/>
              <a:pPr/>
              <a:t>82</a:t>
            </a:fld>
            <a:endParaRPr lang="it-IT" altLang="it-IT"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a:extLst>
              <a:ext uri="{FF2B5EF4-FFF2-40B4-BE49-F238E27FC236}">
                <a16:creationId xmlns:a16="http://schemas.microsoft.com/office/drawing/2014/main" id="{8DA2ABC9-4251-9BE7-88DD-67E3AB2AB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a:extLst>
              <a:ext uri="{FF2B5EF4-FFF2-40B4-BE49-F238E27FC236}">
                <a16:creationId xmlns:a16="http://schemas.microsoft.com/office/drawing/2014/main" id="{5E0AA2A5-B9DD-1FD5-BB35-ACBAE2317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8372" name="Segnaposto numero diapositiva 3">
            <a:extLst>
              <a:ext uri="{FF2B5EF4-FFF2-40B4-BE49-F238E27FC236}">
                <a16:creationId xmlns:a16="http://schemas.microsoft.com/office/drawing/2014/main" id="{4F5606B7-5599-0981-F118-20DD60D9DC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BAC260-F133-3640-ACE3-ABF062E9B770}" type="slidenum">
              <a:rPr lang="it-IT" altLang="it-IT" sz="1200"/>
              <a:pPr/>
              <a:t>83</a:t>
            </a:fld>
            <a:endParaRPr lang="it-IT" altLang="it-IT"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a:extLst>
              <a:ext uri="{FF2B5EF4-FFF2-40B4-BE49-F238E27FC236}">
                <a16:creationId xmlns:a16="http://schemas.microsoft.com/office/drawing/2014/main" id="{CE40DDB2-2F54-2A3F-0A17-B9B96FBCDD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a:extLst>
              <a:ext uri="{FF2B5EF4-FFF2-40B4-BE49-F238E27FC236}">
                <a16:creationId xmlns:a16="http://schemas.microsoft.com/office/drawing/2014/main" id="{69D3F894-263A-0A4D-9C97-C33A49E32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9396" name="Segnaposto numero diapositiva 3">
            <a:extLst>
              <a:ext uri="{FF2B5EF4-FFF2-40B4-BE49-F238E27FC236}">
                <a16:creationId xmlns:a16="http://schemas.microsoft.com/office/drawing/2014/main" id="{1E5247A4-A88B-793B-43D8-3DDBA7D06E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F3192B-9E0A-934F-A9BF-0969665DE47D}" type="slidenum">
              <a:rPr lang="it-IT" altLang="it-IT" sz="1200"/>
              <a:pPr/>
              <a:t>84</a:t>
            </a:fld>
            <a:endParaRPr lang="it-IT" altLang="it-IT"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a:extLst>
              <a:ext uri="{FF2B5EF4-FFF2-40B4-BE49-F238E27FC236}">
                <a16:creationId xmlns:a16="http://schemas.microsoft.com/office/drawing/2014/main" id="{C274BF6B-2AE0-9FB3-9B1D-A3FC02E0A1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a:extLst>
              <a:ext uri="{FF2B5EF4-FFF2-40B4-BE49-F238E27FC236}">
                <a16:creationId xmlns:a16="http://schemas.microsoft.com/office/drawing/2014/main" id="{1E517454-87FD-2E63-A84B-01B66FA97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0420" name="Segnaposto numero diapositiva 3">
            <a:extLst>
              <a:ext uri="{FF2B5EF4-FFF2-40B4-BE49-F238E27FC236}">
                <a16:creationId xmlns:a16="http://schemas.microsoft.com/office/drawing/2014/main" id="{21D4F0D3-84C9-D097-C32A-79B2DA3EE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DED74C-AE21-0249-A6E9-B11E4F7E4785}" type="slidenum">
              <a:rPr lang="it-IT" altLang="it-IT" sz="1200"/>
              <a:pPr/>
              <a:t>85</a:t>
            </a:fld>
            <a:endParaRPr lang="it-IT" altLang="it-IT"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a:extLst>
              <a:ext uri="{FF2B5EF4-FFF2-40B4-BE49-F238E27FC236}">
                <a16:creationId xmlns:a16="http://schemas.microsoft.com/office/drawing/2014/main" id="{115B43EF-EF27-DC91-EE46-38DAB9162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a:extLst>
              <a:ext uri="{FF2B5EF4-FFF2-40B4-BE49-F238E27FC236}">
                <a16:creationId xmlns:a16="http://schemas.microsoft.com/office/drawing/2014/main" id="{FC9011EA-1053-6C76-E1A7-7425C21BCD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1444" name="Segnaposto numero diapositiva 3">
            <a:extLst>
              <a:ext uri="{FF2B5EF4-FFF2-40B4-BE49-F238E27FC236}">
                <a16:creationId xmlns:a16="http://schemas.microsoft.com/office/drawing/2014/main" id="{3FEDCCE7-8921-CDBA-7E4F-2F01EE242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8D6A9B-33D3-F847-8624-16AA635900A3}" type="slidenum">
              <a:rPr lang="it-IT" altLang="it-IT" sz="1200"/>
              <a:pPr/>
              <a:t>86</a:t>
            </a:fld>
            <a:endParaRPr lang="it-IT" altLang="it-IT"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a:extLst>
              <a:ext uri="{FF2B5EF4-FFF2-40B4-BE49-F238E27FC236}">
                <a16:creationId xmlns:a16="http://schemas.microsoft.com/office/drawing/2014/main" id="{9792FFA9-EBC5-F4EF-D3E3-772ABC2566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a:extLst>
              <a:ext uri="{FF2B5EF4-FFF2-40B4-BE49-F238E27FC236}">
                <a16:creationId xmlns:a16="http://schemas.microsoft.com/office/drawing/2014/main" id="{8651976E-1A9C-E989-8B9D-A29B42513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2468" name="Segnaposto numero diapositiva 3">
            <a:extLst>
              <a:ext uri="{FF2B5EF4-FFF2-40B4-BE49-F238E27FC236}">
                <a16:creationId xmlns:a16="http://schemas.microsoft.com/office/drawing/2014/main" id="{EA6D48A4-9D42-F11E-F254-438ECB14D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AF1B80-CA6E-F447-9677-5CF6D5FC3A7E}" type="slidenum">
              <a:rPr lang="it-IT" altLang="it-IT" sz="1200"/>
              <a:pPr/>
              <a:t>87</a:t>
            </a:fld>
            <a:endParaRPr lang="it-IT"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2E8B9275-5867-310A-878F-EE77DCA01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a:extLst>
              <a:ext uri="{FF2B5EF4-FFF2-40B4-BE49-F238E27FC236}">
                <a16:creationId xmlns:a16="http://schemas.microsoft.com/office/drawing/2014/main" id="{342E8828-6CF4-B1F7-0AC4-168435F49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2772" name="Segnaposto numero diapositiva 3">
            <a:extLst>
              <a:ext uri="{FF2B5EF4-FFF2-40B4-BE49-F238E27FC236}">
                <a16:creationId xmlns:a16="http://schemas.microsoft.com/office/drawing/2014/main" id="{A4C7C815-A0A4-05B4-DECB-397AA8C9D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2E30DF-A566-354F-9C32-FA1D7E11B499}" type="slidenum">
              <a:rPr lang="it-IT" altLang="it-IT" sz="1200"/>
              <a:pPr/>
              <a:t>34</a:t>
            </a:fld>
            <a:endParaRPr lang="it-IT" altLang="it-IT"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a:extLst>
              <a:ext uri="{FF2B5EF4-FFF2-40B4-BE49-F238E27FC236}">
                <a16:creationId xmlns:a16="http://schemas.microsoft.com/office/drawing/2014/main" id="{46D320A7-C514-FB0E-F848-A5A6A6A96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a:extLst>
              <a:ext uri="{FF2B5EF4-FFF2-40B4-BE49-F238E27FC236}">
                <a16:creationId xmlns:a16="http://schemas.microsoft.com/office/drawing/2014/main" id="{3D00FE46-D207-3D8C-F3F8-B593C147A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3492" name="Segnaposto numero diapositiva 3">
            <a:extLst>
              <a:ext uri="{FF2B5EF4-FFF2-40B4-BE49-F238E27FC236}">
                <a16:creationId xmlns:a16="http://schemas.microsoft.com/office/drawing/2014/main" id="{A32EBC5C-C4D8-4688-9EA5-4683C366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9E40D3-70CA-C346-A53C-F7F2EC7926AA}" type="slidenum">
              <a:rPr lang="it-IT" altLang="it-IT" sz="1200"/>
              <a:pPr/>
              <a:t>88</a:t>
            </a:fld>
            <a:endParaRPr lang="it-IT" altLang="it-IT"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784E7E54-6F16-F6DA-E575-092DB175A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a:extLst>
              <a:ext uri="{FF2B5EF4-FFF2-40B4-BE49-F238E27FC236}">
                <a16:creationId xmlns:a16="http://schemas.microsoft.com/office/drawing/2014/main" id="{8A7CE2BC-35AE-84BD-F440-BE952F497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4516" name="Segnaposto numero diapositiva 3">
            <a:extLst>
              <a:ext uri="{FF2B5EF4-FFF2-40B4-BE49-F238E27FC236}">
                <a16:creationId xmlns:a16="http://schemas.microsoft.com/office/drawing/2014/main" id="{6553D772-E153-6FC2-1C61-C2D61782B3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AA5CDD-0FA2-BF4E-91D6-4E34FD77E961}" type="slidenum">
              <a:rPr lang="it-IT" altLang="it-IT" sz="1200"/>
              <a:pPr/>
              <a:t>89</a:t>
            </a:fld>
            <a:endParaRPr lang="it-IT" altLang="it-IT"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a:extLst>
              <a:ext uri="{FF2B5EF4-FFF2-40B4-BE49-F238E27FC236}">
                <a16:creationId xmlns:a16="http://schemas.microsoft.com/office/drawing/2014/main" id="{C1BDD942-6AD3-842E-7CF3-4448099B8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a:extLst>
              <a:ext uri="{FF2B5EF4-FFF2-40B4-BE49-F238E27FC236}">
                <a16:creationId xmlns:a16="http://schemas.microsoft.com/office/drawing/2014/main" id="{3C8A95C7-8DD2-9191-ED02-F5358186E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5540" name="Segnaposto numero diapositiva 3">
            <a:extLst>
              <a:ext uri="{FF2B5EF4-FFF2-40B4-BE49-F238E27FC236}">
                <a16:creationId xmlns:a16="http://schemas.microsoft.com/office/drawing/2014/main" id="{14F34F1E-B3B8-40C6-A5F5-A6BE7B2FBF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64F671-3202-8646-AC07-CEA33DF3C6DD}" type="slidenum">
              <a:rPr lang="it-IT" altLang="it-IT" sz="1200"/>
              <a:pPr/>
              <a:t>90</a:t>
            </a:fld>
            <a:endParaRPr lang="it-IT" altLang="it-IT"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a:extLst>
              <a:ext uri="{FF2B5EF4-FFF2-40B4-BE49-F238E27FC236}">
                <a16:creationId xmlns:a16="http://schemas.microsoft.com/office/drawing/2014/main" id="{664BEF81-03B7-17D1-321D-BD96AB3BB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a:extLst>
              <a:ext uri="{FF2B5EF4-FFF2-40B4-BE49-F238E27FC236}">
                <a16:creationId xmlns:a16="http://schemas.microsoft.com/office/drawing/2014/main" id="{217D31B4-0C6C-1EF8-D413-5CB1F9F10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6564" name="Segnaposto numero diapositiva 3">
            <a:extLst>
              <a:ext uri="{FF2B5EF4-FFF2-40B4-BE49-F238E27FC236}">
                <a16:creationId xmlns:a16="http://schemas.microsoft.com/office/drawing/2014/main" id="{4EF5A1D8-ACAC-C088-A0D1-860B12A0A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B7AB95-7C22-8344-9EA0-16CF12FA80F3}" type="slidenum">
              <a:rPr lang="it-IT" altLang="it-IT" sz="1200"/>
              <a:pPr/>
              <a:t>91</a:t>
            </a:fld>
            <a:endParaRPr lang="it-IT" altLang="it-IT"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a:extLst>
              <a:ext uri="{FF2B5EF4-FFF2-40B4-BE49-F238E27FC236}">
                <a16:creationId xmlns:a16="http://schemas.microsoft.com/office/drawing/2014/main" id="{F94F61F1-6201-4FDD-CBC9-B1F4CE902A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a:extLst>
              <a:ext uri="{FF2B5EF4-FFF2-40B4-BE49-F238E27FC236}">
                <a16:creationId xmlns:a16="http://schemas.microsoft.com/office/drawing/2014/main" id="{C78A7C57-2BD1-BA76-0624-BC1DBA71F2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7588" name="Segnaposto numero diapositiva 3">
            <a:extLst>
              <a:ext uri="{FF2B5EF4-FFF2-40B4-BE49-F238E27FC236}">
                <a16:creationId xmlns:a16="http://schemas.microsoft.com/office/drawing/2014/main" id="{B8B6720E-4B07-858B-06EC-4A0C2A2C80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2FD9F5-6168-1441-95E4-1A64B5BDFA54}" type="slidenum">
              <a:rPr lang="it-IT" altLang="it-IT" sz="1200"/>
              <a:pPr/>
              <a:t>92</a:t>
            </a:fld>
            <a:endParaRPr lang="it-IT" altLang="it-IT"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a:extLst>
              <a:ext uri="{FF2B5EF4-FFF2-40B4-BE49-F238E27FC236}">
                <a16:creationId xmlns:a16="http://schemas.microsoft.com/office/drawing/2014/main" id="{8CD4142A-E118-6954-B2BF-E50763F8F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a:extLst>
              <a:ext uri="{FF2B5EF4-FFF2-40B4-BE49-F238E27FC236}">
                <a16:creationId xmlns:a16="http://schemas.microsoft.com/office/drawing/2014/main" id="{5C4304A0-F458-DB29-7E3C-32B261779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8612" name="Segnaposto numero diapositiva 3">
            <a:extLst>
              <a:ext uri="{FF2B5EF4-FFF2-40B4-BE49-F238E27FC236}">
                <a16:creationId xmlns:a16="http://schemas.microsoft.com/office/drawing/2014/main" id="{A8E2520B-99BA-B9AA-D1E4-2EBEB92E1B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E794CD-6D87-204C-A4EA-8127940C1D4A}" type="slidenum">
              <a:rPr lang="it-IT" altLang="it-IT" sz="1200"/>
              <a:pPr/>
              <a:t>93</a:t>
            </a:fld>
            <a:endParaRPr lang="it-IT" altLang="it-IT"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FEC04F19-E3D1-CBA6-521D-8C4D46483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a:extLst>
              <a:ext uri="{FF2B5EF4-FFF2-40B4-BE49-F238E27FC236}">
                <a16:creationId xmlns:a16="http://schemas.microsoft.com/office/drawing/2014/main" id="{5F33338B-36A1-C065-0612-E87D17AB38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9636" name="Segnaposto numero diapositiva 3">
            <a:extLst>
              <a:ext uri="{FF2B5EF4-FFF2-40B4-BE49-F238E27FC236}">
                <a16:creationId xmlns:a16="http://schemas.microsoft.com/office/drawing/2014/main" id="{5B6036AB-927C-2F5F-5627-D1FE930F2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75AA7F-09C9-0A4D-A618-2AF4CDE2C4F3}" type="slidenum">
              <a:rPr lang="it-IT" altLang="it-IT" sz="1200"/>
              <a:pPr/>
              <a:t>94</a:t>
            </a:fld>
            <a:endParaRPr lang="it-IT" altLang="it-IT"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a:extLst>
              <a:ext uri="{FF2B5EF4-FFF2-40B4-BE49-F238E27FC236}">
                <a16:creationId xmlns:a16="http://schemas.microsoft.com/office/drawing/2014/main" id="{36E84FDD-ADB2-347C-62F9-27208BBFD1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a:extLst>
              <a:ext uri="{FF2B5EF4-FFF2-40B4-BE49-F238E27FC236}">
                <a16:creationId xmlns:a16="http://schemas.microsoft.com/office/drawing/2014/main" id="{9A738713-DC8B-8812-E448-DF8B99047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0660" name="Segnaposto numero diapositiva 3">
            <a:extLst>
              <a:ext uri="{FF2B5EF4-FFF2-40B4-BE49-F238E27FC236}">
                <a16:creationId xmlns:a16="http://schemas.microsoft.com/office/drawing/2014/main" id="{B9C0DA04-52C4-F686-87C2-331DC2585D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E57C81-8968-B34F-89FC-821080FE1CEE}" type="slidenum">
              <a:rPr lang="it-IT" altLang="it-IT" sz="1200"/>
              <a:pPr/>
              <a:t>95</a:t>
            </a:fld>
            <a:endParaRPr lang="it-IT" altLang="it-IT"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a:extLst>
              <a:ext uri="{FF2B5EF4-FFF2-40B4-BE49-F238E27FC236}">
                <a16:creationId xmlns:a16="http://schemas.microsoft.com/office/drawing/2014/main" id="{3DC595A7-1DC1-62E2-C2C9-62E41CFB6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a:extLst>
              <a:ext uri="{FF2B5EF4-FFF2-40B4-BE49-F238E27FC236}">
                <a16:creationId xmlns:a16="http://schemas.microsoft.com/office/drawing/2014/main" id="{0894F3C9-9067-71C9-850E-560CDB001C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1684" name="Segnaposto numero diapositiva 3">
            <a:extLst>
              <a:ext uri="{FF2B5EF4-FFF2-40B4-BE49-F238E27FC236}">
                <a16:creationId xmlns:a16="http://schemas.microsoft.com/office/drawing/2014/main" id="{54573AA6-44DC-A3D1-E87C-8D80856A20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90EC7C-BC17-A94C-AE2E-0A76F64D5D73}" type="slidenum">
              <a:rPr lang="it-IT" altLang="it-IT" sz="1200"/>
              <a:pPr/>
              <a:t>96</a:t>
            </a:fld>
            <a:endParaRPr lang="it-IT" altLang="it-IT"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a:extLst>
              <a:ext uri="{FF2B5EF4-FFF2-40B4-BE49-F238E27FC236}">
                <a16:creationId xmlns:a16="http://schemas.microsoft.com/office/drawing/2014/main" id="{3EE83860-59DC-C2BB-746B-01EC5F9F8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a:extLst>
              <a:ext uri="{FF2B5EF4-FFF2-40B4-BE49-F238E27FC236}">
                <a16:creationId xmlns:a16="http://schemas.microsoft.com/office/drawing/2014/main" id="{49AE4176-0C7D-996A-CEAC-B5A00955AA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2708" name="Segnaposto numero diapositiva 3">
            <a:extLst>
              <a:ext uri="{FF2B5EF4-FFF2-40B4-BE49-F238E27FC236}">
                <a16:creationId xmlns:a16="http://schemas.microsoft.com/office/drawing/2014/main" id="{EED85126-3599-1D39-1A5D-1F8A09809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DDDD61-AA9A-274F-9DDF-9FB2E2CC93B2}" type="slidenum">
              <a:rPr lang="it-IT" altLang="it-IT" sz="1200"/>
              <a:pPr/>
              <a:t>97</a:t>
            </a:fld>
            <a:endParaRPr lang="it-IT"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E1CA7C84-F1E0-1351-047C-9936B35A57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768A2814-9736-6C8C-5536-C0881C2E83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3796" name="Segnaposto numero diapositiva 3">
            <a:extLst>
              <a:ext uri="{FF2B5EF4-FFF2-40B4-BE49-F238E27FC236}">
                <a16:creationId xmlns:a16="http://schemas.microsoft.com/office/drawing/2014/main" id="{2074666E-AEEF-947C-0C82-28DDD71BB1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01F1C5-8C8E-D147-83E3-006A8446622D}" type="slidenum">
              <a:rPr lang="it-IT" altLang="it-IT" sz="1200"/>
              <a:pPr/>
              <a:t>35</a:t>
            </a:fld>
            <a:endParaRPr lang="it-IT" altLang="it-IT"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8355CD14-2D10-F08A-5847-1CB9CB827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E21419B8-53D4-5A81-2CDE-AC15BA3E48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80D352B9-41D0-C40C-C5FB-0C4CD9C3D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51F146-A9BB-2144-80D9-17A12AE073F9}" type="slidenum">
              <a:rPr lang="it-IT" altLang="it-IT" sz="1200"/>
              <a:pPr/>
              <a:t>98</a:t>
            </a:fld>
            <a:endParaRPr lang="it-IT" altLang="it-IT"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a:extLst>
              <a:ext uri="{FF2B5EF4-FFF2-40B4-BE49-F238E27FC236}">
                <a16:creationId xmlns:a16="http://schemas.microsoft.com/office/drawing/2014/main" id="{89BAA0CB-F8FE-F7B1-B3B6-BDC87C32B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a:extLst>
              <a:ext uri="{FF2B5EF4-FFF2-40B4-BE49-F238E27FC236}">
                <a16:creationId xmlns:a16="http://schemas.microsoft.com/office/drawing/2014/main" id="{BC2AE48E-E6E5-0E19-858C-6B02734C1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4756" name="Segnaposto numero diapositiva 3">
            <a:extLst>
              <a:ext uri="{FF2B5EF4-FFF2-40B4-BE49-F238E27FC236}">
                <a16:creationId xmlns:a16="http://schemas.microsoft.com/office/drawing/2014/main" id="{BA91AAD5-EB75-CFF0-93F9-BBF98C6D8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AC35A4-6DE0-0843-A349-7182E60290D5}" type="slidenum">
              <a:rPr lang="it-IT" altLang="it-IT" sz="1200"/>
              <a:pPr/>
              <a:t>99</a:t>
            </a:fld>
            <a:endParaRPr lang="it-IT" altLang="it-IT"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a:extLst>
              <a:ext uri="{FF2B5EF4-FFF2-40B4-BE49-F238E27FC236}">
                <a16:creationId xmlns:a16="http://schemas.microsoft.com/office/drawing/2014/main" id="{08B681FE-48EB-2B4E-A812-D891AB146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a:extLst>
              <a:ext uri="{FF2B5EF4-FFF2-40B4-BE49-F238E27FC236}">
                <a16:creationId xmlns:a16="http://schemas.microsoft.com/office/drawing/2014/main" id="{A83733BD-06F7-3EA7-D0DA-9B4E753311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5780" name="Segnaposto numero diapositiva 3">
            <a:extLst>
              <a:ext uri="{FF2B5EF4-FFF2-40B4-BE49-F238E27FC236}">
                <a16:creationId xmlns:a16="http://schemas.microsoft.com/office/drawing/2014/main" id="{252FBD03-66E6-16E5-E889-757A78DCE5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15906C-446B-3042-9AC7-5A951180FC76}" type="slidenum">
              <a:rPr lang="it-IT" altLang="it-IT" sz="1200"/>
              <a:pPr/>
              <a:t>100</a:t>
            </a:fld>
            <a:endParaRPr lang="it-IT" altLang="it-IT"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a:extLst>
              <a:ext uri="{FF2B5EF4-FFF2-40B4-BE49-F238E27FC236}">
                <a16:creationId xmlns:a16="http://schemas.microsoft.com/office/drawing/2014/main" id="{DBD4A80B-3C20-A8DF-1743-E9C54C8F52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a:extLst>
              <a:ext uri="{FF2B5EF4-FFF2-40B4-BE49-F238E27FC236}">
                <a16:creationId xmlns:a16="http://schemas.microsoft.com/office/drawing/2014/main" id="{07C3331F-1AAD-0624-7F5F-74D10C245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6804" name="Segnaposto numero diapositiva 3">
            <a:extLst>
              <a:ext uri="{FF2B5EF4-FFF2-40B4-BE49-F238E27FC236}">
                <a16:creationId xmlns:a16="http://schemas.microsoft.com/office/drawing/2014/main" id="{1B5CF7EB-F534-544E-FB7E-798CD67766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6462A8-497D-1E4C-9F14-AAF2DB3DE6E0}" type="slidenum">
              <a:rPr lang="it-IT" altLang="it-IT" sz="1200"/>
              <a:pPr/>
              <a:t>101</a:t>
            </a:fld>
            <a:endParaRPr lang="it-IT" altLang="it-IT"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a:extLst>
              <a:ext uri="{FF2B5EF4-FFF2-40B4-BE49-F238E27FC236}">
                <a16:creationId xmlns:a16="http://schemas.microsoft.com/office/drawing/2014/main" id="{C123316B-0766-B05E-CAE7-31F2AEB2B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a:extLst>
              <a:ext uri="{FF2B5EF4-FFF2-40B4-BE49-F238E27FC236}">
                <a16:creationId xmlns:a16="http://schemas.microsoft.com/office/drawing/2014/main" id="{46745136-A60E-2660-2A42-B840875807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7828" name="Segnaposto numero diapositiva 3">
            <a:extLst>
              <a:ext uri="{FF2B5EF4-FFF2-40B4-BE49-F238E27FC236}">
                <a16:creationId xmlns:a16="http://schemas.microsoft.com/office/drawing/2014/main" id="{3A8AE22A-7CD1-0206-AB5E-B417C61AA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700AB5-57A3-B943-964B-2F0C9BDB023D}" type="slidenum">
              <a:rPr lang="it-IT" altLang="it-IT" sz="1200"/>
              <a:pPr/>
              <a:t>102</a:t>
            </a:fld>
            <a:endParaRPr lang="it-IT" altLang="it-IT"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a:extLst>
              <a:ext uri="{FF2B5EF4-FFF2-40B4-BE49-F238E27FC236}">
                <a16:creationId xmlns:a16="http://schemas.microsoft.com/office/drawing/2014/main" id="{E5678DF2-F7A0-239D-917F-2F0A0AB6C8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a:extLst>
              <a:ext uri="{FF2B5EF4-FFF2-40B4-BE49-F238E27FC236}">
                <a16:creationId xmlns:a16="http://schemas.microsoft.com/office/drawing/2014/main" id="{7C719EF8-1915-F39B-E1AD-FB6864BB6E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8852" name="Segnaposto numero diapositiva 3">
            <a:extLst>
              <a:ext uri="{FF2B5EF4-FFF2-40B4-BE49-F238E27FC236}">
                <a16:creationId xmlns:a16="http://schemas.microsoft.com/office/drawing/2014/main" id="{17EB2D3D-97AF-07A0-3901-812AEE30DA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F64B67-D449-C84D-8657-D2FB6C2BCF5D}" type="slidenum">
              <a:rPr lang="it-IT" altLang="it-IT" sz="1200"/>
              <a:pPr/>
              <a:t>103</a:t>
            </a:fld>
            <a:endParaRPr lang="it-IT" altLang="it-IT"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a:extLst>
              <a:ext uri="{FF2B5EF4-FFF2-40B4-BE49-F238E27FC236}">
                <a16:creationId xmlns:a16="http://schemas.microsoft.com/office/drawing/2014/main" id="{532FB2A2-A994-5644-18EB-A004464B63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a:extLst>
              <a:ext uri="{FF2B5EF4-FFF2-40B4-BE49-F238E27FC236}">
                <a16:creationId xmlns:a16="http://schemas.microsoft.com/office/drawing/2014/main" id="{44D51D6A-4C6A-89FF-7CAB-510FDC5AB1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9876" name="Segnaposto numero diapositiva 3">
            <a:extLst>
              <a:ext uri="{FF2B5EF4-FFF2-40B4-BE49-F238E27FC236}">
                <a16:creationId xmlns:a16="http://schemas.microsoft.com/office/drawing/2014/main" id="{78705F7A-B149-65EE-8960-97676CDF2D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AABE3A-B28D-FE47-BBB4-D4E3785C8CA9}" type="slidenum">
              <a:rPr lang="it-IT" altLang="it-IT" sz="1200"/>
              <a:pPr/>
              <a:t>104</a:t>
            </a:fld>
            <a:endParaRPr lang="it-IT" altLang="it-IT"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a:extLst>
              <a:ext uri="{FF2B5EF4-FFF2-40B4-BE49-F238E27FC236}">
                <a16:creationId xmlns:a16="http://schemas.microsoft.com/office/drawing/2014/main" id="{6D8912F8-9518-A75B-0BFA-A6963E4B8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a:extLst>
              <a:ext uri="{FF2B5EF4-FFF2-40B4-BE49-F238E27FC236}">
                <a16:creationId xmlns:a16="http://schemas.microsoft.com/office/drawing/2014/main" id="{3053E805-3967-5227-3F28-B292EFE07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0900" name="Segnaposto numero diapositiva 3">
            <a:extLst>
              <a:ext uri="{FF2B5EF4-FFF2-40B4-BE49-F238E27FC236}">
                <a16:creationId xmlns:a16="http://schemas.microsoft.com/office/drawing/2014/main" id="{96B8123D-39B8-F252-82F6-D036B3FA8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6B5C7A-4B3C-A347-B992-DA8BC17FDB18}" type="slidenum">
              <a:rPr lang="it-IT" altLang="it-IT" sz="1200"/>
              <a:pPr/>
              <a:t>105</a:t>
            </a:fld>
            <a:endParaRPr lang="it-IT" altLang="it-IT"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D0616968-1340-C3E4-D0F6-065C62B953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29A4F8D6-6211-6C2D-5D93-990F7E71F2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1924" name="Segnaposto numero diapositiva 3">
            <a:extLst>
              <a:ext uri="{FF2B5EF4-FFF2-40B4-BE49-F238E27FC236}">
                <a16:creationId xmlns:a16="http://schemas.microsoft.com/office/drawing/2014/main" id="{011FF166-60E8-2AEA-62C0-FBB2285D9D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9DC05C-C4EF-2349-AA05-209EC689D143}" type="slidenum">
              <a:rPr lang="it-IT" altLang="it-IT" sz="1200"/>
              <a:pPr/>
              <a:t>106</a:t>
            </a:fld>
            <a:endParaRPr lang="it-IT" altLang="it-IT"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a:extLst>
              <a:ext uri="{FF2B5EF4-FFF2-40B4-BE49-F238E27FC236}">
                <a16:creationId xmlns:a16="http://schemas.microsoft.com/office/drawing/2014/main" id="{BBB31BB1-D9AB-3B9A-DF68-04A1FB5719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egnaposto note 2">
            <a:extLst>
              <a:ext uri="{FF2B5EF4-FFF2-40B4-BE49-F238E27FC236}">
                <a16:creationId xmlns:a16="http://schemas.microsoft.com/office/drawing/2014/main" id="{4DA5638F-E168-1390-4ADC-EBFA6892B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2948" name="Segnaposto numero diapositiva 3">
            <a:extLst>
              <a:ext uri="{FF2B5EF4-FFF2-40B4-BE49-F238E27FC236}">
                <a16:creationId xmlns:a16="http://schemas.microsoft.com/office/drawing/2014/main" id="{1A9C3FAB-1D97-A217-7DED-6DE92E254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671AA1-451E-E64F-A59B-E50BC106B1EE}" type="slidenum">
              <a:rPr lang="it-IT" altLang="it-IT" sz="1200"/>
              <a:pPr/>
              <a:t>107</a:t>
            </a:fld>
            <a:endParaRPr lang="it-IT" alt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A6ED5F81-0989-121D-93A3-AED15BB42F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a:extLst>
              <a:ext uri="{FF2B5EF4-FFF2-40B4-BE49-F238E27FC236}">
                <a16:creationId xmlns:a16="http://schemas.microsoft.com/office/drawing/2014/main" id="{57825419-4696-85BF-F754-EDB800178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4820" name="Segnaposto numero diapositiva 3">
            <a:extLst>
              <a:ext uri="{FF2B5EF4-FFF2-40B4-BE49-F238E27FC236}">
                <a16:creationId xmlns:a16="http://schemas.microsoft.com/office/drawing/2014/main" id="{1A81E803-5320-50BE-07A2-944C4D3392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6E1F6A-C5D4-3749-9C67-88BA7F19E12D}" type="slidenum">
              <a:rPr lang="it-IT" altLang="it-IT" sz="1200"/>
              <a:pPr/>
              <a:t>36</a:t>
            </a:fld>
            <a:endParaRPr lang="it-IT" altLang="it-IT"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a:extLst>
              <a:ext uri="{FF2B5EF4-FFF2-40B4-BE49-F238E27FC236}">
                <a16:creationId xmlns:a16="http://schemas.microsoft.com/office/drawing/2014/main" id="{D0EB84B0-FEC4-ECF9-3D89-33F34090F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a:extLst>
              <a:ext uri="{FF2B5EF4-FFF2-40B4-BE49-F238E27FC236}">
                <a16:creationId xmlns:a16="http://schemas.microsoft.com/office/drawing/2014/main" id="{85889568-5771-1A99-74C0-B363D331D3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3972" name="Segnaposto numero diapositiva 3">
            <a:extLst>
              <a:ext uri="{FF2B5EF4-FFF2-40B4-BE49-F238E27FC236}">
                <a16:creationId xmlns:a16="http://schemas.microsoft.com/office/drawing/2014/main" id="{4857187A-BC48-7780-DA4C-65B70E09C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3942D5-776A-FC46-9B0A-5F1DF17A24D1}" type="slidenum">
              <a:rPr lang="it-IT" altLang="it-IT" sz="1200"/>
              <a:pPr/>
              <a:t>108</a:t>
            </a:fld>
            <a:endParaRPr lang="it-IT" altLang="it-IT"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a:extLst>
              <a:ext uri="{FF2B5EF4-FFF2-40B4-BE49-F238E27FC236}">
                <a16:creationId xmlns:a16="http://schemas.microsoft.com/office/drawing/2014/main" id="{77A912A7-26A6-B360-C806-FD32D6AEB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egnaposto note 2">
            <a:extLst>
              <a:ext uri="{FF2B5EF4-FFF2-40B4-BE49-F238E27FC236}">
                <a16:creationId xmlns:a16="http://schemas.microsoft.com/office/drawing/2014/main" id="{6DA18579-13FC-8756-0D55-08091D88E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4996" name="Segnaposto numero diapositiva 3">
            <a:extLst>
              <a:ext uri="{FF2B5EF4-FFF2-40B4-BE49-F238E27FC236}">
                <a16:creationId xmlns:a16="http://schemas.microsoft.com/office/drawing/2014/main" id="{A766DD74-7139-6C28-EDB0-B611201C8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C7E7BF-528B-5A48-8293-B57D78B6F2C8}" type="slidenum">
              <a:rPr lang="it-IT" altLang="it-IT" sz="1200"/>
              <a:pPr/>
              <a:t>109</a:t>
            </a:fld>
            <a:endParaRPr lang="it-IT" altLang="it-IT"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a:extLst>
              <a:ext uri="{FF2B5EF4-FFF2-40B4-BE49-F238E27FC236}">
                <a16:creationId xmlns:a16="http://schemas.microsoft.com/office/drawing/2014/main" id="{A6E8DE7F-217A-CDB8-A5F1-1CC9D53E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egnaposto note 2">
            <a:extLst>
              <a:ext uri="{FF2B5EF4-FFF2-40B4-BE49-F238E27FC236}">
                <a16:creationId xmlns:a16="http://schemas.microsoft.com/office/drawing/2014/main" id="{082AD73A-F805-E851-5F85-DBDB218D9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6020" name="Segnaposto numero diapositiva 3">
            <a:extLst>
              <a:ext uri="{FF2B5EF4-FFF2-40B4-BE49-F238E27FC236}">
                <a16:creationId xmlns:a16="http://schemas.microsoft.com/office/drawing/2014/main" id="{B8B0A618-D193-B322-1040-184960140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B9502F-C654-3F4E-9755-A149D675236C}" type="slidenum">
              <a:rPr lang="it-IT" altLang="it-IT" sz="1200"/>
              <a:pPr/>
              <a:t>110</a:t>
            </a:fld>
            <a:endParaRPr lang="it-IT" altLang="it-IT"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a:extLst>
              <a:ext uri="{FF2B5EF4-FFF2-40B4-BE49-F238E27FC236}">
                <a16:creationId xmlns:a16="http://schemas.microsoft.com/office/drawing/2014/main" id="{2C1C8B14-89E7-9579-553B-F8AC8287A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a:extLst>
              <a:ext uri="{FF2B5EF4-FFF2-40B4-BE49-F238E27FC236}">
                <a16:creationId xmlns:a16="http://schemas.microsoft.com/office/drawing/2014/main" id="{A7300721-ACAB-6B21-13F3-60B0D2477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7044" name="Segnaposto numero diapositiva 3">
            <a:extLst>
              <a:ext uri="{FF2B5EF4-FFF2-40B4-BE49-F238E27FC236}">
                <a16:creationId xmlns:a16="http://schemas.microsoft.com/office/drawing/2014/main" id="{33B87391-5A5E-AFB2-A06B-4B29878AF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8CC610-300E-D241-AE6F-8363F09DA283}" type="slidenum">
              <a:rPr lang="it-IT" altLang="it-IT" sz="1200"/>
              <a:pPr/>
              <a:t>111</a:t>
            </a:fld>
            <a:endParaRPr lang="it-IT" altLang="it-IT"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a:extLst>
              <a:ext uri="{FF2B5EF4-FFF2-40B4-BE49-F238E27FC236}">
                <a16:creationId xmlns:a16="http://schemas.microsoft.com/office/drawing/2014/main" id="{779FF2F3-3A7D-3DE8-2843-BE6F0A904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a:extLst>
              <a:ext uri="{FF2B5EF4-FFF2-40B4-BE49-F238E27FC236}">
                <a16:creationId xmlns:a16="http://schemas.microsoft.com/office/drawing/2014/main" id="{47222E51-F589-F17B-F7FC-AE92977C57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8068" name="Segnaposto numero diapositiva 3">
            <a:extLst>
              <a:ext uri="{FF2B5EF4-FFF2-40B4-BE49-F238E27FC236}">
                <a16:creationId xmlns:a16="http://schemas.microsoft.com/office/drawing/2014/main" id="{69C0D0AF-7076-40E9-5361-904D27640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E92BFD-E498-5343-B45D-F9D8434D1260}" type="slidenum">
              <a:rPr lang="it-IT" altLang="it-IT" sz="1200"/>
              <a:pPr/>
              <a:t>112</a:t>
            </a:fld>
            <a:endParaRPr lang="it-IT" altLang="it-IT"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a:extLst>
              <a:ext uri="{FF2B5EF4-FFF2-40B4-BE49-F238E27FC236}">
                <a16:creationId xmlns:a16="http://schemas.microsoft.com/office/drawing/2014/main" id="{4FA4B9BF-7DF6-989F-CFBF-E6F3D8ABB6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egnaposto note 2">
            <a:extLst>
              <a:ext uri="{FF2B5EF4-FFF2-40B4-BE49-F238E27FC236}">
                <a16:creationId xmlns:a16="http://schemas.microsoft.com/office/drawing/2014/main" id="{D4CB3114-0D54-998F-E4E0-442D806C5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9092" name="Segnaposto numero diapositiva 3">
            <a:extLst>
              <a:ext uri="{FF2B5EF4-FFF2-40B4-BE49-F238E27FC236}">
                <a16:creationId xmlns:a16="http://schemas.microsoft.com/office/drawing/2014/main" id="{8F3E5DB7-9A41-1598-E949-F6A4AE653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A297FE-A61C-0A45-8B9B-9B9E79629F80}" type="slidenum">
              <a:rPr lang="it-IT" altLang="it-IT" sz="1200"/>
              <a:pPr/>
              <a:t>113</a:t>
            </a:fld>
            <a:endParaRPr lang="it-IT" altLang="it-IT"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a:extLst>
              <a:ext uri="{FF2B5EF4-FFF2-40B4-BE49-F238E27FC236}">
                <a16:creationId xmlns:a16="http://schemas.microsoft.com/office/drawing/2014/main" id="{21784C10-6920-FF4A-983A-A985D266A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a:extLst>
              <a:ext uri="{FF2B5EF4-FFF2-40B4-BE49-F238E27FC236}">
                <a16:creationId xmlns:a16="http://schemas.microsoft.com/office/drawing/2014/main" id="{3F13F8F8-CD75-DBEE-F24F-2FE140FBF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0116" name="Segnaposto numero diapositiva 3">
            <a:extLst>
              <a:ext uri="{FF2B5EF4-FFF2-40B4-BE49-F238E27FC236}">
                <a16:creationId xmlns:a16="http://schemas.microsoft.com/office/drawing/2014/main" id="{2DCBF963-3F7F-2E55-C127-BA9ADA7EA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B228EE-73BA-2949-B2E7-3EF914046C2E}" type="slidenum">
              <a:rPr lang="it-IT" altLang="it-IT" sz="1200"/>
              <a:pPr/>
              <a:t>114</a:t>
            </a:fld>
            <a:endParaRPr lang="it-IT" altLang="it-IT"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8246C8D-50BA-1ABD-717F-A32B97E97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1650102E-DFAA-1FA2-EC61-FF5592F8A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3796" name="Segnaposto numero diapositiva 3">
            <a:extLst>
              <a:ext uri="{FF2B5EF4-FFF2-40B4-BE49-F238E27FC236}">
                <a16:creationId xmlns:a16="http://schemas.microsoft.com/office/drawing/2014/main" id="{1DFF050F-2E7F-D7DE-CB6F-42867E167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32949D-7F88-1142-8231-D17C0CE486E3}" type="slidenum">
              <a:rPr lang="it-IT" altLang="it-IT" sz="1200"/>
              <a:pPr/>
              <a:t>115</a:t>
            </a:fld>
            <a:endParaRPr lang="it-IT" altLang="it-IT"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34603D26-8597-A2D5-96FF-36FF3AF950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a:extLst>
              <a:ext uri="{FF2B5EF4-FFF2-40B4-BE49-F238E27FC236}">
                <a16:creationId xmlns:a16="http://schemas.microsoft.com/office/drawing/2014/main" id="{CD34B4E7-0B42-47A0-0377-486E71A58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4820" name="Segnaposto numero diapositiva 3">
            <a:extLst>
              <a:ext uri="{FF2B5EF4-FFF2-40B4-BE49-F238E27FC236}">
                <a16:creationId xmlns:a16="http://schemas.microsoft.com/office/drawing/2014/main" id="{F7DE7F6C-2669-DC5D-4074-C42537F1C0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25282D-FB03-F541-87C5-7522E63CCA61}" type="slidenum">
              <a:rPr lang="it-IT" altLang="it-IT" sz="1200"/>
              <a:pPr/>
              <a:t>116</a:t>
            </a:fld>
            <a:endParaRPr lang="it-IT" altLang="it-IT"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DEF466ED-B1CD-F755-6771-8874F30C6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CF077B21-9B90-185D-6A25-72DF78077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egnaposto numero diapositiva 3">
            <a:extLst>
              <a:ext uri="{FF2B5EF4-FFF2-40B4-BE49-F238E27FC236}">
                <a16:creationId xmlns:a16="http://schemas.microsoft.com/office/drawing/2014/main" id="{78263D70-4CDD-C228-D8B8-C3B4607EC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819A90-53F4-A243-ADE5-AC4E06A95AD5}" type="slidenum">
              <a:rPr lang="it-IT" altLang="it-IT" sz="1200"/>
              <a:pPr/>
              <a:t>117</a:t>
            </a:fld>
            <a:endParaRPr lang="it-IT"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A7989EDA-F5B2-DD92-A282-733DEFDAE1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FAB3F03F-3E0A-3AB6-5343-A5EB3353A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egnaposto numero diapositiva 3">
            <a:extLst>
              <a:ext uri="{FF2B5EF4-FFF2-40B4-BE49-F238E27FC236}">
                <a16:creationId xmlns:a16="http://schemas.microsoft.com/office/drawing/2014/main" id="{4AB43449-66C1-4CA0-78AC-2130076368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D7F684-2094-314E-8241-FF11468AD23C}" type="slidenum">
              <a:rPr lang="it-IT" altLang="it-IT" sz="1200"/>
              <a:pPr/>
              <a:t>37</a:t>
            </a:fld>
            <a:endParaRPr lang="it-IT" altLang="it-IT"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118FC068-B201-464B-ADAC-16FAA654C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D86C0BE3-4059-323C-5874-06D22D24C6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6868" name="Segnaposto numero diapositiva 3">
            <a:extLst>
              <a:ext uri="{FF2B5EF4-FFF2-40B4-BE49-F238E27FC236}">
                <a16:creationId xmlns:a16="http://schemas.microsoft.com/office/drawing/2014/main" id="{6E9C085C-9A22-CD94-DF63-0EE8217D1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F2B9EC-6B2A-5045-A7DD-5561838DF5A7}" type="slidenum">
              <a:rPr lang="it-IT" altLang="it-IT" sz="1200"/>
              <a:pPr/>
              <a:t>118</a:t>
            </a:fld>
            <a:endParaRPr lang="it-IT" altLang="it-IT"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41A1D493-8593-A44C-8734-C2580B51E0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6FF72299-FCE6-7A93-4D97-198568F08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id="{E879C398-075F-49F1-923C-8990989187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693E26-E52A-6143-BF15-AEDC73ED8DE3}" type="slidenum">
              <a:rPr lang="it-IT" altLang="it-IT" sz="1200"/>
              <a:pPr/>
              <a:t>119</a:t>
            </a:fld>
            <a:endParaRPr lang="it-IT" altLang="it-IT"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a:extLst>
              <a:ext uri="{FF2B5EF4-FFF2-40B4-BE49-F238E27FC236}">
                <a16:creationId xmlns:a16="http://schemas.microsoft.com/office/drawing/2014/main" id="{7EB58FDF-4348-B110-9937-45157A47BB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a:extLst>
              <a:ext uri="{FF2B5EF4-FFF2-40B4-BE49-F238E27FC236}">
                <a16:creationId xmlns:a16="http://schemas.microsoft.com/office/drawing/2014/main" id="{95029B96-75B8-3151-61DC-1A4D9F7D6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8916" name="Segnaposto numero diapositiva 3">
            <a:extLst>
              <a:ext uri="{FF2B5EF4-FFF2-40B4-BE49-F238E27FC236}">
                <a16:creationId xmlns:a16="http://schemas.microsoft.com/office/drawing/2014/main" id="{7AA8702F-BC75-216C-6A59-5F3E4CB937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49378C-5C82-BA45-B18D-8BD4F2825B20}" type="slidenum">
              <a:rPr lang="it-IT" altLang="it-IT" sz="1200"/>
              <a:pPr/>
              <a:t>120</a:t>
            </a:fld>
            <a:endParaRPr lang="it-IT" altLang="it-IT"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4DDED8DC-1E23-A1AF-C042-913ADAAF8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4BE39FFA-8BDE-A11F-B63C-EEE634667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egnaposto numero diapositiva 3">
            <a:extLst>
              <a:ext uri="{FF2B5EF4-FFF2-40B4-BE49-F238E27FC236}">
                <a16:creationId xmlns:a16="http://schemas.microsoft.com/office/drawing/2014/main" id="{14729CB0-C41A-6706-2FD8-B790D5DC4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2E359E-4A13-9344-B3DB-EB5C8D3DA9E6}" type="slidenum">
              <a:rPr lang="it-IT" altLang="it-IT" sz="1200"/>
              <a:pPr/>
              <a:t>121</a:t>
            </a:fld>
            <a:endParaRPr lang="it-IT" altLang="it-IT"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a:extLst>
              <a:ext uri="{FF2B5EF4-FFF2-40B4-BE49-F238E27FC236}">
                <a16:creationId xmlns:a16="http://schemas.microsoft.com/office/drawing/2014/main" id="{CD178D08-7726-1E0A-4A87-81AE46A6D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a:extLst>
              <a:ext uri="{FF2B5EF4-FFF2-40B4-BE49-F238E27FC236}">
                <a16:creationId xmlns:a16="http://schemas.microsoft.com/office/drawing/2014/main" id="{C9641A5F-FF5E-0382-57D4-B5E57CD821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0964" name="Segnaposto numero diapositiva 3">
            <a:extLst>
              <a:ext uri="{FF2B5EF4-FFF2-40B4-BE49-F238E27FC236}">
                <a16:creationId xmlns:a16="http://schemas.microsoft.com/office/drawing/2014/main" id="{12011CED-5BB8-24FA-6898-7A2C86061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B264A0-9E1E-384D-B067-6257A670D6A2}" type="slidenum">
              <a:rPr lang="it-IT" altLang="it-IT" sz="1200"/>
              <a:pPr/>
              <a:t>122</a:t>
            </a:fld>
            <a:endParaRPr lang="it-IT" altLang="it-IT"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31366960-9A82-9F39-0D1D-2493F6FEC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83265D3C-F77C-8C44-D7A1-4B40AD7318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a:extLst>
              <a:ext uri="{FF2B5EF4-FFF2-40B4-BE49-F238E27FC236}">
                <a16:creationId xmlns:a16="http://schemas.microsoft.com/office/drawing/2014/main" id="{39C9AE59-28A6-15BC-CCBA-800AC069A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644B22-2BDC-9145-A8E6-D4812A545A29}" type="slidenum">
              <a:rPr lang="it-IT" altLang="it-IT" sz="1200"/>
              <a:pPr/>
              <a:t>123</a:t>
            </a:fld>
            <a:endParaRPr lang="it-IT" altLang="it-IT"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5FC9FE14-0E79-8309-4F8C-767970C1C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2C8D96C8-35E0-B8C8-3900-3C41B525E3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3012" name="Segnaposto numero diapositiva 3">
            <a:extLst>
              <a:ext uri="{FF2B5EF4-FFF2-40B4-BE49-F238E27FC236}">
                <a16:creationId xmlns:a16="http://schemas.microsoft.com/office/drawing/2014/main" id="{BEF5AF0D-F3FF-429C-6B62-036152360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182030-D2E7-8B41-8FA2-C30BCA0DC7DB}" type="slidenum">
              <a:rPr lang="it-IT" altLang="it-IT" sz="1200"/>
              <a:pPr/>
              <a:t>124</a:t>
            </a:fld>
            <a:endParaRPr lang="it-IT" altLang="it-IT"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C23E8D84-6490-EBA0-F532-BCE642547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06D2AD55-2AFE-5585-638F-AAE61B55A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4036" name="Segnaposto numero diapositiva 3">
            <a:extLst>
              <a:ext uri="{FF2B5EF4-FFF2-40B4-BE49-F238E27FC236}">
                <a16:creationId xmlns:a16="http://schemas.microsoft.com/office/drawing/2014/main" id="{976CF5A2-FD5E-CB2D-9BD7-4E8998A67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120C2B-BA64-2D45-80F3-F482007FDA68}" type="slidenum">
              <a:rPr lang="it-IT" altLang="it-IT" sz="1200"/>
              <a:pPr/>
              <a:t>125</a:t>
            </a:fld>
            <a:endParaRPr lang="it-IT" altLang="it-IT" sz="12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a:extLst>
              <a:ext uri="{FF2B5EF4-FFF2-40B4-BE49-F238E27FC236}">
                <a16:creationId xmlns:a16="http://schemas.microsoft.com/office/drawing/2014/main" id="{CAAE9835-CFF7-BCD5-D320-3B4638CE35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a:extLst>
              <a:ext uri="{FF2B5EF4-FFF2-40B4-BE49-F238E27FC236}">
                <a16:creationId xmlns:a16="http://schemas.microsoft.com/office/drawing/2014/main" id="{53482B65-EB7A-33B9-F5E3-9D3175A48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5060" name="Segnaposto numero diapositiva 3">
            <a:extLst>
              <a:ext uri="{FF2B5EF4-FFF2-40B4-BE49-F238E27FC236}">
                <a16:creationId xmlns:a16="http://schemas.microsoft.com/office/drawing/2014/main" id="{1B641092-27D2-34BF-B32B-A7DB0D04D7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5504E7-578F-AF4F-892E-FBD1E199D34B}" type="slidenum">
              <a:rPr lang="it-IT" altLang="it-IT" sz="1200"/>
              <a:pPr/>
              <a:t>126</a:t>
            </a:fld>
            <a:endParaRPr lang="it-IT" altLang="it-IT"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41933451-86E5-0E73-2D53-FEA5EE048B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5C19851C-A3D7-B8BE-CFA4-52F7588188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6084" name="Segnaposto numero diapositiva 3">
            <a:extLst>
              <a:ext uri="{FF2B5EF4-FFF2-40B4-BE49-F238E27FC236}">
                <a16:creationId xmlns:a16="http://schemas.microsoft.com/office/drawing/2014/main" id="{0D8D8438-8B00-EDED-A40B-CE44D95AD1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949857-CF1B-1241-8A69-A1832E797C59}" type="slidenum">
              <a:rPr lang="it-IT" altLang="it-IT" sz="1200"/>
              <a:pPr/>
              <a:t>127</a:t>
            </a:fld>
            <a:endParaRPr lang="it-IT" altLang="it-IT"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es-ES_tradnl"/>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s-ES_tradnl"/>
          </a:p>
        </p:txBody>
      </p:sp>
      <p:sp>
        <p:nvSpPr>
          <p:cNvPr id="6" name="Slide Number Placeholder 5"/>
          <p:cNvSpPr>
            <a:spLocks noGrp="1"/>
          </p:cNvSpPr>
          <p:nvPr>
            <p:ph type="sldNum" sz="quarter" idx="12"/>
          </p:nvPr>
        </p:nvSpPr>
        <p:spPr>
          <a:xfrm>
            <a:off x="7915603" y="5410200"/>
            <a:ext cx="578317" cy="365125"/>
          </a:xfrm>
        </p:spPr>
        <p:txBody>
          <a:bodyPr/>
          <a:lstStyle/>
          <a:p>
            <a:fld id="{FC5A2850-C796-104B-A329-106E407ACDE0}" type="slidenum">
              <a:rPr lang="es-ES_tradnl" altLang="it-IT" smtClean="0"/>
              <a:pPr/>
              <a:t>‹N›</a:t>
            </a:fld>
            <a:endParaRPr lang="es-ES_tradnl" altLang="it-IT"/>
          </a:p>
        </p:txBody>
      </p:sp>
    </p:spTree>
    <p:extLst>
      <p:ext uri="{BB962C8B-B14F-4D97-AF65-F5344CB8AC3E}">
        <p14:creationId xmlns:p14="http://schemas.microsoft.com/office/powerpoint/2010/main" val="133027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10902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408021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33568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100035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p>
            <a:pPr>
              <a:defRPr/>
            </a:pPr>
            <a:endParaRPr lang="es-ES_tradnl"/>
          </a:p>
        </p:txBody>
      </p:sp>
      <p:sp>
        <p:nvSpPr>
          <p:cNvPr id="5" name="Slide Number Placeholder 4"/>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246205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lvl1pPr>
              <a:defRPr cap="all" baseline="0"/>
            </a:lvl1pPr>
          </a:lstStyle>
          <a:p>
            <a:pPr>
              <a:defRPr/>
            </a:pPr>
            <a:endParaRPr lang="es-ES_tradnl"/>
          </a:p>
        </p:txBody>
      </p:sp>
      <p:sp>
        <p:nvSpPr>
          <p:cNvPr id="5" name="Slide Number Placeholder 4"/>
          <p:cNvSpPr>
            <a:spLocks noGrp="1"/>
          </p:cNvSpPr>
          <p:nvPr>
            <p:ph type="sldNum" sz="quarter" idx="12"/>
          </p:nvPr>
        </p:nvSpPr>
        <p:spPr/>
        <p:txBody>
          <a:body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372184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fld id="{B25B55CE-AD50-DE4F-B36E-E032215A3A11}" type="slidenum">
              <a:rPr lang="es-ES_tradnl" altLang="it-IT" smtClean="0"/>
              <a:pPr/>
              <a:t>‹N›</a:t>
            </a:fld>
            <a:endParaRPr lang="es-ES_tradnl" altLang="it-IT"/>
          </a:p>
        </p:txBody>
      </p:sp>
    </p:spTree>
    <p:extLst>
      <p:ext uri="{BB962C8B-B14F-4D97-AF65-F5344CB8AC3E}">
        <p14:creationId xmlns:p14="http://schemas.microsoft.com/office/powerpoint/2010/main" val="376273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fld id="{AC8E1928-9ADF-EB42-9FB1-028A60BDA26B}" type="slidenum">
              <a:rPr lang="es-ES_tradnl" altLang="it-IT" smtClean="0"/>
              <a:pPr/>
              <a:t>‹N›</a:t>
            </a:fld>
            <a:endParaRPr lang="es-ES_tradnl" altLang="it-IT"/>
          </a:p>
        </p:txBody>
      </p:sp>
    </p:spTree>
    <p:extLst>
      <p:ext uri="{BB962C8B-B14F-4D97-AF65-F5344CB8AC3E}">
        <p14:creationId xmlns:p14="http://schemas.microsoft.com/office/powerpoint/2010/main" val="180355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it-IT"/>
              <a:t>Fare clic per modificare lo stile del titolo dello schema</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es-ES_tradnl"/>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s-ES_tradnl"/>
          </a:p>
        </p:txBody>
      </p:sp>
      <p:sp>
        <p:nvSpPr>
          <p:cNvPr id="51" name="Slide Number Placeholder 5"/>
          <p:cNvSpPr>
            <a:spLocks noGrp="1"/>
          </p:cNvSpPr>
          <p:nvPr>
            <p:ph type="sldNum" sz="quarter" idx="12"/>
          </p:nvPr>
        </p:nvSpPr>
        <p:spPr>
          <a:xfrm>
            <a:off x="7707241" y="5883275"/>
            <a:ext cx="578317" cy="365125"/>
          </a:xfrm>
        </p:spPr>
        <p:txBody>
          <a:bodyPr/>
          <a:lstStyle/>
          <a:p>
            <a:fld id="{9008E2E1-7397-C048-9019-F36A50BBDD59}" type="slidenum">
              <a:rPr lang="es-ES_tradnl" altLang="it-IT" smtClean="0"/>
              <a:pPr/>
              <a:t>‹N›</a:t>
            </a:fld>
            <a:endParaRPr lang="es-ES_tradnl" altLang="it-IT"/>
          </a:p>
        </p:txBody>
      </p:sp>
    </p:spTree>
    <p:extLst>
      <p:ext uri="{BB962C8B-B14F-4D97-AF65-F5344CB8AC3E}">
        <p14:creationId xmlns:p14="http://schemas.microsoft.com/office/powerpoint/2010/main" val="394610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fld id="{8169CAC0-4F47-FC43-BFD4-715D79C77127}" type="slidenum">
              <a:rPr lang="es-ES_tradnl" altLang="it-IT" smtClean="0"/>
              <a:pPr/>
              <a:t>‹N›</a:t>
            </a:fld>
            <a:endParaRPr lang="es-ES_tradnl" altLang="it-IT"/>
          </a:p>
        </p:txBody>
      </p:sp>
    </p:spTree>
    <p:extLst>
      <p:ext uri="{BB962C8B-B14F-4D97-AF65-F5344CB8AC3E}">
        <p14:creationId xmlns:p14="http://schemas.microsoft.com/office/powerpoint/2010/main" val="371930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F02BCF20-DA86-6F4A-AD91-F0657748B9D8}" type="slidenum">
              <a:rPr lang="es-ES_tradnl" altLang="it-IT" smtClean="0"/>
              <a:pPr/>
              <a:t>‹N›</a:t>
            </a:fld>
            <a:endParaRPr lang="es-ES_tradnl" altLang="it-IT"/>
          </a:p>
        </p:txBody>
      </p:sp>
    </p:spTree>
    <p:extLst>
      <p:ext uri="{BB962C8B-B14F-4D97-AF65-F5344CB8AC3E}">
        <p14:creationId xmlns:p14="http://schemas.microsoft.com/office/powerpoint/2010/main" val="374291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56058" y="3073398"/>
            <a:ext cx="3658793"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3073398"/>
            <a:ext cx="3656408"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es-ES_tradnl"/>
          </a:p>
        </p:txBody>
      </p:sp>
      <p:sp>
        <p:nvSpPr>
          <p:cNvPr id="8" name="Footer Placeholder 7"/>
          <p:cNvSpPr>
            <a:spLocks noGrp="1"/>
          </p:cNvSpPr>
          <p:nvPr>
            <p:ph type="ftr" sz="quarter" idx="11"/>
          </p:nvPr>
        </p:nvSpPr>
        <p:spPr/>
        <p:txBody>
          <a:bodyPr/>
          <a:lstStyle/>
          <a:p>
            <a:pPr>
              <a:defRPr/>
            </a:pPr>
            <a:endParaRPr lang="es-ES_tradnl"/>
          </a:p>
        </p:txBody>
      </p:sp>
      <p:sp>
        <p:nvSpPr>
          <p:cNvPr id="9" name="Slide Number Placeholder 8"/>
          <p:cNvSpPr>
            <a:spLocks noGrp="1"/>
          </p:cNvSpPr>
          <p:nvPr>
            <p:ph type="sldNum" sz="quarter" idx="12"/>
          </p:nvPr>
        </p:nvSpPr>
        <p:spPr/>
        <p:txBody>
          <a:bodyPr/>
          <a:lstStyle/>
          <a:p>
            <a:fld id="{BCC20D4B-BFEE-A44D-80E8-AED7CC7FC9DB}" type="slidenum">
              <a:rPr lang="es-ES_tradnl" altLang="it-IT" smtClean="0"/>
              <a:pPr/>
              <a:t>‹N›</a:t>
            </a:fld>
            <a:endParaRPr lang="es-ES_tradnl" altLang="it-IT"/>
          </a:p>
        </p:txBody>
      </p:sp>
    </p:spTree>
    <p:extLst>
      <p:ext uri="{BB962C8B-B14F-4D97-AF65-F5344CB8AC3E}">
        <p14:creationId xmlns:p14="http://schemas.microsoft.com/office/powerpoint/2010/main" val="332894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p>
            <a:pPr>
              <a:defRPr/>
            </a:pPr>
            <a:endParaRPr lang="es-ES_tradnl"/>
          </a:p>
        </p:txBody>
      </p:sp>
      <p:sp>
        <p:nvSpPr>
          <p:cNvPr id="5" name="Slide Number Placeholder 4"/>
          <p:cNvSpPr>
            <a:spLocks noGrp="1"/>
          </p:cNvSpPr>
          <p:nvPr>
            <p:ph type="sldNum" sz="quarter" idx="12"/>
          </p:nvPr>
        </p:nvSpPr>
        <p:spPr/>
        <p:txBody>
          <a:bodyPr/>
          <a:lstStyle/>
          <a:p>
            <a:fld id="{EDF8C27C-0D9D-2340-BCD0-9B65A9294C22}" type="slidenum">
              <a:rPr lang="es-ES_tradnl" altLang="it-IT" smtClean="0"/>
              <a:pPr/>
              <a:t>‹N›</a:t>
            </a:fld>
            <a:endParaRPr lang="es-ES_tradnl" altLang="it-IT"/>
          </a:p>
        </p:txBody>
      </p:sp>
    </p:spTree>
    <p:extLst>
      <p:ext uri="{BB962C8B-B14F-4D97-AF65-F5344CB8AC3E}">
        <p14:creationId xmlns:p14="http://schemas.microsoft.com/office/powerpoint/2010/main" val="220844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p>
        </p:txBody>
      </p:sp>
      <p:sp>
        <p:nvSpPr>
          <p:cNvPr id="3" name="Footer Placeholder 2"/>
          <p:cNvSpPr>
            <a:spLocks noGrp="1"/>
          </p:cNvSpPr>
          <p:nvPr>
            <p:ph type="ftr" sz="quarter" idx="11"/>
          </p:nvPr>
        </p:nvSpPr>
        <p:spPr/>
        <p:txBody>
          <a:bodyPr/>
          <a:lstStyle/>
          <a:p>
            <a:pPr>
              <a:defRPr/>
            </a:pPr>
            <a:endParaRPr lang="es-ES_tradnl"/>
          </a:p>
        </p:txBody>
      </p:sp>
      <p:sp>
        <p:nvSpPr>
          <p:cNvPr id="4" name="Slide Number Placeholder 3"/>
          <p:cNvSpPr>
            <a:spLocks noGrp="1"/>
          </p:cNvSpPr>
          <p:nvPr>
            <p:ph type="sldNum" sz="quarter" idx="12"/>
          </p:nvPr>
        </p:nvSpPr>
        <p:spPr/>
        <p:txBody>
          <a:bodyPr/>
          <a:lstStyle/>
          <a:p>
            <a:fld id="{9D94E1B1-1061-6440-BD6A-6D0D188BE047}" type="slidenum">
              <a:rPr lang="es-ES_tradnl" altLang="it-IT" smtClean="0"/>
              <a:pPr/>
              <a:t>‹N›</a:t>
            </a:fld>
            <a:endParaRPr lang="es-ES_tradnl" altLang="it-IT"/>
          </a:p>
        </p:txBody>
      </p:sp>
    </p:spTree>
    <p:extLst>
      <p:ext uri="{BB962C8B-B14F-4D97-AF65-F5344CB8AC3E}">
        <p14:creationId xmlns:p14="http://schemas.microsoft.com/office/powerpoint/2010/main" val="332920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403C045D-3E87-A549-A4F4-6416FFC03DB0}" type="slidenum">
              <a:rPr lang="es-ES_tradnl" altLang="it-IT" smtClean="0"/>
              <a:pPr/>
              <a:t>‹N›</a:t>
            </a:fld>
            <a:endParaRPr lang="es-ES_tradnl" altLang="it-IT"/>
          </a:p>
        </p:txBody>
      </p:sp>
    </p:spTree>
    <p:extLst>
      <p:ext uri="{BB962C8B-B14F-4D97-AF65-F5344CB8AC3E}">
        <p14:creationId xmlns:p14="http://schemas.microsoft.com/office/powerpoint/2010/main" val="233832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fld id="{EAE6670D-9A77-3246-8455-A6973F9EF986}" type="slidenum">
              <a:rPr lang="es-ES_tradnl" altLang="it-IT" smtClean="0"/>
              <a:pPr/>
              <a:t>‹N›</a:t>
            </a:fld>
            <a:endParaRPr lang="es-ES_tradnl" altLang="it-IT"/>
          </a:p>
        </p:txBody>
      </p:sp>
    </p:spTree>
    <p:extLst>
      <p:ext uri="{BB962C8B-B14F-4D97-AF65-F5344CB8AC3E}">
        <p14:creationId xmlns:p14="http://schemas.microsoft.com/office/powerpoint/2010/main" val="197716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s-ES_tradnl"/>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s-ES_tradnl"/>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80DBC5-B716-A342-B94C-EAC07F57BDDE}" type="slidenum">
              <a:rPr lang="es-ES_tradnl" altLang="it-IT" smtClean="0"/>
              <a:pPr/>
              <a:t>‹N›</a:t>
            </a:fld>
            <a:endParaRPr lang="es-ES_tradnl" altLang="it-IT"/>
          </a:p>
        </p:txBody>
      </p:sp>
    </p:spTree>
    <p:extLst>
      <p:ext uri="{BB962C8B-B14F-4D97-AF65-F5344CB8AC3E}">
        <p14:creationId xmlns:p14="http://schemas.microsoft.com/office/powerpoint/2010/main" val="22084133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0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4.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27.gif"/></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3.xml"/><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oleObject" Target="../embeddings/oleObject4.bin"/><Relationship Id="rId4" Type="http://schemas.openxmlformats.org/officeDocument/2006/relationships/image" Target="../media/image38.emf"/></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1.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2.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3.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1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5.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44.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7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45.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image" Target="../media/image50.gif"/></Relationships>
</file>

<file path=ppt/slides/_rels/slide1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audio" Target="../media/audio1.wav"/><Relationship Id="rId7" Type="http://schemas.openxmlformats.org/officeDocument/2006/relationships/diagramColors" Target="../diagrams/colors23.xml"/><Relationship Id="rId2" Type="http://schemas.openxmlformats.org/officeDocument/2006/relationships/notesSlide" Target="../notesSlides/notesSlide148.xml"/><Relationship Id="rId1" Type="http://schemas.openxmlformats.org/officeDocument/2006/relationships/slideLayout" Target="../slideLayouts/slideLayout6.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55.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8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6.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8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57.xml"/><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8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58.xml"/><Relationship Id="rId1" Type="http://schemas.openxmlformats.org/officeDocument/2006/relationships/slideLayout" Target="../slideLayouts/slideLayout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2.xml"/><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19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vatican.va/roman_curia/congregations/cfaith/documents/rc_con_cfaith_doc_20000806_dominus-iesus_it.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23A641-4A2B-FC4D-B5F6-4FAE2F14C633}"/>
              </a:ext>
            </a:extLst>
          </p:cNvPr>
          <p:cNvSpPr>
            <a:spLocks noGrp="1"/>
          </p:cNvSpPr>
          <p:nvPr>
            <p:ph type="ctrTitle"/>
          </p:nvPr>
        </p:nvSpPr>
        <p:spPr>
          <a:xfrm>
            <a:off x="1115616" y="4437112"/>
            <a:ext cx="6718151" cy="2808312"/>
          </a:xfrm>
        </p:spPr>
        <p:txBody>
          <a:bodyPr>
            <a:normAutofit fontScale="90000"/>
          </a:bodyPr>
          <a:lstStyle/>
          <a:p>
            <a:pPr algn="ct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r>
              <a:rPr lang="it-IT" sz="2700" b="1" dirty="0">
                <a:solidFill>
                  <a:srgbClr val="FFC000"/>
                </a:solidFill>
                <a:latin typeface="Cooper Black" panose="0208090404030B020404" pitchFamily="18" charset="77"/>
              </a:rPr>
              <a:t>CORSO DI TEOLOGIA MORALE </a:t>
            </a: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r>
              <a:rPr lang="it-IT" sz="2700" b="1" dirty="0">
                <a:solidFill>
                  <a:srgbClr val="FFC000"/>
                </a:solidFill>
                <a:latin typeface="Cooper Black" panose="0208090404030B020404" pitchFamily="18" charset="77"/>
              </a:rPr>
              <a:t>«</a:t>
            </a:r>
            <a:r>
              <a:rPr lang="it-IT" sz="2700" b="1" i="1" dirty="0">
                <a:solidFill>
                  <a:srgbClr val="FFC000"/>
                </a:solidFill>
                <a:latin typeface="Cooper Black" panose="0208090404030B020404" pitchFamily="18" charset="77"/>
              </a:rPr>
              <a:t>QUESTIONI TEOLOGICHE DI ETICA </a:t>
            </a:r>
            <a:br>
              <a:rPr lang="it-IT" sz="2700" b="1" i="1" dirty="0">
                <a:solidFill>
                  <a:srgbClr val="FFC000"/>
                </a:solidFill>
                <a:latin typeface="Cooper Black" panose="0208090404030B020404" pitchFamily="18" charset="77"/>
              </a:rPr>
            </a:br>
            <a:r>
              <a:rPr lang="it-IT" sz="2700" b="1" i="1" dirty="0">
                <a:solidFill>
                  <a:srgbClr val="FFC000"/>
                </a:solidFill>
                <a:latin typeface="Cooper Black" panose="0208090404030B020404" pitchFamily="18" charset="77"/>
              </a:rPr>
              <a:t>E MORALE CRISTIANA</a:t>
            </a:r>
            <a:r>
              <a:rPr lang="it-IT" sz="2700" b="1" dirty="0">
                <a:solidFill>
                  <a:srgbClr val="FFC000"/>
                </a:solidFill>
                <a:latin typeface="Cooper Black" panose="0208090404030B020404" pitchFamily="18" charset="77"/>
              </a:rPr>
              <a:t>»</a:t>
            </a: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r>
              <a:rPr lang="it-IT" sz="2700" b="1" cap="none" dirty="0">
                <a:solidFill>
                  <a:srgbClr val="FFC000"/>
                </a:solidFill>
                <a:latin typeface="Cooper Black" panose="0208090404030B020404" pitchFamily="18" charset="77"/>
              </a:rPr>
              <a:t>Prof. Paolo Morocutti</a:t>
            </a:r>
            <a:br>
              <a:rPr lang="it-IT" sz="2700" b="1" dirty="0">
                <a:solidFill>
                  <a:srgbClr val="FFC000"/>
                </a:solidFill>
                <a:latin typeface="Cooper Black" panose="0208090404030B020404" pitchFamily="18" charset="77"/>
              </a:rPr>
            </a:br>
            <a:r>
              <a:rPr lang="it-IT" sz="2700" b="1" dirty="0">
                <a:solidFill>
                  <a:srgbClr val="FFC000"/>
                </a:solidFill>
                <a:latin typeface="Cooper Black" panose="0208090404030B020404" pitchFamily="18" charset="77"/>
              </a:rPr>
              <a:t>2024-2025</a:t>
            </a:r>
            <a:br>
              <a:rPr lang="it-IT" sz="2700" b="1" dirty="0">
                <a:solidFill>
                  <a:srgbClr val="FFC000"/>
                </a:solidFill>
                <a:latin typeface="Cooper Black" panose="0208090404030B020404" pitchFamily="18" charset="77"/>
              </a:rPr>
            </a:br>
            <a:br>
              <a:rPr lang="it-IT" sz="2700" b="1" dirty="0">
                <a:solidFill>
                  <a:srgbClr val="FFC000"/>
                </a:solidFill>
                <a:latin typeface="Cooper Black" panose="0208090404030B020404" pitchFamily="18" charset="77"/>
              </a:rPr>
            </a:br>
            <a:r>
              <a:rPr lang="it-IT" sz="1200" b="1" dirty="0">
                <a:latin typeface="+mn-lt"/>
              </a:rPr>
              <a:t>                                              </a:t>
            </a:r>
            <a:endParaRPr lang="it-IT" sz="1200" dirty="0">
              <a:latin typeface="+mn-lt"/>
            </a:endParaRPr>
          </a:p>
        </p:txBody>
      </p:sp>
      <p:sp>
        <p:nvSpPr>
          <p:cNvPr id="11" name="Round Diagonal Corner Rectangle 6">
            <a:extLst>
              <a:ext uri="{FF2B5EF4-FFF2-40B4-BE49-F238E27FC236}">
                <a16:creationId xmlns:a16="http://schemas.microsoft.com/office/drawing/2014/main" id="{730025E5-8D7A-49EE-B9BC-F95019F4C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30" y="639965"/>
            <a:ext cx="8159993"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testo&#10;&#10;Descrizione generata automaticamente">
            <a:extLst>
              <a:ext uri="{FF2B5EF4-FFF2-40B4-BE49-F238E27FC236}">
                <a16:creationId xmlns:a16="http://schemas.microsoft.com/office/drawing/2014/main" id="{9F9ED200-DCC9-C412-1118-CC23DA9F3E58}"/>
              </a:ext>
            </a:extLst>
          </p:cNvPr>
          <p:cNvPicPr>
            <a:picLocks noChangeAspect="1"/>
          </p:cNvPicPr>
          <p:nvPr/>
        </p:nvPicPr>
        <p:blipFill>
          <a:blip r:embed="rId3"/>
          <a:stretch>
            <a:fillRect/>
          </a:stretch>
        </p:blipFill>
        <p:spPr>
          <a:xfrm>
            <a:off x="730226" y="1842490"/>
            <a:ext cx="7700002" cy="1193499"/>
          </a:xfrm>
          <a:prstGeom prst="rect">
            <a:avLst/>
          </a:prstGeom>
        </p:spPr>
      </p:pic>
    </p:spTree>
    <p:extLst>
      <p:ext uri="{BB962C8B-B14F-4D97-AF65-F5344CB8AC3E}">
        <p14:creationId xmlns:p14="http://schemas.microsoft.com/office/powerpoint/2010/main" val="267656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54E7B92-D8D3-FA3F-513A-1DA3CF0D8E12}"/>
              </a:ext>
            </a:extLst>
          </p:cNvPr>
          <p:cNvSpPr>
            <a:spLocks noGrp="1" noChangeArrowheads="1"/>
          </p:cNvSpPr>
          <p:nvPr>
            <p:ph type="title"/>
          </p:nvPr>
        </p:nvSpPr>
        <p:spPr/>
        <p:txBody>
          <a:bodyPr/>
          <a:lstStyle/>
          <a:p>
            <a:r>
              <a:rPr lang="it-IT" altLang="it-IT" sz="4000"/>
              <a:t>A chi affidare il compito di trasmettere la fede e come</a:t>
            </a:r>
          </a:p>
        </p:txBody>
      </p:sp>
      <p:sp>
        <p:nvSpPr>
          <p:cNvPr id="10243" name="Rectangle 3">
            <a:extLst>
              <a:ext uri="{FF2B5EF4-FFF2-40B4-BE49-F238E27FC236}">
                <a16:creationId xmlns:a16="http://schemas.microsoft.com/office/drawing/2014/main" id="{90B35253-A90E-BB94-2F45-C4242A193628}"/>
              </a:ext>
            </a:extLst>
          </p:cNvPr>
          <p:cNvSpPr>
            <a:spLocks noGrp="1" noChangeArrowheads="1"/>
          </p:cNvSpPr>
          <p:nvPr>
            <p:ph idx="1"/>
          </p:nvPr>
        </p:nvSpPr>
        <p:spPr/>
        <p:txBody>
          <a:bodyPr>
            <a:normAutofit lnSpcReduction="10000"/>
          </a:bodyPr>
          <a:lstStyle/>
          <a:p>
            <a:pPr>
              <a:lnSpc>
                <a:spcPct val="80000"/>
              </a:lnSpc>
              <a:buFontTx/>
              <a:buNone/>
            </a:pPr>
            <a:endParaRPr lang="it-IT" altLang="it-IT" sz="1600"/>
          </a:p>
          <a:p>
            <a:pPr>
              <a:lnSpc>
                <a:spcPct val="80000"/>
              </a:lnSpc>
            </a:pPr>
            <a:r>
              <a:rPr lang="it-IT" altLang="it-IT" sz="1600"/>
              <a:t>“</a:t>
            </a:r>
            <a:r>
              <a:rPr lang="it-IT" altLang="it-IT" sz="2000"/>
              <a:t>Tu dunque, figlio mio, attingi sempre forza nella grazia che è in Cristo Gesù e le cose che hai udito da me in presenza di molti testimoni, trasmettile a persone fidate, le quali siano in grado di ammaestrare a loro volta anche altri” (2Tm 2,1-2)</a:t>
            </a:r>
          </a:p>
          <a:p>
            <a:pPr>
              <a:lnSpc>
                <a:spcPct val="80000"/>
              </a:lnSpc>
            </a:pPr>
            <a:endParaRPr lang="it-IT" altLang="it-IT" sz="2000"/>
          </a:p>
          <a:p>
            <a:pPr>
              <a:lnSpc>
                <a:spcPct val="80000"/>
              </a:lnSpc>
            </a:pPr>
            <a:r>
              <a:rPr lang="it-IT" altLang="it-IT" sz="2000"/>
              <a:t>Queste persone fidate alle figure ministeriali che il NT indica interscambiabilmente con il nome di “presbiteri” ed “episcopi”.</a:t>
            </a:r>
          </a:p>
          <a:p>
            <a:pPr>
              <a:lnSpc>
                <a:spcPct val="80000"/>
              </a:lnSpc>
            </a:pPr>
            <a:r>
              <a:rPr lang="it-IT" altLang="it-IT" sz="2000"/>
              <a:t>Le “persone fidate” sono i “successori” degli apostoli, garanti della tradizione apostolica autentica e difensori dell’ortodossia. </a:t>
            </a:r>
          </a:p>
          <a:p>
            <a:pPr>
              <a:lnSpc>
                <a:spcPct val="80000"/>
              </a:lnSpc>
            </a:pPr>
            <a:r>
              <a:rPr lang="it-IT" altLang="it-IT" sz="2000"/>
              <a:t>Nel NT le figure di Timoteo e Tito rispecchiano quello che sarà il ruolo dei vescovi nella Chiesa: delegati dell’apostolo, investiti della sua autorità per una determinata città (Efeso) o regione (Creta)</a:t>
            </a:r>
            <a:r>
              <a:rPr lang="it-IT" altLang="it-IT" sz="1600"/>
              <a: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8DD7260-85D3-3C61-FF43-A771F534433C}"/>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6</a:t>
            </a:r>
            <a:endParaRPr lang="es-ES_tradnl" sz="2400" dirty="0"/>
          </a:p>
        </p:txBody>
      </p:sp>
      <p:sp>
        <p:nvSpPr>
          <p:cNvPr id="4099" name="Text Box 3">
            <a:extLst>
              <a:ext uri="{FF2B5EF4-FFF2-40B4-BE49-F238E27FC236}">
                <a16:creationId xmlns:a16="http://schemas.microsoft.com/office/drawing/2014/main" id="{D1BFC6D8-6B93-1886-DE28-FB1562726050}"/>
              </a:ext>
            </a:extLst>
          </p:cNvPr>
          <p:cNvSpPr txBox="1">
            <a:spLocks noChangeArrowheads="1"/>
          </p:cNvSpPr>
          <p:nvPr/>
        </p:nvSpPr>
        <p:spPr bwMode="auto">
          <a:xfrm>
            <a:off x="395536" y="1484784"/>
            <a:ext cx="8513763" cy="193899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w="28575">
            <a:solidFill>
              <a:srgbClr val="CC0000"/>
            </a:solidFill>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just">
              <a:defRPr/>
            </a:pPr>
            <a:r>
              <a:rPr lang="it-IT" dirty="0">
                <a:solidFill>
                  <a:srgbClr val="002060"/>
                </a:solidFill>
              </a:rPr>
              <a:t>La ragione ultima di precisare ciò che è esattamente un atto morale è che la </a:t>
            </a:r>
            <a:r>
              <a:rPr lang="it-IT" b="1" dirty="0">
                <a:solidFill>
                  <a:srgbClr val="002060"/>
                </a:solidFill>
              </a:rPr>
              <a:t>eticità</a:t>
            </a:r>
            <a:r>
              <a:rPr lang="it-IT" dirty="0">
                <a:solidFill>
                  <a:srgbClr val="002060"/>
                </a:solidFill>
              </a:rPr>
              <a:t> è tanto legata all’essere umano – «l’uomo è morale per natura» – che, per potergli imputare pienamente il bene e il male, è necessario che esso sia stato compiuto con </a:t>
            </a:r>
            <a:r>
              <a:rPr lang="it-IT" b="1" dirty="0">
                <a:solidFill>
                  <a:srgbClr val="002060"/>
                </a:solidFill>
              </a:rPr>
              <a:t>piena avvertenza </a:t>
            </a:r>
            <a:r>
              <a:rPr lang="it-IT" dirty="0">
                <a:solidFill>
                  <a:srgbClr val="002060"/>
                </a:solidFill>
              </a:rPr>
              <a:t>e </a:t>
            </a:r>
            <a:r>
              <a:rPr lang="it-IT" b="1" dirty="0">
                <a:solidFill>
                  <a:srgbClr val="002060"/>
                </a:solidFill>
              </a:rPr>
              <a:t>ponderata deliberazione </a:t>
            </a:r>
            <a:endParaRPr lang="es-ES_tradnl" b="1" dirty="0">
              <a:solidFill>
                <a:srgbClr val="002060"/>
              </a:solidFill>
            </a:endParaRPr>
          </a:p>
        </p:txBody>
      </p:sp>
      <p:sp>
        <p:nvSpPr>
          <p:cNvPr id="30726" name="Text Box 5">
            <a:extLst>
              <a:ext uri="{FF2B5EF4-FFF2-40B4-BE49-F238E27FC236}">
                <a16:creationId xmlns:a16="http://schemas.microsoft.com/office/drawing/2014/main" id="{FEE5FD30-C17C-049B-AED9-118411362797}"/>
              </a:ext>
            </a:extLst>
          </p:cNvPr>
          <p:cNvSpPr txBox="1">
            <a:spLocks noChangeArrowheads="1"/>
          </p:cNvSpPr>
          <p:nvPr/>
        </p:nvSpPr>
        <p:spPr bwMode="auto">
          <a:xfrm>
            <a:off x="0" y="765175"/>
            <a:ext cx="9144000" cy="4460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300" b="1">
                <a:solidFill>
                  <a:srgbClr val="C00000"/>
                </a:solidFill>
              </a:rPr>
              <a:t>Occorre difendere la ragione e la libertà nell’ambito della vita morale</a:t>
            </a:r>
            <a:endParaRPr lang="es-ES_tradnl" altLang="it-IT" sz="2300" b="1">
              <a:solidFill>
                <a:srgbClr val="C00000"/>
              </a:solidFill>
            </a:endParaRPr>
          </a:p>
        </p:txBody>
      </p:sp>
      <p:sp>
        <p:nvSpPr>
          <p:cNvPr id="4103" name="AutoShape 7">
            <a:extLst>
              <a:ext uri="{FF2B5EF4-FFF2-40B4-BE49-F238E27FC236}">
                <a16:creationId xmlns:a16="http://schemas.microsoft.com/office/drawing/2014/main" id="{DDF0ADD3-BE85-8546-981B-D428636EFB35}"/>
              </a:ext>
            </a:extLst>
          </p:cNvPr>
          <p:cNvSpPr>
            <a:spLocks noChangeArrowheads="1"/>
          </p:cNvSpPr>
          <p:nvPr/>
        </p:nvSpPr>
        <p:spPr bwMode="auto">
          <a:xfrm>
            <a:off x="4284663" y="3751263"/>
            <a:ext cx="457200" cy="685800"/>
          </a:xfrm>
          <a:prstGeom prst="upDownArrowCallout">
            <a:avLst>
              <a:gd name="adj1" fmla="val 25000"/>
              <a:gd name="adj2" fmla="val 25000"/>
              <a:gd name="adj3" fmla="val 18750"/>
              <a:gd name="adj4" fmla="val 50000"/>
            </a:avLst>
          </a:prstGeom>
          <a:solidFill>
            <a:srgbClr val="CC66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4104" name="Text Box 8">
            <a:extLst>
              <a:ext uri="{FF2B5EF4-FFF2-40B4-BE49-F238E27FC236}">
                <a16:creationId xmlns:a16="http://schemas.microsoft.com/office/drawing/2014/main" id="{26E3E7B7-51B9-8041-8AC7-3F290E8F02B4}"/>
              </a:ext>
            </a:extLst>
          </p:cNvPr>
          <p:cNvSpPr txBox="1">
            <a:spLocks noChangeArrowheads="1"/>
          </p:cNvSpPr>
          <p:nvPr/>
        </p:nvSpPr>
        <p:spPr bwMode="auto">
          <a:xfrm>
            <a:off x="467544" y="4581128"/>
            <a:ext cx="8374063" cy="1569660"/>
          </a:xfrm>
          <a:prstGeom prst="rect">
            <a:avLst/>
          </a:prstGeom>
          <a:noFill/>
          <a:ln w="76200">
            <a:noFill/>
            <a:prstDash val="lgDash"/>
            <a:miter lim="800000"/>
            <a:headEnd/>
            <a:tailEnd/>
          </a:ln>
          <a:effectLst>
            <a:glow rad="228600">
              <a:schemeClr val="accent2">
                <a:satMod val="175000"/>
                <a:alpha val="40000"/>
              </a:schemeClr>
            </a:glow>
          </a:effectLst>
        </p:spPr>
        <p:txBody>
          <a:bodyPr>
            <a:spAutoFit/>
          </a:bodyPr>
          <a:lstStyle/>
          <a:p>
            <a:pPr algn="ctr">
              <a:defRPr/>
            </a:pPr>
            <a:r>
              <a:rPr lang="it-IT" sz="3200" b="1" dirty="0">
                <a:solidFill>
                  <a:srgbClr val="C00000"/>
                </a:solidFill>
                <a:latin typeface="Times New Roman" charset="0"/>
              </a:rPr>
              <a:t>È un imperativo antropologico salvare la dignità della persona e non vanificare la sua qualità di essere intelligente e libero.</a:t>
            </a:r>
          </a:p>
        </p:txBody>
      </p:sp>
      <p:sp>
        <p:nvSpPr>
          <p:cNvPr id="30731" name="Text Box 9">
            <a:extLst>
              <a:ext uri="{FF2B5EF4-FFF2-40B4-BE49-F238E27FC236}">
                <a16:creationId xmlns:a16="http://schemas.microsoft.com/office/drawing/2014/main" id="{74C147F4-1B15-69B9-6D70-9E5D3C447DD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500" fill="hold"/>
                                        <p:tgtEl>
                                          <p:spTgt spid="4103"/>
                                        </p:tgtEl>
                                        <p:attrNameLst>
                                          <p:attrName>ppt_x</p:attrName>
                                        </p:attrNameLst>
                                      </p:cBhvr>
                                      <p:tavLst>
                                        <p:tav tm="0">
                                          <p:val>
                                            <p:strVal val="#ppt_x"/>
                                          </p:val>
                                        </p:tav>
                                        <p:tav tm="100000">
                                          <p:val>
                                            <p:strVal val="#ppt_x"/>
                                          </p:val>
                                        </p:tav>
                                      </p:tavLst>
                                    </p:anim>
                                    <p:anim calcmode="lin" valueType="num">
                                      <p:cBhvr>
                                        <p:cTn id="13" dur="500" fill="hold"/>
                                        <p:tgtEl>
                                          <p:spTgt spid="4103"/>
                                        </p:tgtEl>
                                        <p:attrNameLst>
                                          <p:attrName>ppt_y</p:attrName>
                                        </p:attrNameLst>
                                      </p:cBhvr>
                                      <p:tavLst>
                                        <p:tav tm="0">
                                          <p:val>
                                            <p:strVal val="#ppt_y-#ppt_h/2"/>
                                          </p:val>
                                        </p:tav>
                                        <p:tav tm="100000">
                                          <p:val>
                                            <p:strVal val="#ppt_y"/>
                                          </p:val>
                                        </p:tav>
                                      </p:tavLst>
                                    </p:anim>
                                    <p:anim calcmode="lin" valueType="num">
                                      <p:cBhvr>
                                        <p:cTn id="14" dur="500" fill="hold"/>
                                        <p:tgtEl>
                                          <p:spTgt spid="4103"/>
                                        </p:tgtEl>
                                        <p:attrNameLst>
                                          <p:attrName>ppt_w</p:attrName>
                                        </p:attrNameLst>
                                      </p:cBhvr>
                                      <p:tavLst>
                                        <p:tav tm="0">
                                          <p:val>
                                            <p:strVal val="#ppt_w"/>
                                          </p:val>
                                        </p:tav>
                                        <p:tav tm="100000">
                                          <p:val>
                                            <p:strVal val="#ppt_w"/>
                                          </p:val>
                                        </p:tav>
                                      </p:tavLst>
                                    </p:anim>
                                    <p:anim calcmode="lin" valueType="num">
                                      <p:cBhvr>
                                        <p:cTn id="15" dur="500" fill="hold"/>
                                        <p:tgtEl>
                                          <p:spTgt spid="4103"/>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4104"/>
                                        </p:tgtEl>
                                        <p:attrNameLst>
                                          <p:attrName>style.visibility</p:attrName>
                                        </p:attrNameLst>
                                      </p:cBhvr>
                                      <p:to>
                                        <p:strVal val="visible"/>
                                      </p:to>
                                    </p:set>
                                    <p:anim calcmode="lin" valueType="num">
                                      <p:cBhvr>
                                        <p:cTn id="19" dur="500" fill="hold"/>
                                        <p:tgtEl>
                                          <p:spTgt spid="4104"/>
                                        </p:tgtEl>
                                        <p:attrNameLst>
                                          <p:attrName>ppt_w</p:attrName>
                                        </p:attrNameLst>
                                      </p:cBhvr>
                                      <p:tavLst>
                                        <p:tav tm="0">
                                          <p:val>
                                            <p:fltVal val="0"/>
                                          </p:val>
                                        </p:tav>
                                        <p:tav tm="100000">
                                          <p:val>
                                            <p:strVal val="#ppt_w"/>
                                          </p:val>
                                        </p:tav>
                                      </p:tavLst>
                                    </p:anim>
                                    <p:anim calcmode="lin" valueType="num">
                                      <p:cBhvr>
                                        <p:cTn id="20" dur="500" fill="hold"/>
                                        <p:tgtEl>
                                          <p:spTgt spid="4104"/>
                                        </p:tgtEl>
                                        <p:attrNameLst>
                                          <p:attrName>ppt_h</p:attrName>
                                        </p:attrNameLst>
                                      </p:cBhvr>
                                      <p:tavLst>
                                        <p:tav tm="0">
                                          <p:val>
                                            <p:fltVal val="0"/>
                                          </p:val>
                                        </p:tav>
                                        <p:tav tm="100000">
                                          <p:val>
                                            <p:strVal val="#ppt_h"/>
                                          </p:val>
                                        </p:tav>
                                      </p:tavLst>
                                    </p:anim>
                                    <p:anim calcmode="lin" valueType="num">
                                      <p:cBhvr>
                                        <p:cTn id="21" dur="500" fill="hold"/>
                                        <p:tgtEl>
                                          <p:spTgt spid="4104"/>
                                        </p:tgtEl>
                                        <p:attrNameLst>
                                          <p:attrName>style.rotation</p:attrName>
                                        </p:attrNameLst>
                                      </p:cBhvr>
                                      <p:tavLst>
                                        <p:tav tm="0">
                                          <p:val>
                                            <p:fltVal val="90"/>
                                          </p:val>
                                        </p:tav>
                                        <p:tav tm="100000">
                                          <p:val>
                                            <p:fltVal val="0"/>
                                          </p:val>
                                        </p:tav>
                                      </p:tavLst>
                                    </p:anim>
                                    <p:animEffect transition="in" filter="fade">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276EA61-7965-7E56-9E03-D625E09F217A}"/>
              </a:ext>
            </a:extLst>
          </p:cNvPr>
          <p:cNvSpPr>
            <a:spLocks noGrp="1" noChangeArrowheads="1"/>
          </p:cNvSpPr>
          <p:nvPr>
            <p:ph type="title"/>
          </p:nvPr>
        </p:nvSpPr>
        <p:spPr>
          <a:xfrm>
            <a:off x="0" y="0"/>
            <a:ext cx="9144000" cy="838200"/>
          </a:xfrm>
          <a:solidFill>
            <a:srgbClr val="FFFF00"/>
          </a:solidFill>
        </p:spPr>
        <p:txBody>
          <a:bodyPr/>
          <a:lstStyle/>
          <a:p>
            <a:pPr algn="r">
              <a:defRPr/>
            </a:pPr>
            <a:r>
              <a:rPr lang="es-ES_tradnl" sz="2400" b="1" i="1" dirty="0">
                <a:effectLst>
                  <a:outerShdw blurRad="38100" dist="38100" dir="2700000" algn="tl">
                    <a:srgbClr val="FFFFFF"/>
                  </a:outerShdw>
                </a:effectLst>
              </a:rPr>
              <a:t>ATTI LIBERI, 7</a:t>
            </a:r>
            <a:endParaRPr lang="es-ES_tradnl" sz="2400" dirty="0"/>
          </a:p>
        </p:txBody>
      </p:sp>
      <p:sp>
        <p:nvSpPr>
          <p:cNvPr id="5123" name="Text Box 3">
            <a:extLst>
              <a:ext uri="{FF2B5EF4-FFF2-40B4-BE49-F238E27FC236}">
                <a16:creationId xmlns:a16="http://schemas.microsoft.com/office/drawing/2014/main" id="{26D33177-45FB-3A60-264B-84CA9CAD2FA7}"/>
              </a:ext>
            </a:extLst>
          </p:cNvPr>
          <p:cNvSpPr txBox="1">
            <a:spLocks noChangeArrowheads="1"/>
          </p:cNvSpPr>
          <p:nvPr/>
        </p:nvSpPr>
        <p:spPr bwMode="auto">
          <a:xfrm>
            <a:off x="741363" y="1066800"/>
            <a:ext cx="7440612" cy="1200150"/>
          </a:xfrm>
          <a:prstGeom prst="rect">
            <a:avLst/>
          </a:prstGeom>
          <a:noFill/>
          <a:ln w="57150" cmpd="thickThin">
            <a:solidFill>
              <a:srgbClr val="CC6600"/>
            </a:solidFill>
            <a:miter lim="800000"/>
            <a:headEnd/>
            <a:tailEnd/>
          </a:ln>
          <a:effectLst/>
        </p:spPr>
        <p:txBody>
          <a:bodyPr wrap="none">
            <a:spAutoFit/>
          </a:bodyPr>
          <a:lstStyle/>
          <a:p>
            <a:pPr>
              <a:defRPr/>
            </a:pPr>
            <a:r>
              <a:rPr lang="es-ES_tradnl" dirty="0">
                <a:latin typeface="Times New Roman"/>
              </a:rPr>
              <a:t>Pur avendo parecchie </a:t>
            </a:r>
            <a:r>
              <a:rPr lang="es-ES_tradnl" b="1" dirty="0">
                <a:solidFill>
                  <a:schemeClr val="accent2"/>
                </a:solidFill>
                <a:latin typeface="Times New Roman"/>
              </a:rPr>
              <a:t>limitazioni</a:t>
            </a:r>
            <a:r>
              <a:rPr lang="es-ES_tradnl" dirty="0">
                <a:latin typeface="Times New Roman"/>
              </a:rPr>
              <a:t>, l’individuo può</a:t>
            </a:r>
          </a:p>
          <a:p>
            <a:pPr>
              <a:defRPr/>
            </a:pPr>
            <a:r>
              <a:rPr lang="es-ES_tradnl" dirty="0">
                <a:latin typeface="Times New Roman"/>
              </a:rPr>
              <a:t>agire come persona </a:t>
            </a:r>
            <a:r>
              <a:rPr lang="es-ES_tradnl" b="1" dirty="0">
                <a:solidFill>
                  <a:srgbClr val="CC0000"/>
                </a:solidFill>
                <a:latin typeface="Times New Roman"/>
              </a:rPr>
              <a:t>cosciente e responsabile</a:t>
            </a:r>
            <a:r>
              <a:rPr lang="es-ES_tradnl" dirty="0">
                <a:latin typeface="Times New Roman"/>
              </a:rPr>
              <a:t> =&gt; </a:t>
            </a:r>
            <a:r>
              <a:rPr lang="es-ES_tradnl" b="1" u="sng" dirty="0">
                <a:effectLst>
                  <a:outerShdw blurRad="38100" dist="38100" dir="2700000" algn="tl">
                    <a:srgbClr val="C0C0C0"/>
                  </a:outerShdw>
                </a:effectLst>
                <a:latin typeface="Times New Roman"/>
              </a:rPr>
              <a:t>Veritatis</a:t>
            </a:r>
            <a:endParaRPr lang="es-ES_tradnl" dirty="0">
              <a:latin typeface="Times New Roman"/>
            </a:endParaRPr>
          </a:p>
          <a:p>
            <a:pPr>
              <a:defRPr/>
            </a:pPr>
            <a:r>
              <a:rPr lang="es-ES_tradnl" b="1" u="sng" dirty="0">
                <a:effectLst>
                  <a:outerShdw blurRad="38100" dist="38100" dir="2700000" algn="tl">
                    <a:srgbClr val="C0C0C0"/>
                  </a:outerShdw>
                </a:effectLst>
                <a:latin typeface="Times New Roman"/>
              </a:rPr>
              <a:t>splendor 32-34</a:t>
            </a:r>
            <a:r>
              <a:rPr lang="es-ES_tradnl" dirty="0">
                <a:latin typeface="Times New Roman"/>
              </a:rPr>
              <a:t>.</a:t>
            </a:r>
          </a:p>
        </p:txBody>
      </p:sp>
      <p:sp>
        <p:nvSpPr>
          <p:cNvPr id="5124" name="AutoShape 4">
            <a:extLst>
              <a:ext uri="{FF2B5EF4-FFF2-40B4-BE49-F238E27FC236}">
                <a16:creationId xmlns:a16="http://schemas.microsoft.com/office/drawing/2014/main" id="{A5E5A4F0-2ECB-A5E8-5F78-687301425DE9}"/>
              </a:ext>
            </a:extLst>
          </p:cNvPr>
          <p:cNvSpPr>
            <a:spLocks noChangeArrowheads="1"/>
          </p:cNvSpPr>
          <p:nvPr/>
        </p:nvSpPr>
        <p:spPr bwMode="auto">
          <a:xfrm>
            <a:off x="4343400" y="2438400"/>
            <a:ext cx="533400" cy="762000"/>
          </a:xfrm>
          <a:prstGeom prst="downArrow">
            <a:avLst>
              <a:gd name="adj1" fmla="val 50000"/>
              <a:gd name="adj2" fmla="val 35714"/>
            </a:avLst>
          </a:prstGeom>
          <a:solidFill>
            <a:srgbClr val="CC6600"/>
          </a:solidFill>
          <a:ln w="57150">
            <a:solidFill>
              <a:srgbClr val="008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5125" name="Text Box 5">
            <a:extLst>
              <a:ext uri="{FF2B5EF4-FFF2-40B4-BE49-F238E27FC236}">
                <a16:creationId xmlns:a16="http://schemas.microsoft.com/office/drawing/2014/main" id="{28D39BFA-2ECB-AE66-CC75-5397EF74F0BE}"/>
              </a:ext>
            </a:extLst>
          </p:cNvPr>
          <p:cNvSpPr txBox="1">
            <a:spLocks noChangeArrowheads="1"/>
          </p:cNvSpPr>
          <p:nvPr/>
        </p:nvSpPr>
        <p:spPr bwMode="auto">
          <a:xfrm>
            <a:off x="2133600" y="3276600"/>
            <a:ext cx="6470650" cy="1570038"/>
          </a:xfrm>
          <a:prstGeom prst="rect">
            <a:avLst/>
          </a:prstGeom>
          <a:noFill/>
          <a:ln w="57150" cmpd="thickThin">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L’uomo ha la </a:t>
            </a:r>
            <a:r>
              <a:rPr lang="es-ES_tradnl" altLang="it-IT" b="1">
                <a:solidFill>
                  <a:srgbClr val="CC0000"/>
                </a:solidFill>
              </a:rPr>
              <a:t>capacità di possedere la verità</a:t>
            </a:r>
            <a:r>
              <a:rPr lang="es-ES_tradnl" altLang="it-IT"/>
              <a:t>, e conosce l’esistenza di </a:t>
            </a:r>
            <a:r>
              <a:rPr lang="es-ES_tradnl" altLang="it-IT" b="1">
                <a:solidFill>
                  <a:schemeClr val="accent2"/>
                </a:solidFill>
              </a:rPr>
              <a:t>verità universali</a:t>
            </a:r>
            <a:r>
              <a:rPr lang="es-ES_tradnl" altLang="it-IT"/>
              <a:t>; pertanto l’intelligenza può discernere ciò che è buono e ciò che è cattivo =&gt; </a:t>
            </a:r>
            <a:r>
              <a:rPr lang="es-ES_tradnl" altLang="it-IT" b="1">
                <a:solidFill>
                  <a:srgbClr val="008000"/>
                </a:solidFill>
              </a:rPr>
              <a:t>crisi attuale intorno alla verità</a:t>
            </a:r>
            <a:r>
              <a:rPr lang="es-ES_tradnl" altLang="it-IT"/>
              <a:t>.</a:t>
            </a:r>
          </a:p>
        </p:txBody>
      </p:sp>
      <p:sp>
        <p:nvSpPr>
          <p:cNvPr id="5126" name="Text Box 6">
            <a:extLst>
              <a:ext uri="{FF2B5EF4-FFF2-40B4-BE49-F238E27FC236}">
                <a16:creationId xmlns:a16="http://schemas.microsoft.com/office/drawing/2014/main" id="{B14FBEC0-2DDF-BD15-4F41-D6A5C0489208}"/>
              </a:ext>
            </a:extLst>
          </p:cNvPr>
          <p:cNvSpPr txBox="1">
            <a:spLocks noChangeArrowheads="1"/>
          </p:cNvSpPr>
          <p:nvPr/>
        </p:nvSpPr>
        <p:spPr bwMode="auto">
          <a:xfrm>
            <a:off x="2100263" y="5105400"/>
            <a:ext cx="6503987" cy="1570038"/>
          </a:xfrm>
          <a:prstGeom prst="rect">
            <a:avLst/>
          </a:prstGeom>
          <a:noFill/>
          <a:ln w="57150" cmpd="thickThin">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b="1">
                <a:solidFill>
                  <a:srgbClr val="CC0000"/>
                </a:solidFill>
              </a:rPr>
              <a:t>Non esiste morale senza libertà</a:t>
            </a:r>
            <a:r>
              <a:rPr lang="es-ES_tradnl" altLang="it-IT"/>
              <a:t> =&gt; alcuni “sono arrivati a </a:t>
            </a:r>
            <a:r>
              <a:rPr lang="es-ES_tradnl" altLang="it-IT" b="1">
                <a:solidFill>
                  <a:schemeClr val="accent2"/>
                </a:solidFill>
              </a:rPr>
              <a:t>mettere in dubbio </a:t>
            </a:r>
            <a:r>
              <a:rPr lang="es-ES_tradnl" altLang="it-IT"/>
              <a:t>o anche </a:t>
            </a:r>
            <a:r>
              <a:rPr lang="es-ES_tradnl" altLang="it-IT" b="1">
                <a:solidFill>
                  <a:schemeClr val="accent2"/>
                </a:solidFill>
              </a:rPr>
              <a:t>negare</a:t>
            </a:r>
            <a:r>
              <a:rPr lang="es-ES_tradnl" altLang="it-IT"/>
              <a:t> la realtà stessa della libertà umana” =&gt; </a:t>
            </a:r>
            <a:r>
              <a:rPr lang="es-ES_tradnl" altLang="it-IT" b="1">
                <a:solidFill>
                  <a:srgbClr val="008000"/>
                </a:solidFill>
              </a:rPr>
              <a:t>crisi attuale intorno alla libertà</a:t>
            </a:r>
            <a:r>
              <a:rPr lang="es-ES_tradnl" altLang="it-IT"/>
              <a:t>.</a:t>
            </a:r>
          </a:p>
        </p:txBody>
      </p:sp>
      <p:pic>
        <p:nvPicPr>
          <p:cNvPr id="5127" name="Picture 7" descr="D:\foto 1\SVMNIÑO.jpg">
            <a:extLst>
              <a:ext uri="{FF2B5EF4-FFF2-40B4-BE49-F238E27FC236}">
                <a16:creationId xmlns:a16="http://schemas.microsoft.com/office/drawing/2014/main" id="{E875D727-735E-C658-414D-C7DB88407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8065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8">
            <a:extLst>
              <a:ext uri="{FF2B5EF4-FFF2-40B4-BE49-F238E27FC236}">
                <a16:creationId xmlns:a16="http://schemas.microsoft.com/office/drawing/2014/main" id="{6D0E89A8-11B9-600D-FE06-E4AF3D75C5E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linds(vertical)">
                                      <p:cBhvr>
                                        <p:cTn id="12" dur="500"/>
                                        <p:tgtEl>
                                          <p:spTgt spid="5127"/>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up)">
                                      <p:cBhvr>
                                        <p:cTn id="16" dur="500"/>
                                        <p:tgtEl>
                                          <p:spTgt spid="5124"/>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wipe(up)">
                                      <p:cBhvr>
                                        <p:cTn id="20" dur="500"/>
                                        <p:tgtEl>
                                          <p:spTgt spid="51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wipe(up)">
                                      <p:cBhvr>
                                        <p:cTn id="2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P spid="5124" grpId="0" animBg="1"/>
      <p:bldP spid="5125" grpId="0" animBg="1" autoUpdateAnimBg="0"/>
      <p:bldP spid="5126"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BE8754F-D6D9-1FFE-CFDD-C24520291D90}"/>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8</a:t>
            </a:r>
            <a:endParaRPr lang="es-ES_tradnl" sz="2400" dirty="0"/>
          </a:p>
        </p:txBody>
      </p:sp>
      <p:sp>
        <p:nvSpPr>
          <p:cNvPr id="32771" name="Text Box 3">
            <a:extLst>
              <a:ext uri="{FF2B5EF4-FFF2-40B4-BE49-F238E27FC236}">
                <a16:creationId xmlns:a16="http://schemas.microsoft.com/office/drawing/2014/main" id="{252B6ACA-F5F9-854D-831E-A2465BEF37E5}"/>
              </a:ext>
            </a:extLst>
          </p:cNvPr>
          <p:cNvSpPr txBox="1">
            <a:spLocks noChangeArrowheads="1"/>
          </p:cNvSpPr>
          <p:nvPr/>
        </p:nvSpPr>
        <p:spPr bwMode="auto">
          <a:xfrm>
            <a:off x="0" y="838200"/>
            <a:ext cx="907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Un atto non è più umano – e perciò non lo si può imputare alla persona - quando cessa di essere cosciente e volontario</a:t>
            </a:r>
            <a:endParaRPr lang="es-ES_tradnl" altLang="it-IT"/>
          </a:p>
        </p:txBody>
      </p:sp>
      <p:sp>
        <p:nvSpPr>
          <p:cNvPr id="6148" name="Text Box 4">
            <a:extLst>
              <a:ext uri="{FF2B5EF4-FFF2-40B4-BE49-F238E27FC236}">
                <a16:creationId xmlns:a16="http://schemas.microsoft.com/office/drawing/2014/main" id="{17EC70C0-AFEC-17ED-F1F8-5A4763D1F51D}"/>
              </a:ext>
            </a:extLst>
          </p:cNvPr>
          <p:cNvSpPr txBox="1">
            <a:spLocks noChangeArrowheads="1"/>
          </p:cNvSpPr>
          <p:nvPr/>
        </p:nvSpPr>
        <p:spPr bwMode="auto">
          <a:xfrm>
            <a:off x="0" y="1628775"/>
            <a:ext cx="91440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accent2"/>
                </a:solidFill>
              </a:rPr>
              <a:t>Difetti di conoscenza: </a:t>
            </a:r>
            <a:r>
              <a:rPr lang="es-ES_tradnl" altLang="it-IT" sz="2800" b="1">
                <a:solidFill>
                  <a:srgbClr val="C00000"/>
                </a:solidFill>
              </a:rPr>
              <a:t>IGNORANZA</a:t>
            </a:r>
            <a:endParaRPr lang="es-ES_tradnl" altLang="it-IT">
              <a:solidFill>
                <a:srgbClr val="C00000"/>
              </a:solidFill>
            </a:endParaRPr>
          </a:p>
        </p:txBody>
      </p:sp>
      <p:sp>
        <p:nvSpPr>
          <p:cNvPr id="32773" name="Text Box 6">
            <a:extLst>
              <a:ext uri="{FF2B5EF4-FFF2-40B4-BE49-F238E27FC236}">
                <a16:creationId xmlns:a16="http://schemas.microsoft.com/office/drawing/2014/main" id="{4C11B313-D976-E9DE-F219-BD7A91D6DC4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68</a:t>
            </a:r>
          </a:p>
        </p:txBody>
      </p:sp>
      <p:graphicFrame>
        <p:nvGraphicFramePr>
          <p:cNvPr id="8" name="Diagramma 7">
            <a:extLst>
              <a:ext uri="{FF2B5EF4-FFF2-40B4-BE49-F238E27FC236}">
                <a16:creationId xmlns:a16="http://schemas.microsoft.com/office/drawing/2014/main" id="{E3CAC2B3-CBA1-E66F-DCC0-ECC94193E243}"/>
              </a:ext>
            </a:extLst>
          </p:cNvPr>
          <p:cNvGraphicFramePr/>
          <p:nvPr/>
        </p:nvGraphicFramePr>
        <p:xfrm>
          <a:off x="107504" y="2204864"/>
          <a:ext cx="8892480"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a:extLst>
              <a:ext uri="{FF2B5EF4-FFF2-40B4-BE49-F238E27FC236}">
                <a16:creationId xmlns:a16="http://schemas.microsoft.com/office/drawing/2014/main" id="{D18A9463-DE22-94AD-8140-63D7BE966397}"/>
              </a:ext>
            </a:extLst>
          </p:cNvPr>
          <p:cNvGraphicFramePr/>
          <p:nvPr/>
        </p:nvGraphicFramePr>
        <p:xfrm>
          <a:off x="107504" y="4509120"/>
          <a:ext cx="8892480" cy="2248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7F4688-67BA-EC5A-FD7A-DE78A375B998}"/>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9</a:t>
            </a:r>
            <a:endParaRPr lang="es-ES_tradnl" sz="2400" dirty="0"/>
          </a:p>
        </p:txBody>
      </p:sp>
      <p:sp>
        <p:nvSpPr>
          <p:cNvPr id="33795" name="Text Box 3">
            <a:extLst>
              <a:ext uri="{FF2B5EF4-FFF2-40B4-BE49-F238E27FC236}">
                <a16:creationId xmlns:a16="http://schemas.microsoft.com/office/drawing/2014/main" id="{3DCF82EC-214A-8EDD-1C59-7641BD79DF70}"/>
              </a:ext>
            </a:extLst>
          </p:cNvPr>
          <p:cNvSpPr txBox="1">
            <a:spLocks noChangeArrowheads="1"/>
          </p:cNvSpPr>
          <p:nvPr/>
        </p:nvSpPr>
        <p:spPr bwMode="auto">
          <a:xfrm>
            <a:off x="0" y="838200"/>
            <a:ext cx="907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Un atto non è più umano – e perciò non lo si può imputare alla persona - quando cessa di essere cosciente e volontario</a:t>
            </a:r>
            <a:endParaRPr lang="es-ES_tradnl" altLang="it-IT"/>
          </a:p>
        </p:txBody>
      </p:sp>
      <p:sp>
        <p:nvSpPr>
          <p:cNvPr id="6148" name="Text Box 4">
            <a:extLst>
              <a:ext uri="{FF2B5EF4-FFF2-40B4-BE49-F238E27FC236}">
                <a16:creationId xmlns:a16="http://schemas.microsoft.com/office/drawing/2014/main" id="{A236D3A5-CEC3-8F58-AE23-28DC5AA10730}"/>
              </a:ext>
            </a:extLst>
          </p:cNvPr>
          <p:cNvSpPr txBox="1">
            <a:spLocks noChangeArrowheads="1"/>
          </p:cNvSpPr>
          <p:nvPr/>
        </p:nvSpPr>
        <p:spPr bwMode="auto">
          <a:xfrm>
            <a:off x="0" y="1628775"/>
            <a:ext cx="91440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accent2"/>
                </a:solidFill>
              </a:rPr>
              <a:t>Difetti di conoscenza: </a:t>
            </a:r>
            <a:r>
              <a:rPr lang="es-ES_tradnl" altLang="it-IT" sz="2800" b="1">
                <a:solidFill>
                  <a:srgbClr val="C00000"/>
                </a:solidFill>
              </a:rPr>
              <a:t>DUBBIO</a:t>
            </a:r>
            <a:endParaRPr lang="es-ES_tradnl" altLang="it-IT">
              <a:solidFill>
                <a:srgbClr val="C00000"/>
              </a:solidFill>
            </a:endParaRPr>
          </a:p>
        </p:txBody>
      </p:sp>
      <p:sp>
        <p:nvSpPr>
          <p:cNvPr id="33797" name="Text Box 6">
            <a:extLst>
              <a:ext uri="{FF2B5EF4-FFF2-40B4-BE49-F238E27FC236}">
                <a16:creationId xmlns:a16="http://schemas.microsoft.com/office/drawing/2014/main" id="{B5AE4CA4-8A8C-DC9C-08F0-7281FF3177B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69</a:t>
            </a:r>
          </a:p>
        </p:txBody>
      </p:sp>
      <p:graphicFrame>
        <p:nvGraphicFramePr>
          <p:cNvPr id="8" name="Diagramma 7">
            <a:extLst>
              <a:ext uri="{FF2B5EF4-FFF2-40B4-BE49-F238E27FC236}">
                <a16:creationId xmlns:a16="http://schemas.microsoft.com/office/drawing/2014/main" id="{DC7C253C-81E8-E391-8ED4-5931AF291A76}"/>
              </a:ext>
            </a:extLst>
          </p:cNvPr>
          <p:cNvGraphicFramePr/>
          <p:nvPr/>
        </p:nvGraphicFramePr>
        <p:xfrm>
          <a:off x="216024" y="2204864"/>
          <a:ext cx="882047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a:extLst>
              <a:ext uri="{FF2B5EF4-FFF2-40B4-BE49-F238E27FC236}">
                <a16:creationId xmlns:a16="http://schemas.microsoft.com/office/drawing/2014/main" id="{2226A6A3-A3A7-A298-2749-D97A442FA494}"/>
              </a:ext>
            </a:extLst>
          </p:cNvPr>
          <p:cNvGraphicFramePr/>
          <p:nvPr/>
        </p:nvGraphicFramePr>
        <p:xfrm>
          <a:off x="251520" y="5157192"/>
          <a:ext cx="8820000" cy="309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asellaDiTesto 9">
            <a:extLst>
              <a:ext uri="{FF2B5EF4-FFF2-40B4-BE49-F238E27FC236}">
                <a16:creationId xmlns:a16="http://schemas.microsoft.com/office/drawing/2014/main" id="{67C13A3A-D630-F677-2FF0-79AE1B719D96}"/>
              </a:ext>
            </a:extLst>
          </p:cNvPr>
          <p:cNvSpPr txBox="1">
            <a:spLocks noChangeArrowheads="1"/>
          </p:cNvSpPr>
          <p:nvPr/>
        </p:nvSpPr>
        <p:spPr bwMode="auto">
          <a:xfrm>
            <a:off x="0" y="61658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1800" b="1"/>
              <a:t>Nel </a:t>
            </a:r>
            <a:r>
              <a:rPr lang="es-ES_tradnl" altLang="it-IT" sz="1800" b="1">
                <a:solidFill>
                  <a:srgbClr val="FF0000"/>
                </a:solidFill>
              </a:rPr>
              <a:t>dubbio positivo </a:t>
            </a:r>
            <a:r>
              <a:rPr lang="es-ES_tradnl" altLang="it-IT" sz="1800" b="1"/>
              <a:t>e quando </a:t>
            </a:r>
            <a:r>
              <a:rPr lang="es-ES_tradnl" altLang="it-IT" sz="1800" b="1">
                <a:solidFill>
                  <a:srgbClr val="FF0000"/>
                </a:solidFill>
              </a:rPr>
              <a:t>non è possibile chiarirlo</a:t>
            </a:r>
            <a:r>
              <a:rPr lang="es-ES_tradnl" altLang="it-IT" sz="1800" b="1"/>
              <a:t>, è lecito agire quando si raggiunge un certo convincimento di </a:t>
            </a:r>
            <a:r>
              <a:rPr lang="es-ES_tradnl" altLang="it-IT" sz="1800" b="1">
                <a:solidFill>
                  <a:srgbClr val="FF0000"/>
                </a:solidFill>
              </a:rPr>
              <a:t>rettitudine</a:t>
            </a:r>
            <a:r>
              <a:rPr lang="es-ES_tradnl" altLang="it-IT" sz="1800" b="1"/>
              <a:t>, dedotto da  principi o da motivi estrinseci</a:t>
            </a:r>
            <a:endParaRPr lang="it-IT" altLang="it-IT" sz="1800" b="1"/>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60BC90E-665F-D675-90CF-56DB4B6EE444}"/>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10</a:t>
            </a:r>
            <a:endParaRPr lang="es-ES_tradnl" sz="2400" dirty="0"/>
          </a:p>
        </p:txBody>
      </p:sp>
      <p:sp>
        <p:nvSpPr>
          <p:cNvPr id="8195" name="Text Box 3">
            <a:extLst>
              <a:ext uri="{FF2B5EF4-FFF2-40B4-BE49-F238E27FC236}">
                <a16:creationId xmlns:a16="http://schemas.microsoft.com/office/drawing/2014/main" id="{65766170-4E4C-3E49-4D19-597A85DDA22B}"/>
              </a:ext>
            </a:extLst>
          </p:cNvPr>
          <p:cNvSpPr txBox="1">
            <a:spLocks noChangeArrowheads="1"/>
          </p:cNvSpPr>
          <p:nvPr/>
        </p:nvSpPr>
        <p:spPr bwMode="auto">
          <a:xfrm>
            <a:off x="0" y="1557338"/>
            <a:ext cx="91440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accent2"/>
                </a:solidFill>
              </a:rPr>
              <a:t>Insufficienza della libertà: </a:t>
            </a:r>
            <a:r>
              <a:rPr lang="es-ES_tradnl" altLang="it-IT" sz="2800" b="1">
                <a:solidFill>
                  <a:srgbClr val="C00000"/>
                </a:solidFill>
              </a:rPr>
              <a:t>CONCUPISCENZA</a:t>
            </a:r>
            <a:endParaRPr lang="es-ES_tradnl" altLang="it-IT">
              <a:solidFill>
                <a:srgbClr val="C00000"/>
              </a:solidFill>
            </a:endParaRPr>
          </a:p>
        </p:txBody>
      </p:sp>
      <p:sp>
        <p:nvSpPr>
          <p:cNvPr id="8196" name="Text Box 4">
            <a:extLst>
              <a:ext uri="{FF2B5EF4-FFF2-40B4-BE49-F238E27FC236}">
                <a16:creationId xmlns:a16="http://schemas.microsoft.com/office/drawing/2014/main" id="{6282E83B-8082-86E3-90B4-67F6A3349F3F}"/>
              </a:ext>
            </a:extLst>
          </p:cNvPr>
          <p:cNvSpPr txBox="1">
            <a:spLocks noChangeArrowheads="1"/>
          </p:cNvSpPr>
          <p:nvPr/>
        </p:nvSpPr>
        <p:spPr bwMode="auto">
          <a:xfrm>
            <a:off x="0" y="5934075"/>
            <a:ext cx="9144000" cy="677863"/>
          </a:xfrm>
          <a:prstGeom prst="rect">
            <a:avLst/>
          </a:prstGeom>
          <a:noFill/>
          <a:ln w="57150" cmpd="thinThick">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1900"/>
              <a:t>- La </a:t>
            </a:r>
            <a:r>
              <a:rPr lang="es-ES_tradnl" altLang="it-IT" sz="1900" b="1">
                <a:solidFill>
                  <a:srgbClr val="008000"/>
                </a:solidFill>
              </a:rPr>
              <a:t>antecedente e</a:t>
            </a:r>
            <a:r>
              <a:rPr lang="es-ES_tradnl" altLang="it-IT" sz="1900"/>
              <a:t> la</a:t>
            </a:r>
            <a:r>
              <a:rPr lang="es-ES_tradnl" altLang="it-IT" sz="1900" b="1">
                <a:solidFill>
                  <a:srgbClr val="008000"/>
                </a:solidFill>
              </a:rPr>
              <a:t> concomitante</a:t>
            </a:r>
            <a:r>
              <a:rPr lang="es-ES_tradnl" altLang="it-IT" sz="1900"/>
              <a:t> possono </a:t>
            </a:r>
            <a:r>
              <a:rPr lang="es-ES_tradnl" altLang="it-IT" sz="1900" b="1">
                <a:solidFill>
                  <a:srgbClr val="008000"/>
                </a:solidFill>
              </a:rPr>
              <a:t>diminuire la libertà</a:t>
            </a:r>
            <a:r>
              <a:rPr lang="es-ES_tradnl" altLang="it-IT" sz="1900"/>
              <a:t> di un determinato atto.</a:t>
            </a:r>
          </a:p>
          <a:p>
            <a:pPr algn="just"/>
            <a:r>
              <a:rPr lang="es-ES_tradnl" altLang="it-IT" sz="1900"/>
              <a:t>- La </a:t>
            </a:r>
            <a:r>
              <a:rPr lang="es-ES_tradnl" altLang="it-IT" sz="1900" b="1">
                <a:solidFill>
                  <a:srgbClr val="008000"/>
                </a:solidFill>
              </a:rPr>
              <a:t>conseguente</a:t>
            </a:r>
            <a:r>
              <a:rPr lang="es-ES_tradnl" altLang="it-IT" sz="1900"/>
              <a:t> </a:t>
            </a:r>
            <a:r>
              <a:rPr lang="es-ES_tradnl" altLang="it-IT" sz="1900" b="1">
                <a:solidFill>
                  <a:srgbClr val="008000"/>
                </a:solidFill>
              </a:rPr>
              <a:t>non diminuisce la volontarietà</a:t>
            </a:r>
            <a:r>
              <a:rPr lang="es-ES_tradnl" altLang="it-IT" sz="1900"/>
              <a:t>, ma –se stimolata- </a:t>
            </a:r>
            <a:r>
              <a:rPr lang="es-ES_tradnl" altLang="it-IT" sz="1900" b="1">
                <a:solidFill>
                  <a:srgbClr val="008000"/>
                </a:solidFill>
              </a:rPr>
              <a:t>può aumentarla</a:t>
            </a:r>
            <a:r>
              <a:rPr lang="es-ES_tradnl" altLang="it-IT" sz="1900"/>
              <a:t>.</a:t>
            </a:r>
          </a:p>
        </p:txBody>
      </p:sp>
      <p:sp>
        <p:nvSpPr>
          <p:cNvPr id="34821" name="Text Box 5">
            <a:extLst>
              <a:ext uri="{FF2B5EF4-FFF2-40B4-BE49-F238E27FC236}">
                <a16:creationId xmlns:a16="http://schemas.microsoft.com/office/drawing/2014/main" id="{19AAB605-B6B2-D4E5-DF1A-EB61C149276A}"/>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70</a:t>
            </a:r>
          </a:p>
        </p:txBody>
      </p:sp>
      <p:sp>
        <p:nvSpPr>
          <p:cNvPr id="34822" name="Text Box 3">
            <a:extLst>
              <a:ext uri="{FF2B5EF4-FFF2-40B4-BE49-F238E27FC236}">
                <a16:creationId xmlns:a16="http://schemas.microsoft.com/office/drawing/2014/main" id="{9EACFA6F-3DA0-84C5-1A34-AC390BA91698}"/>
              </a:ext>
            </a:extLst>
          </p:cNvPr>
          <p:cNvSpPr txBox="1">
            <a:spLocks noChangeArrowheads="1"/>
          </p:cNvSpPr>
          <p:nvPr/>
        </p:nvSpPr>
        <p:spPr bwMode="auto">
          <a:xfrm>
            <a:off x="0" y="765175"/>
            <a:ext cx="907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Un atto non è più umano – e perciò non lo si può imputare alla persona - quando cessa di essere cosciente e volontario</a:t>
            </a:r>
            <a:endParaRPr lang="es-ES_tradnl" altLang="it-IT"/>
          </a:p>
        </p:txBody>
      </p:sp>
      <p:sp>
        <p:nvSpPr>
          <p:cNvPr id="7" name="CasellaDiTesto 6">
            <a:extLst>
              <a:ext uri="{FF2B5EF4-FFF2-40B4-BE49-F238E27FC236}">
                <a16:creationId xmlns:a16="http://schemas.microsoft.com/office/drawing/2014/main" id="{1192677F-5D6C-2E43-CE22-14432F9D833B}"/>
              </a:ext>
            </a:extLst>
          </p:cNvPr>
          <p:cNvSpPr txBox="1"/>
          <p:nvPr/>
        </p:nvSpPr>
        <p:spPr>
          <a:xfrm>
            <a:off x="323528" y="2204864"/>
            <a:ext cx="8568952" cy="1015663"/>
          </a:xfrm>
          <a:prstGeom prst="rect">
            <a:avLst/>
          </a:prstGeom>
          <a:noFill/>
          <a:ln w="12700">
            <a:solidFill>
              <a:schemeClr val="tx1"/>
            </a:solidFill>
          </a:ln>
          <a:effectLst>
            <a:glow rad="63500">
              <a:schemeClr val="accent2">
                <a:satMod val="175000"/>
                <a:alpha val="40000"/>
              </a:schemeClr>
            </a:glow>
          </a:effectLst>
        </p:spPr>
        <p:txBody>
          <a:bodyPr>
            <a:spAutoFit/>
          </a:bodyPr>
          <a:lstStyle/>
          <a:p>
            <a:pPr algn="just">
              <a:defRPr/>
            </a:pPr>
            <a:r>
              <a:rPr lang="es-ES_tradnl" sz="2000" b="1" dirty="0">
                <a:solidFill>
                  <a:srgbClr val="CC6600"/>
                </a:solidFill>
                <a:latin typeface="Times New Roman"/>
              </a:rPr>
              <a:t>Concupiscenza -nel senso di “passione”-</a:t>
            </a:r>
            <a:r>
              <a:rPr lang="es-ES_tradnl" sz="2000" dirty="0">
                <a:solidFill>
                  <a:schemeClr val="tx1">
                    <a:lumMod val="95000"/>
                    <a:lumOff val="5000"/>
                  </a:schemeClr>
                </a:solidFill>
                <a:latin typeface="Times New Roman"/>
              </a:rPr>
              <a:t>:</a:t>
            </a:r>
            <a:r>
              <a:rPr lang="es-ES_tradnl" sz="2000" dirty="0">
                <a:latin typeface="Times New Roman"/>
              </a:rPr>
              <a:t> è l’inclinazione delle passioni che cercano soddisfazione nel bene sensibile. Il loro ruolo nella valutazione morale </a:t>
            </a:r>
            <a:r>
              <a:rPr lang="es-ES_tradnl" sz="2000" b="1" dirty="0">
                <a:solidFill>
                  <a:srgbClr val="008000"/>
                </a:solidFill>
                <a:latin typeface="Times New Roman"/>
              </a:rPr>
              <a:t>dipende dal consenso della volontà </a:t>
            </a:r>
            <a:r>
              <a:rPr lang="es-ES_tradnl" sz="2000" dirty="0">
                <a:latin typeface="Times New Roman"/>
              </a:rPr>
              <a:t>(sentire non è consentire).</a:t>
            </a:r>
            <a:endParaRPr lang="it-IT" sz="2000" dirty="0">
              <a:latin typeface="Times New Roman" charset="0"/>
            </a:endParaRPr>
          </a:p>
        </p:txBody>
      </p:sp>
      <p:graphicFrame>
        <p:nvGraphicFramePr>
          <p:cNvPr id="8" name="Diagramma 7">
            <a:extLst>
              <a:ext uri="{FF2B5EF4-FFF2-40B4-BE49-F238E27FC236}">
                <a16:creationId xmlns:a16="http://schemas.microsoft.com/office/drawing/2014/main" id="{D73F70AE-5239-D859-1EA5-187C69A3867A}"/>
              </a:ext>
            </a:extLst>
          </p:cNvPr>
          <p:cNvGraphicFramePr/>
          <p:nvPr/>
        </p:nvGraphicFramePr>
        <p:xfrm>
          <a:off x="179512" y="3356992"/>
          <a:ext cx="878497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10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strips(downRight)">
                                      <p:cBhvr>
                                        <p:cTn id="21"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D021755-3E07-A54E-1374-C6BD92BCF39C}"/>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11</a:t>
            </a:r>
            <a:endParaRPr lang="es-ES_tradnl" sz="2400" dirty="0"/>
          </a:p>
        </p:txBody>
      </p:sp>
      <p:sp>
        <p:nvSpPr>
          <p:cNvPr id="9220" name="Text Box 4">
            <a:extLst>
              <a:ext uri="{FF2B5EF4-FFF2-40B4-BE49-F238E27FC236}">
                <a16:creationId xmlns:a16="http://schemas.microsoft.com/office/drawing/2014/main" id="{4C5F96EC-A9CB-9AA7-5E5D-4E76CAE24709}"/>
              </a:ext>
            </a:extLst>
          </p:cNvPr>
          <p:cNvSpPr txBox="1">
            <a:spLocks noChangeArrowheads="1"/>
          </p:cNvSpPr>
          <p:nvPr/>
        </p:nvSpPr>
        <p:spPr bwMode="auto">
          <a:xfrm>
            <a:off x="250825" y="2276475"/>
            <a:ext cx="8642350" cy="3740150"/>
          </a:xfrm>
          <a:prstGeom prst="rect">
            <a:avLst/>
          </a:prstGeom>
          <a:noFill/>
          <a:ln w="57150" cmpd="thinThick">
            <a:noFill/>
            <a:miter lim="800000"/>
            <a:headEnd/>
            <a:tailEnd/>
          </a:ln>
        </p:spPr>
        <p:txBody>
          <a:bodyPr>
            <a:spAutoFit/>
          </a:bodyPr>
          <a:lstStyle/>
          <a:p>
            <a:pPr algn="just">
              <a:defRPr/>
            </a:pPr>
            <a:r>
              <a:rPr lang="es-ES_tradnl" dirty="0">
                <a:solidFill>
                  <a:srgbClr val="002060"/>
                </a:solidFill>
                <a:latin typeface="Times New Roman" charset="0"/>
              </a:rPr>
              <a:t>È </a:t>
            </a:r>
            <a:r>
              <a:rPr lang="es-ES_tradnl" dirty="0">
                <a:latin typeface="Times New Roman" charset="0"/>
              </a:rPr>
              <a:t>la </a:t>
            </a:r>
            <a:r>
              <a:rPr lang="es-ES_tradnl" b="1" dirty="0">
                <a:solidFill>
                  <a:srgbClr val="008000"/>
                </a:solidFill>
                <a:latin typeface="Times New Roman" charset="0"/>
              </a:rPr>
              <a:t>coazione</a:t>
            </a:r>
            <a:r>
              <a:rPr lang="es-ES_tradnl" dirty="0">
                <a:latin typeface="Times New Roman" charset="0"/>
              </a:rPr>
              <a:t> che una </a:t>
            </a:r>
            <a:r>
              <a:rPr lang="es-ES_tradnl" b="1" dirty="0">
                <a:solidFill>
                  <a:srgbClr val="008000"/>
                </a:solidFill>
                <a:latin typeface="Times New Roman" charset="0"/>
              </a:rPr>
              <a:t>forza esterna</a:t>
            </a:r>
            <a:r>
              <a:rPr lang="es-ES_tradnl" dirty="0">
                <a:latin typeface="Times New Roman" charset="0"/>
              </a:rPr>
              <a:t> può esercitare sulla volontà. Può essere </a:t>
            </a:r>
            <a:r>
              <a:rPr lang="es-ES_tradnl" b="1" cap="small" dirty="0">
                <a:latin typeface="Times New Roman" charset="0"/>
              </a:rPr>
              <a:t>assoluta</a:t>
            </a:r>
            <a:r>
              <a:rPr lang="es-ES_tradnl" dirty="0">
                <a:latin typeface="Times New Roman" charset="0"/>
              </a:rPr>
              <a:t> (toglie la libertà anche quando si cerchi di resisterle) o </a:t>
            </a:r>
            <a:r>
              <a:rPr lang="es-ES_tradnl" b="1" cap="small" dirty="0">
                <a:latin typeface="Times New Roman" charset="0"/>
              </a:rPr>
              <a:t>relativa</a:t>
            </a:r>
            <a:r>
              <a:rPr lang="es-ES_tradnl" dirty="0">
                <a:latin typeface="Times New Roman" charset="0"/>
              </a:rPr>
              <a:t>.</a:t>
            </a:r>
          </a:p>
          <a:p>
            <a:pPr indent="355600" algn="just">
              <a:spcBef>
                <a:spcPts val="1800"/>
              </a:spcBef>
              <a:buFontTx/>
              <a:buBlip>
                <a:blip r:embed="rId3"/>
              </a:buBlip>
              <a:defRPr/>
            </a:pPr>
            <a:r>
              <a:rPr lang="es-ES_tradnl" dirty="0">
                <a:latin typeface="Times New Roman" charset="0"/>
              </a:rPr>
              <a:t> L’</a:t>
            </a:r>
            <a:r>
              <a:rPr lang="es-ES_tradnl" b="1" dirty="0">
                <a:solidFill>
                  <a:srgbClr val="008000"/>
                </a:solidFill>
                <a:latin typeface="Times New Roman" charset="0"/>
              </a:rPr>
              <a:t>assoluta toglie la libertà</a:t>
            </a:r>
            <a:r>
              <a:rPr lang="es-ES_tradnl" dirty="0">
                <a:latin typeface="Times New Roman" charset="0"/>
              </a:rPr>
              <a:t>: per cui gli atti compiuti non sono imputabili al soggetto.</a:t>
            </a:r>
          </a:p>
          <a:p>
            <a:pPr indent="355600">
              <a:spcBef>
                <a:spcPts val="1800"/>
              </a:spcBef>
              <a:buFontTx/>
              <a:buBlip>
                <a:blip r:embed="rId3"/>
              </a:buBlip>
              <a:defRPr/>
            </a:pPr>
            <a:r>
              <a:rPr lang="es-ES_tradnl" dirty="0">
                <a:latin typeface="Times New Roman" charset="0"/>
              </a:rPr>
              <a:t> La </a:t>
            </a:r>
            <a:r>
              <a:rPr lang="es-ES_tradnl" b="1" dirty="0">
                <a:solidFill>
                  <a:srgbClr val="008000"/>
                </a:solidFill>
                <a:latin typeface="Times New Roman" charset="0"/>
              </a:rPr>
              <a:t>relativa</a:t>
            </a:r>
            <a:r>
              <a:rPr lang="es-ES_tradnl" dirty="0">
                <a:latin typeface="Times New Roman" charset="0"/>
              </a:rPr>
              <a:t> </a:t>
            </a:r>
            <a:r>
              <a:rPr lang="es-ES_tradnl" b="1" dirty="0">
                <a:solidFill>
                  <a:srgbClr val="008000"/>
                </a:solidFill>
                <a:latin typeface="Times New Roman" charset="0"/>
              </a:rPr>
              <a:t>diminuisce </a:t>
            </a:r>
            <a:r>
              <a:rPr lang="es-ES_tradnl" dirty="0">
                <a:latin typeface="Times New Roman" charset="0"/>
              </a:rPr>
              <a:t>solo la libertà.</a:t>
            </a:r>
          </a:p>
          <a:p>
            <a:pPr indent="355600" algn="just">
              <a:spcBef>
                <a:spcPts val="1800"/>
              </a:spcBef>
              <a:buFontTx/>
              <a:buBlip>
                <a:blip r:embed="rId3"/>
              </a:buBlip>
              <a:defRPr/>
            </a:pPr>
            <a:r>
              <a:rPr lang="es-ES_tradnl" dirty="0">
                <a:latin typeface="Times New Roman" charset="0"/>
              </a:rPr>
              <a:t> In caso di violenza assoluta o relativa si deve </a:t>
            </a:r>
            <a:r>
              <a:rPr lang="es-ES_tradnl" b="1" dirty="0">
                <a:solidFill>
                  <a:srgbClr val="008000"/>
                </a:solidFill>
                <a:latin typeface="Times New Roman" charset="0"/>
              </a:rPr>
              <a:t>evitare il consenso interno</a:t>
            </a:r>
            <a:r>
              <a:rPr lang="es-ES_tradnl" dirty="0">
                <a:latin typeface="Times New Roman" charset="0"/>
              </a:rPr>
              <a:t>.</a:t>
            </a:r>
          </a:p>
        </p:txBody>
      </p:sp>
      <p:sp>
        <p:nvSpPr>
          <p:cNvPr id="35844" name="Text Box 6">
            <a:extLst>
              <a:ext uri="{FF2B5EF4-FFF2-40B4-BE49-F238E27FC236}">
                <a16:creationId xmlns:a16="http://schemas.microsoft.com/office/drawing/2014/main" id="{89903D3A-83EE-0397-4F77-37D29AB023A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71</a:t>
            </a:r>
          </a:p>
        </p:txBody>
      </p:sp>
      <p:sp>
        <p:nvSpPr>
          <p:cNvPr id="35845" name="Text Box 3">
            <a:extLst>
              <a:ext uri="{FF2B5EF4-FFF2-40B4-BE49-F238E27FC236}">
                <a16:creationId xmlns:a16="http://schemas.microsoft.com/office/drawing/2014/main" id="{B3918501-A2CE-C521-3980-3FB06B5A5595}"/>
              </a:ext>
            </a:extLst>
          </p:cNvPr>
          <p:cNvSpPr txBox="1">
            <a:spLocks noChangeArrowheads="1"/>
          </p:cNvSpPr>
          <p:nvPr/>
        </p:nvSpPr>
        <p:spPr bwMode="auto">
          <a:xfrm>
            <a:off x="0" y="7651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Un atto non è più umano – e perciò non lo si può imputare alla persona - quando cessa di essere cosciente e volontario</a:t>
            </a:r>
            <a:endParaRPr lang="es-ES_tradnl" altLang="it-IT"/>
          </a:p>
        </p:txBody>
      </p:sp>
      <p:sp>
        <p:nvSpPr>
          <p:cNvPr id="8" name="Text Box 3">
            <a:extLst>
              <a:ext uri="{FF2B5EF4-FFF2-40B4-BE49-F238E27FC236}">
                <a16:creationId xmlns:a16="http://schemas.microsoft.com/office/drawing/2014/main" id="{420E6752-2625-9D0C-A2FD-472876D8A691}"/>
              </a:ext>
            </a:extLst>
          </p:cNvPr>
          <p:cNvSpPr txBox="1">
            <a:spLocks noChangeArrowheads="1"/>
          </p:cNvSpPr>
          <p:nvPr/>
        </p:nvSpPr>
        <p:spPr bwMode="auto">
          <a:xfrm>
            <a:off x="0" y="1557338"/>
            <a:ext cx="91440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accent2"/>
                </a:solidFill>
              </a:rPr>
              <a:t>Insufficienza della libertà: </a:t>
            </a:r>
            <a:r>
              <a:rPr lang="es-ES_tradnl" altLang="it-IT" sz="2800" b="1">
                <a:solidFill>
                  <a:srgbClr val="C00000"/>
                </a:solidFill>
              </a:rPr>
              <a:t>VIOLENZA</a:t>
            </a:r>
            <a:endParaRPr lang="es-ES_tradnl" altLang="it-IT">
              <a:solidFill>
                <a:srgbClr val="C0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strips(downRight)">
                                      <p:cBhvr>
                                        <p:cTn id="12" dur="500"/>
                                        <p:tgtEl>
                                          <p:spTgt spid="92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Effect transition="in" filter="strips(downRight)">
                                      <p:cBhvr>
                                        <p:cTn id="17" dur="500"/>
                                        <p:tgtEl>
                                          <p:spTgt spid="92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9220">
                                            <p:txEl>
                                              <p:pRg st="2" end="2"/>
                                            </p:txEl>
                                          </p:spTgt>
                                        </p:tgtEl>
                                        <p:attrNameLst>
                                          <p:attrName>style.visibility</p:attrName>
                                        </p:attrNameLst>
                                      </p:cBhvr>
                                      <p:to>
                                        <p:strVal val="visible"/>
                                      </p:to>
                                    </p:set>
                                    <p:animEffect transition="in" filter="strips(downRight)">
                                      <p:cBhvr>
                                        <p:cTn id="22" dur="500"/>
                                        <p:tgtEl>
                                          <p:spTgt spid="92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9220">
                                            <p:txEl>
                                              <p:pRg st="3" end="3"/>
                                            </p:txEl>
                                          </p:spTgt>
                                        </p:tgtEl>
                                        <p:attrNameLst>
                                          <p:attrName>style.visibility</p:attrName>
                                        </p:attrNameLst>
                                      </p:cBhvr>
                                      <p:to>
                                        <p:strVal val="visible"/>
                                      </p:to>
                                    </p:set>
                                    <p:animEffect transition="in" filter="strips(downRight)">
                                      <p:cBhvr>
                                        <p:cTn id="27"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8"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E5AD144-52F2-0259-BF0B-8003B4B656C0}"/>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12</a:t>
            </a:r>
            <a:endParaRPr lang="es-ES_tradnl" sz="2400" dirty="0"/>
          </a:p>
        </p:txBody>
      </p:sp>
      <p:sp>
        <p:nvSpPr>
          <p:cNvPr id="9221" name="Text Box 5">
            <a:extLst>
              <a:ext uri="{FF2B5EF4-FFF2-40B4-BE49-F238E27FC236}">
                <a16:creationId xmlns:a16="http://schemas.microsoft.com/office/drawing/2014/main" id="{21F067A2-1342-98F2-5175-79FF378D99FC}"/>
              </a:ext>
            </a:extLst>
          </p:cNvPr>
          <p:cNvSpPr txBox="1">
            <a:spLocks noChangeArrowheads="1"/>
          </p:cNvSpPr>
          <p:nvPr/>
        </p:nvSpPr>
        <p:spPr bwMode="auto">
          <a:xfrm>
            <a:off x="539750" y="2565400"/>
            <a:ext cx="7981950" cy="4154488"/>
          </a:xfrm>
          <a:prstGeom prst="rect">
            <a:avLst/>
          </a:prstGeom>
          <a:noFill/>
          <a:ln w="57150" cmpd="thinThick">
            <a:noFill/>
            <a:miter lim="800000"/>
            <a:headEnd/>
            <a:tailEnd/>
          </a:ln>
        </p:spPr>
        <p:txBody>
          <a:bodyPr>
            <a:spAutoFit/>
          </a:bodyPr>
          <a:lstStyle/>
          <a:p>
            <a:pPr>
              <a:defRPr/>
            </a:pPr>
            <a:r>
              <a:rPr lang="es-ES_tradnl" dirty="0">
                <a:latin typeface="Times New Roman" charset="0"/>
              </a:rPr>
              <a:t>È la fondata percezione della minaccia di mali che possono venire all’interessato, ai suoi congiunti o ai suoi beni. </a:t>
            </a:r>
          </a:p>
          <a:p>
            <a:pPr>
              <a:defRPr/>
            </a:pPr>
            <a:endParaRPr lang="es-ES_tradnl" dirty="0">
              <a:latin typeface="Times New Roman" charset="0"/>
            </a:endParaRPr>
          </a:p>
          <a:p>
            <a:pPr>
              <a:defRPr/>
            </a:pPr>
            <a:r>
              <a:rPr lang="es-ES_tradnl" dirty="0">
                <a:latin typeface="Times New Roman" charset="0"/>
              </a:rPr>
              <a:t>Il timore può essere </a:t>
            </a:r>
            <a:r>
              <a:rPr lang="es-ES_tradnl" b="1" dirty="0">
                <a:latin typeface="Times New Roman" charset="0"/>
              </a:rPr>
              <a:t>esterno</a:t>
            </a:r>
            <a:r>
              <a:rPr lang="es-ES_tradnl" dirty="0">
                <a:latin typeface="Times New Roman" charset="0"/>
              </a:rPr>
              <a:t> (es. minacce) o</a:t>
            </a:r>
            <a:r>
              <a:rPr lang="es-ES_tradnl" b="1" dirty="0">
                <a:latin typeface="Times New Roman" charset="0"/>
              </a:rPr>
              <a:t> interno </a:t>
            </a:r>
            <a:r>
              <a:rPr lang="es-ES_tradnl" dirty="0">
                <a:latin typeface="Times New Roman" charset="0"/>
              </a:rPr>
              <a:t>(ove può nascere per motivi psicologici).</a:t>
            </a:r>
          </a:p>
          <a:p>
            <a:pPr>
              <a:defRPr/>
            </a:pPr>
            <a:endParaRPr lang="es-ES_tradnl" dirty="0">
              <a:latin typeface="Times New Roman" charset="0"/>
            </a:endParaRPr>
          </a:p>
          <a:p>
            <a:pPr indent="355600" algn="just">
              <a:buFontTx/>
              <a:buBlip>
                <a:blip r:embed="rId3"/>
              </a:buBlip>
              <a:defRPr/>
            </a:pPr>
            <a:r>
              <a:rPr lang="es-ES_tradnl" dirty="0">
                <a:latin typeface="Times New Roman" charset="0"/>
              </a:rPr>
              <a:t>Entrambi i tipi, nella misura in cui tolgono la libertà, </a:t>
            </a:r>
            <a:r>
              <a:rPr lang="es-ES_tradnl" b="1" dirty="0">
                <a:solidFill>
                  <a:srgbClr val="008000"/>
                </a:solidFill>
                <a:latin typeface="Times New Roman" charset="0"/>
              </a:rPr>
              <a:t>tolgono colpevolezza </a:t>
            </a:r>
            <a:r>
              <a:rPr lang="es-ES_tradnl" dirty="0">
                <a:latin typeface="Times New Roman" charset="0"/>
              </a:rPr>
              <a:t>all’azione.</a:t>
            </a:r>
          </a:p>
          <a:p>
            <a:pPr indent="355600">
              <a:buFontTx/>
              <a:buBlip>
                <a:blip r:embed="rId3"/>
              </a:buBlip>
              <a:defRPr/>
            </a:pPr>
            <a:endParaRPr lang="es-ES_tradnl" dirty="0">
              <a:latin typeface="Times New Roman" charset="0"/>
            </a:endParaRPr>
          </a:p>
          <a:p>
            <a:pPr indent="355600" algn="just">
              <a:buFontTx/>
              <a:buBlip>
                <a:blip r:embed="rId3"/>
              </a:buBlip>
              <a:defRPr/>
            </a:pPr>
            <a:r>
              <a:rPr lang="es-ES_tradnl" dirty="0">
                <a:latin typeface="Times New Roman" charset="0"/>
              </a:rPr>
              <a:t>Gli atti motivati dal timore, </a:t>
            </a:r>
            <a:r>
              <a:rPr lang="es-ES_tradnl" b="1" dirty="0">
                <a:solidFill>
                  <a:srgbClr val="008000"/>
                </a:solidFill>
                <a:latin typeface="Times New Roman" charset="0"/>
              </a:rPr>
              <a:t>se non tolgono la libertà</a:t>
            </a:r>
            <a:r>
              <a:rPr lang="es-ES_tradnl" dirty="0">
                <a:latin typeface="Times New Roman" charset="0"/>
              </a:rPr>
              <a:t>, sono </a:t>
            </a:r>
            <a:r>
              <a:rPr lang="es-ES_tradnl" b="1" dirty="0">
                <a:solidFill>
                  <a:srgbClr val="008000"/>
                </a:solidFill>
                <a:latin typeface="Times New Roman" charset="0"/>
              </a:rPr>
              <a:t>imputabili</a:t>
            </a:r>
            <a:r>
              <a:rPr lang="es-ES_tradnl" dirty="0">
                <a:latin typeface="Times New Roman" charset="0"/>
              </a:rPr>
              <a:t> al soggetto che li compie.</a:t>
            </a:r>
          </a:p>
        </p:txBody>
      </p:sp>
      <p:sp>
        <p:nvSpPr>
          <p:cNvPr id="36868" name="Text Box 6">
            <a:extLst>
              <a:ext uri="{FF2B5EF4-FFF2-40B4-BE49-F238E27FC236}">
                <a16:creationId xmlns:a16="http://schemas.microsoft.com/office/drawing/2014/main" id="{65318C74-802A-06FB-639D-385107739CFA}"/>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72</a:t>
            </a:r>
          </a:p>
        </p:txBody>
      </p:sp>
      <p:sp>
        <p:nvSpPr>
          <p:cNvPr id="36869" name="Text Box 3">
            <a:extLst>
              <a:ext uri="{FF2B5EF4-FFF2-40B4-BE49-F238E27FC236}">
                <a16:creationId xmlns:a16="http://schemas.microsoft.com/office/drawing/2014/main" id="{4EB04F6B-D789-C4A9-C652-AF11207A52F6}"/>
              </a:ext>
            </a:extLst>
          </p:cNvPr>
          <p:cNvSpPr txBox="1">
            <a:spLocks noChangeArrowheads="1"/>
          </p:cNvSpPr>
          <p:nvPr/>
        </p:nvSpPr>
        <p:spPr bwMode="auto">
          <a:xfrm>
            <a:off x="0" y="7651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Un atto non è più umano – e perciò non lo si può imputare alla persona - quando cessa di essere cosciente e volontario</a:t>
            </a:r>
            <a:endParaRPr lang="es-ES_tradnl" altLang="it-IT"/>
          </a:p>
        </p:txBody>
      </p:sp>
      <p:sp>
        <p:nvSpPr>
          <p:cNvPr id="8" name="Text Box 3">
            <a:extLst>
              <a:ext uri="{FF2B5EF4-FFF2-40B4-BE49-F238E27FC236}">
                <a16:creationId xmlns:a16="http://schemas.microsoft.com/office/drawing/2014/main" id="{5A1986D0-A6A6-1F56-1C30-F0F04454E1E0}"/>
              </a:ext>
            </a:extLst>
          </p:cNvPr>
          <p:cNvSpPr txBox="1">
            <a:spLocks noChangeArrowheads="1"/>
          </p:cNvSpPr>
          <p:nvPr/>
        </p:nvSpPr>
        <p:spPr bwMode="auto">
          <a:xfrm>
            <a:off x="0" y="1557338"/>
            <a:ext cx="91440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accent2"/>
                </a:solidFill>
              </a:rPr>
              <a:t>Insufficienza della libertà: </a:t>
            </a:r>
            <a:r>
              <a:rPr lang="es-ES_tradnl" altLang="it-IT" sz="2800" b="1">
                <a:solidFill>
                  <a:srgbClr val="C00000"/>
                </a:solidFill>
              </a:rPr>
              <a:t>TIMORE</a:t>
            </a:r>
            <a:endParaRPr lang="es-ES_tradnl" altLang="it-IT">
              <a:solidFill>
                <a:srgbClr val="C0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strips(downRight)">
                                      <p:cBhvr>
                                        <p:cTn id="12" dur="5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strips(downRight)">
                                      <p:cBhvr>
                                        <p:cTn id="17" dur="500"/>
                                        <p:tgtEl>
                                          <p:spTgt spid="92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strips(downRight)">
                                      <p:cBhvr>
                                        <p:cTn id="22" dur="500"/>
                                        <p:tgtEl>
                                          <p:spTgt spid="92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9221">
                                            <p:txEl>
                                              <p:pRg st="6" end="6"/>
                                            </p:txEl>
                                          </p:spTgt>
                                        </p:tgtEl>
                                        <p:attrNameLst>
                                          <p:attrName>style.visibility</p:attrName>
                                        </p:attrNameLst>
                                      </p:cBhvr>
                                      <p:to>
                                        <p:strVal val="visible"/>
                                      </p:to>
                                    </p:set>
                                    <p:animEffect transition="in" filter="strips(downRight)">
                                      <p:cBhvr>
                                        <p:cTn id="27"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8"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FD07737-7FE3-5DCD-1394-9E42F4CBB940}"/>
              </a:ext>
            </a:extLst>
          </p:cNvPr>
          <p:cNvSpPr>
            <a:spLocks noGrp="1" noChangeArrowheads="1"/>
          </p:cNvSpPr>
          <p:nvPr>
            <p:ph type="title"/>
          </p:nvPr>
        </p:nvSpPr>
        <p:spPr>
          <a:xfrm>
            <a:off x="0" y="0"/>
            <a:ext cx="9144000" cy="836613"/>
          </a:xfrm>
          <a:solidFill>
            <a:srgbClr val="FFFF00"/>
          </a:solidFill>
        </p:spPr>
        <p:txBody>
          <a:bodyPr/>
          <a:lstStyle/>
          <a:p>
            <a:pPr algn="r">
              <a:defRPr/>
            </a:pPr>
            <a:r>
              <a:rPr lang="es-ES_tradnl" sz="2400" b="1" i="1" dirty="0">
                <a:effectLst>
                  <a:outerShdw blurRad="38100" dist="38100" dir="2700000" algn="tl">
                    <a:srgbClr val="FFFFFF"/>
                  </a:outerShdw>
                </a:effectLst>
              </a:rPr>
              <a:t>ATTI LIBERI, 13</a:t>
            </a:r>
            <a:endParaRPr lang="es-ES_tradnl" sz="2400" dirty="0"/>
          </a:p>
        </p:txBody>
      </p:sp>
      <p:sp>
        <p:nvSpPr>
          <p:cNvPr id="10243" name="Text Box 3">
            <a:extLst>
              <a:ext uri="{FF2B5EF4-FFF2-40B4-BE49-F238E27FC236}">
                <a16:creationId xmlns:a16="http://schemas.microsoft.com/office/drawing/2014/main" id="{03A49665-6D16-9789-8DB7-34232EF79F5C}"/>
              </a:ext>
            </a:extLst>
          </p:cNvPr>
          <p:cNvSpPr txBox="1">
            <a:spLocks noChangeArrowheads="1"/>
          </p:cNvSpPr>
          <p:nvPr/>
        </p:nvSpPr>
        <p:spPr bwMode="auto">
          <a:xfrm>
            <a:off x="0" y="14843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t>Ci troviamo davanti a quei casi in cui da una </a:t>
            </a:r>
            <a:r>
              <a:rPr lang="es-ES_tradnl" altLang="it-IT" b="1">
                <a:solidFill>
                  <a:schemeClr val="accent2"/>
                </a:solidFill>
              </a:rPr>
              <a:t>azione unica </a:t>
            </a:r>
            <a:r>
              <a:rPr lang="es-ES_tradnl" altLang="it-IT"/>
              <a:t>derivano </a:t>
            </a:r>
            <a:r>
              <a:rPr lang="es-ES_tradnl" altLang="it-IT" b="1">
                <a:solidFill>
                  <a:schemeClr val="accent2"/>
                </a:solidFill>
              </a:rPr>
              <a:t>due effetti</a:t>
            </a:r>
            <a:r>
              <a:rPr lang="es-ES_tradnl" altLang="it-IT"/>
              <a:t>, uno </a:t>
            </a:r>
            <a:r>
              <a:rPr lang="es-ES_tradnl" altLang="it-IT" b="1">
                <a:solidFill>
                  <a:schemeClr val="accent2"/>
                </a:solidFill>
              </a:rPr>
              <a:t>buono</a:t>
            </a:r>
            <a:r>
              <a:rPr lang="es-ES_tradnl" altLang="it-IT"/>
              <a:t> e l’altro </a:t>
            </a:r>
            <a:r>
              <a:rPr lang="es-ES_tradnl" altLang="it-IT" b="1">
                <a:solidFill>
                  <a:schemeClr val="accent2"/>
                </a:solidFill>
              </a:rPr>
              <a:t>cattivo</a:t>
            </a:r>
            <a:r>
              <a:rPr lang="es-ES_tradnl" altLang="it-IT"/>
              <a:t>.</a:t>
            </a:r>
          </a:p>
        </p:txBody>
      </p:sp>
      <p:sp>
        <p:nvSpPr>
          <p:cNvPr id="37892" name="Text Box 5">
            <a:extLst>
              <a:ext uri="{FF2B5EF4-FFF2-40B4-BE49-F238E27FC236}">
                <a16:creationId xmlns:a16="http://schemas.microsoft.com/office/drawing/2014/main" id="{F335B697-3F26-1C05-2DD7-EBAB5BE7538C}"/>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73</a:t>
            </a:r>
          </a:p>
        </p:txBody>
      </p:sp>
      <p:sp>
        <p:nvSpPr>
          <p:cNvPr id="37893" name="CasellaDiTesto 5">
            <a:extLst>
              <a:ext uri="{FF2B5EF4-FFF2-40B4-BE49-F238E27FC236}">
                <a16:creationId xmlns:a16="http://schemas.microsoft.com/office/drawing/2014/main" id="{6D38BF70-E168-FA53-D9E0-69FDD8EED51E}"/>
              </a:ext>
            </a:extLst>
          </p:cNvPr>
          <p:cNvSpPr txBox="1">
            <a:spLocks noChangeArrowheads="1"/>
          </p:cNvSpPr>
          <p:nvPr/>
        </p:nvSpPr>
        <p:spPr bwMode="auto">
          <a:xfrm>
            <a:off x="0" y="8366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Azione con duplice effetto</a:t>
            </a:r>
            <a:endParaRPr lang="it-IT" altLang="it-IT"/>
          </a:p>
        </p:txBody>
      </p:sp>
      <p:sp>
        <p:nvSpPr>
          <p:cNvPr id="7" name="Text Box 4">
            <a:extLst>
              <a:ext uri="{FF2B5EF4-FFF2-40B4-BE49-F238E27FC236}">
                <a16:creationId xmlns:a16="http://schemas.microsoft.com/office/drawing/2014/main" id="{6E83A361-D3B7-546C-7601-27031406A91B}"/>
              </a:ext>
            </a:extLst>
          </p:cNvPr>
          <p:cNvSpPr txBox="1">
            <a:spLocks noChangeArrowheads="1"/>
          </p:cNvSpPr>
          <p:nvPr/>
        </p:nvSpPr>
        <p:spPr bwMode="auto">
          <a:xfrm>
            <a:off x="1403350" y="3532188"/>
            <a:ext cx="7227888" cy="401637"/>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Che l’azione sia </a:t>
            </a:r>
            <a:r>
              <a:rPr lang="es-ES_tradnl" altLang="it-IT" sz="2000" b="1">
                <a:solidFill>
                  <a:srgbClr val="008000"/>
                </a:solidFill>
              </a:rPr>
              <a:t>buona</a:t>
            </a:r>
            <a:r>
              <a:rPr lang="es-ES_tradnl" altLang="it-IT" sz="2000"/>
              <a:t> o almeno </a:t>
            </a:r>
            <a:r>
              <a:rPr lang="es-ES_tradnl" altLang="it-IT" sz="2000" b="1">
                <a:solidFill>
                  <a:srgbClr val="008000"/>
                </a:solidFill>
              </a:rPr>
              <a:t>indifferente</a:t>
            </a:r>
            <a:endParaRPr lang="es-ES_tradnl" altLang="it-IT" sz="2000"/>
          </a:p>
        </p:txBody>
      </p:sp>
      <p:sp>
        <p:nvSpPr>
          <p:cNvPr id="8" name="Text Box 5">
            <a:extLst>
              <a:ext uri="{FF2B5EF4-FFF2-40B4-BE49-F238E27FC236}">
                <a16:creationId xmlns:a16="http://schemas.microsoft.com/office/drawing/2014/main" id="{90802521-17DC-E190-87D6-9FE493F2F9C6}"/>
              </a:ext>
            </a:extLst>
          </p:cNvPr>
          <p:cNvSpPr txBox="1">
            <a:spLocks noChangeArrowheads="1"/>
          </p:cNvSpPr>
          <p:nvPr/>
        </p:nvSpPr>
        <p:spPr bwMode="auto">
          <a:xfrm>
            <a:off x="1403350" y="4252913"/>
            <a:ext cx="7227888" cy="400050"/>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Che il </a:t>
            </a:r>
            <a:r>
              <a:rPr lang="es-ES_tradnl" altLang="it-IT" sz="2000" b="1">
                <a:solidFill>
                  <a:srgbClr val="008000"/>
                </a:solidFill>
              </a:rPr>
              <a:t>fine</a:t>
            </a:r>
            <a:r>
              <a:rPr lang="es-ES_tradnl" altLang="it-IT" sz="2000"/>
              <a:t> perseguito sia quello di ottenere l’</a:t>
            </a:r>
            <a:r>
              <a:rPr lang="es-ES_tradnl" altLang="it-IT" sz="2000" b="1">
                <a:solidFill>
                  <a:srgbClr val="008000"/>
                </a:solidFill>
              </a:rPr>
              <a:t>effetto buono</a:t>
            </a:r>
            <a:r>
              <a:rPr lang="es-ES_tradnl" altLang="it-IT" sz="2000"/>
              <a:t>;</a:t>
            </a:r>
          </a:p>
        </p:txBody>
      </p:sp>
      <p:sp>
        <p:nvSpPr>
          <p:cNvPr id="9" name="Text Box 6">
            <a:extLst>
              <a:ext uri="{FF2B5EF4-FFF2-40B4-BE49-F238E27FC236}">
                <a16:creationId xmlns:a16="http://schemas.microsoft.com/office/drawing/2014/main" id="{F2AE7C58-4D92-EBDB-9C2D-5FB2A565F3D4}"/>
              </a:ext>
            </a:extLst>
          </p:cNvPr>
          <p:cNvSpPr txBox="1">
            <a:spLocks noChangeArrowheads="1"/>
          </p:cNvSpPr>
          <p:nvPr/>
        </p:nvSpPr>
        <p:spPr bwMode="auto">
          <a:xfrm>
            <a:off x="1403350" y="4941888"/>
            <a:ext cx="7227888" cy="706437"/>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Che il </a:t>
            </a:r>
            <a:r>
              <a:rPr lang="es-ES_tradnl" altLang="it-IT" sz="2000" b="1">
                <a:solidFill>
                  <a:srgbClr val="008000"/>
                </a:solidFill>
              </a:rPr>
              <a:t>primo effetto immediato</a:t>
            </a:r>
            <a:r>
              <a:rPr lang="es-ES_tradnl" altLang="it-IT" sz="2000"/>
              <a:t> che si ottiene sia quello </a:t>
            </a:r>
            <a:r>
              <a:rPr lang="es-ES_tradnl" altLang="it-IT" sz="2000" b="1">
                <a:solidFill>
                  <a:srgbClr val="008000"/>
                </a:solidFill>
              </a:rPr>
              <a:t>buono </a:t>
            </a:r>
            <a:r>
              <a:rPr lang="es-ES_tradnl" altLang="it-IT" sz="2000"/>
              <a:t>e non il cattivo;</a:t>
            </a:r>
          </a:p>
        </p:txBody>
      </p:sp>
      <p:sp>
        <p:nvSpPr>
          <p:cNvPr id="10" name="Text Box 7">
            <a:extLst>
              <a:ext uri="{FF2B5EF4-FFF2-40B4-BE49-F238E27FC236}">
                <a16:creationId xmlns:a16="http://schemas.microsoft.com/office/drawing/2014/main" id="{FC38FFEF-0AD5-AA7F-3566-0216692607AE}"/>
              </a:ext>
            </a:extLst>
          </p:cNvPr>
          <p:cNvSpPr txBox="1">
            <a:spLocks noChangeArrowheads="1"/>
          </p:cNvSpPr>
          <p:nvPr/>
        </p:nvSpPr>
        <p:spPr bwMode="auto">
          <a:xfrm>
            <a:off x="1403350" y="5876925"/>
            <a:ext cx="7227888" cy="400050"/>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Che per agire esista una </a:t>
            </a:r>
            <a:r>
              <a:rPr lang="es-ES_tradnl" altLang="it-IT" sz="2000" b="1">
                <a:solidFill>
                  <a:srgbClr val="008000"/>
                </a:solidFill>
              </a:rPr>
              <a:t>causa proporzionalmente grave</a:t>
            </a:r>
            <a:endParaRPr lang="es-ES_tradnl" altLang="it-IT" sz="2000"/>
          </a:p>
        </p:txBody>
      </p:sp>
      <p:sp>
        <p:nvSpPr>
          <p:cNvPr id="11" name="AutoShape 8">
            <a:extLst>
              <a:ext uri="{FF2B5EF4-FFF2-40B4-BE49-F238E27FC236}">
                <a16:creationId xmlns:a16="http://schemas.microsoft.com/office/drawing/2014/main" id="{0A845D1E-299A-B402-0E9A-47089B600E43}"/>
              </a:ext>
            </a:extLst>
          </p:cNvPr>
          <p:cNvSpPr>
            <a:spLocks noChangeArrowheads="1"/>
          </p:cNvSpPr>
          <p:nvPr/>
        </p:nvSpPr>
        <p:spPr bwMode="auto">
          <a:xfrm>
            <a:off x="323850" y="3500438"/>
            <a:ext cx="522288" cy="433387"/>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12" name="AutoShape 9">
            <a:extLst>
              <a:ext uri="{FF2B5EF4-FFF2-40B4-BE49-F238E27FC236}">
                <a16:creationId xmlns:a16="http://schemas.microsoft.com/office/drawing/2014/main" id="{058A7C64-7C22-F17A-4F61-218332E0DB11}"/>
              </a:ext>
            </a:extLst>
          </p:cNvPr>
          <p:cNvSpPr>
            <a:spLocks noChangeArrowheads="1"/>
          </p:cNvSpPr>
          <p:nvPr/>
        </p:nvSpPr>
        <p:spPr bwMode="auto">
          <a:xfrm>
            <a:off x="323850" y="4221163"/>
            <a:ext cx="522288" cy="5207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15" name="Rettangolo 14">
            <a:extLst>
              <a:ext uri="{FF2B5EF4-FFF2-40B4-BE49-F238E27FC236}">
                <a16:creationId xmlns:a16="http://schemas.microsoft.com/office/drawing/2014/main" id="{6CC583BB-EBA9-66C4-779F-E48C762D5918}"/>
              </a:ext>
            </a:extLst>
          </p:cNvPr>
          <p:cNvSpPr/>
          <p:nvPr/>
        </p:nvSpPr>
        <p:spPr>
          <a:xfrm>
            <a:off x="395536" y="2420888"/>
            <a:ext cx="8280920" cy="830997"/>
          </a:xfrm>
          <a:prstGeom prst="rect">
            <a:avLst/>
          </a:prstGeom>
          <a:ln>
            <a:solidFill>
              <a:srgbClr val="C00000"/>
            </a:solidFill>
          </a:ln>
          <a:effectLst>
            <a:glow rad="139700">
              <a:schemeClr val="accent2">
                <a:satMod val="175000"/>
                <a:alpha val="40000"/>
              </a:schemeClr>
            </a:glow>
          </a:effectLst>
        </p:spPr>
        <p:txBody>
          <a:bodyPr>
            <a:spAutoFit/>
          </a:bodyPr>
          <a:lstStyle/>
          <a:p>
            <a:pPr algn="ctr">
              <a:defRPr/>
            </a:pPr>
            <a:r>
              <a:rPr lang="es-ES_tradnl" dirty="0">
                <a:latin typeface="Times New Roman" charset="0"/>
              </a:rPr>
              <a:t>Per compierla è necessario che, </a:t>
            </a:r>
            <a:r>
              <a:rPr lang="es-ES_tradnl" b="1" dirty="0">
                <a:solidFill>
                  <a:schemeClr val="accent2"/>
                </a:solidFill>
                <a:latin typeface="Times New Roman" charset="0"/>
              </a:rPr>
              <a:t>allo stesso tempo</a:t>
            </a:r>
            <a:r>
              <a:rPr lang="es-ES_tradnl" dirty="0">
                <a:latin typeface="Times New Roman" charset="0"/>
              </a:rPr>
              <a:t>, concorrano </a:t>
            </a:r>
            <a:r>
              <a:rPr lang="es-ES_tradnl" b="1" dirty="0">
                <a:solidFill>
                  <a:schemeClr val="accent2"/>
                </a:solidFill>
                <a:latin typeface="Times New Roman" charset="0"/>
              </a:rPr>
              <a:t>quattro condizioni</a:t>
            </a:r>
            <a:r>
              <a:rPr lang="es-ES_tradnl" dirty="0">
                <a:latin typeface="Times New Roman" charset="0"/>
              </a:rPr>
              <a:t>:</a:t>
            </a:r>
          </a:p>
        </p:txBody>
      </p:sp>
      <p:sp>
        <p:nvSpPr>
          <p:cNvPr id="16" name="AutoShape 9">
            <a:extLst>
              <a:ext uri="{FF2B5EF4-FFF2-40B4-BE49-F238E27FC236}">
                <a16:creationId xmlns:a16="http://schemas.microsoft.com/office/drawing/2014/main" id="{71BCB0F6-2049-33F1-B0BC-DF18137AB5C0}"/>
              </a:ext>
            </a:extLst>
          </p:cNvPr>
          <p:cNvSpPr>
            <a:spLocks noChangeArrowheads="1"/>
          </p:cNvSpPr>
          <p:nvPr/>
        </p:nvSpPr>
        <p:spPr bwMode="auto">
          <a:xfrm>
            <a:off x="323850" y="5013325"/>
            <a:ext cx="522288" cy="5207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17" name="AutoShape 9">
            <a:extLst>
              <a:ext uri="{FF2B5EF4-FFF2-40B4-BE49-F238E27FC236}">
                <a16:creationId xmlns:a16="http://schemas.microsoft.com/office/drawing/2014/main" id="{20EB9F52-7E14-C45C-7A3B-CA5EE8774539}"/>
              </a:ext>
            </a:extLst>
          </p:cNvPr>
          <p:cNvSpPr>
            <a:spLocks noChangeArrowheads="1"/>
          </p:cNvSpPr>
          <p:nvPr/>
        </p:nvSpPr>
        <p:spPr bwMode="auto">
          <a:xfrm>
            <a:off x="323850" y="5805488"/>
            <a:ext cx="522288" cy="5207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4</a:t>
            </a:r>
            <a:endParaRPr lang="es-ES_tradnl" alt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1"/>
                                          </p:val>
                                        </p:tav>
                                        <p:tav tm="100000">
                                          <p:val>
                                            <p:strVal val="#ppt_x"/>
                                          </p:val>
                                        </p:tav>
                                      </p:tavLst>
                                    </p:anim>
                                    <p:anim calcmode="lin" valueType="num">
                                      <p:cBhvr>
                                        <p:cTn id="9"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ppt_h/2"/>
                                          </p:val>
                                        </p:tav>
                                        <p:tav tm="100000">
                                          <p:val>
                                            <p:strVal val="#ppt_y"/>
                                          </p:val>
                                        </p:tav>
                                      </p:tavLst>
                                    </p:anim>
                                    <p:anim calcmode="lin" valueType="num">
                                      <p:cBhvr>
                                        <p:cTn id="21" dur="1000" fill="hold"/>
                                        <p:tgtEl>
                                          <p:spTgt spid="11"/>
                                        </p:tgtEl>
                                        <p:attrNameLst>
                                          <p:attrName>ppt_w</p:attrName>
                                        </p:attrNameLst>
                                      </p:cBhvr>
                                      <p:tavLst>
                                        <p:tav tm="0">
                                          <p:val>
                                            <p:strVal val="#ppt_w"/>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17"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ppt_h/2"/>
                                          </p:val>
                                        </p:tav>
                                        <p:tav tm="100000">
                                          <p:val>
                                            <p:strVal val="#ppt_y"/>
                                          </p:val>
                                        </p:tav>
                                      </p:tavLst>
                                    </p:anim>
                                    <p:anim calcmode="lin" valueType="num">
                                      <p:cBhvr>
                                        <p:cTn id="28" dur="1000" fill="hold"/>
                                        <p:tgtEl>
                                          <p:spTgt spid="7"/>
                                        </p:tgtEl>
                                        <p:attrNameLst>
                                          <p:attrName>ppt_w</p:attrName>
                                        </p:attrNameLst>
                                      </p:cBhvr>
                                      <p:tavLst>
                                        <p:tav tm="0">
                                          <p:val>
                                            <p:strVal val="#ppt_w"/>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ppt_h/2"/>
                                          </p:val>
                                        </p:tav>
                                        <p:tav tm="100000">
                                          <p:val>
                                            <p:strVal val="#ppt_y"/>
                                          </p:val>
                                        </p:tav>
                                      </p:tavLst>
                                    </p:anim>
                                    <p:anim calcmode="lin" valueType="num">
                                      <p:cBhvr>
                                        <p:cTn id="36" dur="1000" fill="hold"/>
                                        <p:tgtEl>
                                          <p:spTgt spid="12"/>
                                        </p:tgtEl>
                                        <p:attrNameLst>
                                          <p:attrName>ppt_w</p:attrName>
                                        </p:attrNameLst>
                                      </p:cBhvr>
                                      <p:tavLst>
                                        <p:tav tm="0">
                                          <p:val>
                                            <p:strVal val="#ppt_w"/>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000"/>
                            </p:stCondLst>
                            <p:childTnLst>
                              <p:par>
                                <p:cTn id="39" presetID="17"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ppt_h/2"/>
                                          </p:val>
                                        </p:tav>
                                        <p:tav tm="100000">
                                          <p:val>
                                            <p:strVal val="#ppt_y"/>
                                          </p:val>
                                        </p:tav>
                                      </p:tavLst>
                                    </p:anim>
                                    <p:anim calcmode="lin" valueType="num">
                                      <p:cBhvr>
                                        <p:cTn id="43" dur="1000" fill="hold"/>
                                        <p:tgtEl>
                                          <p:spTgt spid="8"/>
                                        </p:tgtEl>
                                        <p:attrNameLst>
                                          <p:attrName>ppt_w</p:attrName>
                                        </p:attrNameLst>
                                      </p:cBhvr>
                                      <p:tavLst>
                                        <p:tav tm="0">
                                          <p:val>
                                            <p:strVal val="#ppt_w"/>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ppt_h/2"/>
                                          </p:val>
                                        </p:tav>
                                        <p:tav tm="100000">
                                          <p:val>
                                            <p:strVal val="#ppt_y"/>
                                          </p:val>
                                        </p:tav>
                                      </p:tavLst>
                                    </p:anim>
                                    <p:anim calcmode="lin" valueType="num">
                                      <p:cBhvr>
                                        <p:cTn id="51" dur="1000" fill="hold"/>
                                        <p:tgtEl>
                                          <p:spTgt spid="16"/>
                                        </p:tgtEl>
                                        <p:attrNameLst>
                                          <p:attrName>ppt_w</p:attrName>
                                        </p:attrNameLst>
                                      </p:cBhvr>
                                      <p:tavLst>
                                        <p:tav tm="0">
                                          <p:val>
                                            <p:strVal val="#ppt_w"/>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17" presetClass="entr" presetSubtype="1"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ppt_h/2"/>
                                          </p:val>
                                        </p:tav>
                                        <p:tav tm="100000">
                                          <p:val>
                                            <p:strVal val="#ppt_y"/>
                                          </p:val>
                                        </p:tav>
                                      </p:tavLst>
                                    </p:anim>
                                    <p:anim calcmode="lin" valueType="num">
                                      <p:cBhvr>
                                        <p:cTn id="58" dur="1000" fill="hold"/>
                                        <p:tgtEl>
                                          <p:spTgt spid="9"/>
                                        </p:tgtEl>
                                        <p:attrNameLst>
                                          <p:attrName>ppt_w</p:attrName>
                                        </p:attrNameLst>
                                      </p:cBhvr>
                                      <p:tavLst>
                                        <p:tav tm="0">
                                          <p:val>
                                            <p:strVal val="#ppt_w"/>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ppt_h/2"/>
                                          </p:val>
                                        </p:tav>
                                        <p:tav tm="100000">
                                          <p:val>
                                            <p:strVal val="#ppt_y"/>
                                          </p:val>
                                        </p:tav>
                                      </p:tavLst>
                                    </p:anim>
                                    <p:anim calcmode="lin" valueType="num">
                                      <p:cBhvr>
                                        <p:cTn id="66" dur="1000" fill="hold"/>
                                        <p:tgtEl>
                                          <p:spTgt spid="17"/>
                                        </p:tgtEl>
                                        <p:attrNameLst>
                                          <p:attrName>ppt_w</p:attrName>
                                        </p:attrNameLst>
                                      </p:cBhvr>
                                      <p:tavLst>
                                        <p:tav tm="0">
                                          <p:val>
                                            <p:strVal val="#ppt_w"/>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childTnLst>
                                </p:cTn>
                              </p:par>
                            </p:childTnLst>
                          </p:cTn>
                        </p:par>
                        <p:par>
                          <p:cTn id="68" fill="hold" nodeType="afterGroup">
                            <p:stCondLst>
                              <p:cond delay="1000"/>
                            </p:stCondLst>
                            <p:childTnLst>
                              <p:par>
                                <p:cTn id="69" presetID="17" presetClass="entr" presetSubtype="1"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ppt_h/2"/>
                                          </p:val>
                                        </p:tav>
                                        <p:tav tm="100000">
                                          <p:val>
                                            <p:strVal val="#ppt_y"/>
                                          </p:val>
                                        </p:tav>
                                      </p:tavLst>
                                    </p:anim>
                                    <p:anim calcmode="lin" valueType="num">
                                      <p:cBhvr>
                                        <p:cTn id="73" dur="1000" fill="hold"/>
                                        <p:tgtEl>
                                          <p:spTgt spid="10"/>
                                        </p:tgtEl>
                                        <p:attrNameLst>
                                          <p:attrName>ppt_w</p:attrName>
                                        </p:attrNameLst>
                                      </p:cBhvr>
                                      <p:tavLst>
                                        <p:tav tm="0">
                                          <p:val>
                                            <p:strVal val="#ppt_w"/>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6" grpId="0" animBg="1" autoUpdateAnimBg="0"/>
      <p:bldP spid="17"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A7EFFF-7561-EDBF-DD26-030E670452D2}"/>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ATTI LIBERI, 14</a:t>
            </a:r>
            <a:endParaRPr lang="es-ES_tradnl" sz="2400" dirty="0"/>
          </a:p>
        </p:txBody>
      </p:sp>
      <p:sp>
        <p:nvSpPr>
          <p:cNvPr id="38915" name="Text Box 3">
            <a:extLst>
              <a:ext uri="{FF2B5EF4-FFF2-40B4-BE49-F238E27FC236}">
                <a16:creationId xmlns:a16="http://schemas.microsoft.com/office/drawing/2014/main" id="{EAD60867-8291-A270-7CA9-B971A74BD254}"/>
              </a:ext>
            </a:extLst>
          </p:cNvPr>
          <p:cNvSpPr txBox="1">
            <a:spLocks noChangeArrowheads="1"/>
          </p:cNvSpPr>
          <p:nvPr/>
        </p:nvSpPr>
        <p:spPr bwMode="auto">
          <a:xfrm>
            <a:off x="0" y="7620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4400" b="1">
                <a:solidFill>
                  <a:srgbClr val="FF0000"/>
                </a:solidFill>
              </a:rPr>
              <a:t>Le </a:t>
            </a:r>
            <a:r>
              <a:rPr lang="es-ES_tradnl" altLang="it-IT" sz="4400" b="1">
                <a:solidFill>
                  <a:srgbClr val="FF0000"/>
                </a:solidFill>
                <a:cs typeface="Times New Roman" panose="02020603050405020304" pitchFamily="18" charset="0"/>
              </a:rPr>
              <a:t>«</a:t>
            </a:r>
            <a:r>
              <a:rPr lang="es-ES_tradnl" altLang="it-IT" sz="4400" b="1">
                <a:solidFill>
                  <a:srgbClr val="FF0000"/>
                </a:solidFill>
              </a:rPr>
              <a:t>fonti della moralità</a:t>
            </a:r>
            <a:r>
              <a:rPr lang="es-ES_tradnl" altLang="it-IT" sz="4400" b="1">
                <a:solidFill>
                  <a:srgbClr val="FF0000"/>
                </a:solidFill>
                <a:cs typeface="Times New Roman" panose="02020603050405020304" pitchFamily="18" charset="0"/>
              </a:rPr>
              <a:t>»</a:t>
            </a:r>
            <a:endParaRPr lang="es-ES_tradnl" altLang="it-IT" sz="4400" b="1">
              <a:solidFill>
                <a:srgbClr val="FF0000"/>
              </a:solidFill>
            </a:endParaRPr>
          </a:p>
          <a:p>
            <a:pPr algn="ctr"/>
            <a:endParaRPr lang="es-ES_tradnl" altLang="it-IT" sz="3600"/>
          </a:p>
        </p:txBody>
      </p:sp>
      <p:sp>
        <p:nvSpPr>
          <p:cNvPr id="38916" name="Text Box 13">
            <a:extLst>
              <a:ext uri="{FF2B5EF4-FFF2-40B4-BE49-F238E27FC236}">
                <a16:creationId xmlns:a16="http://schemas.microsoft.com/office/drawing/2014/main" id="{05D5F360-2FF0-67DE-4CA6-3E8F56D824C7}"/>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74</a:t>
            </a:r>
          </a:p>
        </p:txBody>
      </p:sp>
      <p:graphicFrame>
        <p:nvGraphicFramePr>
          <p:cNvPr id="14" name="Diagramma 13">
            <a:extLst>
              <a:ext uri="{FF2B5EF4-FFF2-40B4-BE49-F238E27FC236}">
                <a16:creationId xmlns:a16="http://schemas.microsoft.com/office/drawing/2014/main" id="{21A30803-4369-BB7E-ABA7-FDAAA50940A1}"/>
              </a:ext>
            </a:extLst>
          </p:cNvPr>
          <p:cNvGraphicFramePr/>
          <p:nvPr/>
        </p:nvGraphicFramePr>
        <p:xfrm>
          <a:off x="251520" y="1700808"/>
          <a:ext cx="828092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C91CED32-CC46-0753-B1C7-22F436858FB6}"/>
              </a:ext>
            </a:extLst>
          </p:cNvPr>
          <p:cNvSpPr/>
          <p:nvPr/>
        </p:nvSpPr>
        <p:spPr>
          <a:xfrm>
            <a:off x="2195513" y="5287963"/>
            <a:ext cx="6408737" cy="120015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_tradnl" dirty="0">
                <a:solidFill>
                  <a:schemeClr val="accent6">
                    <a:lumMod val="75000"/>
                  </a:schemeClr>
                </a:solidFill>
              </a:rPr>
              <a:t>Il </a:t>
            </a:r>
            <a:r>
              <a:rPr lang="es-ES_tradnl" b="1" dirty="0">
                <a:solidFill>
                  <a:srgbClr val="CC0000"/>
                </a:solidFill>
              </a:rPr>
              <a:t>giudizio morale</a:t>
            </a:r>
            <a:r>
              <a:rPr lang="es-ES_tradnl" dirty="0"/>
              <a:t> </a:t>
            </a:r>
            <a:r>
              <a:rPr lang="es-ES_tradnl" dirty="0">
                <a:solidFill>
                  <a:schemeClr val="accent6">
                    <a:lumMod val="75000"/>
                  </a:schemeClr>
                </a:solidFill>
              </a:rPr>
              <a:t>delle azioni umane si deve emettere a partire da questi </a:t>
            </a:r>
            <a:r>
              <a:rPr lang="es-ES_tradnl" b="1" dirty="0">
                <a:solidFill>
                  <a:srgbClr val="CC0000"/>
                </a:solidFill>
              </a:rPr>
              <a:t>tre criteri</a:t>
            </a:r>
            <a:r>
              <a:rPr lang="es-ES_tradnl" dirty="0"/>
              <a:t> </a:t>
            </a:r>
            <a:r>
              <a:rPr lang="es-ES_tradnl" dirty="0">
                <a:solidFill>
                  <a:schemeClr val="accent6">
                    <a:lumMod val="75000"/>
                  </a:schemeClr>
                </a:solidFill>
              </a:rPr>
              <a:t>che si devono soppesare</a:t>
            </a:r>
            <a:r>
              <a:rPr lang="es-ES_tradnl" dirty="0"/>
              <a:t> </a:t>
            </a:r>
            <a:r>
              <a:rPr lang="es-ES_tradnl" b="1" dirty="0">
                <a:solidFill>
                  <a:srgbClr val="CC0000"/>
                </a:solidFill>
              </a:rPr>
              <a:t>contemporaneamente </a:t>
            </a:r>
            <a:endParaRPr lang="it-IT"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582F23A-C442-02F5-54D4-D4A0543A77AA}"/>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15</a:t>
            </a:r>
            <a:endParaRPr lang="es-ES_tradnl" sz="2400" dirty="0"/>
          </a:p>
        </p:txBody>
      </p:sp>
      <p:sp>
        <p:nvSpPr>
          <p:cNvPr id="11268" name="Text Box 4">
            <a:extLst>
              <a:ext uri="{FF2B5EF4-FFF2-40B4-BE49-F238E27FC236}">
                <a16:creationId xmlns:a16="http://schemas.microsoft.com/office/drawing/2014/main" id="{48D60BF3-E57E-5DA5-29A2-70D64590863A}"/>
              </a:ext>
            </a:extLst>
          </p:cNvPr>
          <p:cNvSpPr txBox="1">
            <a:spLocks noChangeArrowheads="1"/>
          </p:cNvSpPr>
          <p:nvPr/>
        </p:nvSpPr>
        <p:spPr bwMode="auto">
          <a:xfrm>
            <a:off x="539750" y="1773238"/>
            <a:ext cx="82804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prstDash val="lgDash"/>
                <a:miter lim="800000"/>
                <a:headEnd/>
                <a:tailEnd/>
              </a14:hiddenLine>
            </a:ext>
          </a:extLst>
        </p:spPr>
        <p:txBody>
          <a:bodyPr>
            <a:spAutoFit/>
          </a:bodyPr>
          <a:lstStyle>
            <a:lvl1pPr indent="4508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1200"/>
              </a:spcBef>
              <a:buFontTx/>
              <a:buBlip>
                <a:blip r:embed="rId3"/>
              </a:buBlip>
            </a:pPr>
            <a:r>
              <a:rPr lang="es-ES_tradnl" altLang="it-IT" sz="2100"/>
              <a:t>“È un bene verso il quale la volontà si dirige deliberatamente. E’ la materia di un atto umano (...). </a:t>
            </a:r>
            <a:r>
              <a:rPr lang="es-ES_tradnl" altLang="it-IT" sz="2100" b="1">
                <a:solidFill>
                  <a:srgbClr val="008000"/>
                </a:solidFill>
              </a:rPr>
              <a:t>Specifica moralmente</a:t>
            </a:r>
            <a:r>
              <a:rPr lang="es-ES_tradnl" altLang="it-IT" sz="2100"/>
              <a:t> l’atto del volere, in quanto la </a:t>
            </a:r>
            <a:r>
              <a:rPr lang="es-ES_tradnl" altLang="it-IT" sz="2100" b="1">
                <a:solidFill>
                  <a:srgbClr val="008000"/>
                </a:solidFill>
              </a:rPr>
              <a:t>ragione </a:t>
            </a:r>
            <a:r>
              <a:rPr lang="es-ES_tradnl" altLang="it-IT" sz="2100"/>
              <a:t>lo riconosce e lo giudica </a:t>
            </a:r>
            <a:r>
              <a:rPr lang="es-ES_tradnl" altLang="it-IT" sz="2100" b="1">
                <a:solidFill>
                  <a:srgbClr val="008000"/>
                </a:solidFill>
              </a:rPr>
              <a:t>conforme o meno</a:t>
            </a:r>
            <a:r>
              <a:rPr lang="es-ES_tradnl" altLang="it-IT" sz="2100"/>
              <a:t> al vero bene”(</a:t>
            </a:r>
            <a:r>
              <a:rPr lang="es-ES_tradnl" altLang="it-IT" sz="2100" b="1"/>
              <a:t>CCC, 1751</a:t>
            </a:r>
            <a:r>
              <a:rPr lang="es-ES_tradnl" altLang="it-IT" sz="2100"/>
              <a:t>) </a:t>
            </a:r>
          </a:p>
          <a:p>
            <a:pPr algn="just">
              <a:spcBef>
                <a:spcPts val="1200"/>
              </a:spcBef>
              <a:buFontTx/>
              <a:buBlip>
                <a:blip r:embed="rId3"/>
              </a:buBlip>
            </a:pPr>
            <a:r>
              <a:rPr lang="it-IT" altLang="it-IT" sz="2100"/>
              <a:t>È, dunque, </a:t>
            </a:r>
            <a:r>
              <a:rPr lang="it-IT" altLang="it-IT" sz="2100" b="1">
                <a:solidFill>
                  <a:srgbClr val="008000"/>
                </a:solidFill>
              </a:rPr>
              <a:t>l’</a:t>
            </a:r>
            <a:r>
              <a:rPr lang="it-IT" altLang="it-IT" sz="2100" b="1" i="1">
                <a:solidFill>
                  <a:srgbClr val="008000"/>
                </a:solidFill>
              </a:rPr>
              <a:t>azione concreta </a:t>
            </a:r>
            <a:r>
              <a:rPr lang="it-IT" altLang="it-IT" sz="2100" b="1">
                <a:solidFill>
                  <a:srgbClr val="008000"/>
                </a:solidFill>
              </a:rPr>
              <a:t>che si compie</a:t>
            </a:r>
            <a:r>
              <a:rPr lang="it-IT" altLang="it-IT" sz="2100"/>
              <a:t>; per esempio, un atto di carità, una menzogna, un’ingiustizia che si commette, un atto di culto offerto a Dio, una bestemmia, ecc.</a:t>
            </a:r>
          </a:p>
          <a:p>
            <a:pPr algn="just">
              <a:spcBef>
                <a:spcPts val="1200"/>
              </a:spcBef>
              <a:buFontTx/>
              <a:buBlip>
                <a:blip r:embed="rId3"/>
              </a:buBlip>
            </a:pPr>
            <a:r>
              <a:rPr lang="it-IT" altLang="it-IT" sz="2100"/>
              <a:t>L’«oggetto» ha anche una certa </a:t>
            </a:r>
            <a:r>
              <a:rPr lang="it-IT" altLang="it-IT" sz="2100" b="1">
                <a:solidFill>
                  <a:srgbClr val="008000"/>
                </a:solidFill>
              </a:rPr>
              <a:t>relazione con il fine </a:t>
            </a:r>
            <a:r>
              <a:rPr lang="it-IT" altLang="it-IT" sz="2100"/>
              <a:t>che si propone l’agente. L’Enciclica </a:t>
            </a:r>
            <a:r>
              <a:rPr lang="it-IT" altLang="it-IT" sz="2100" i="1"/>
              <a:t>Veritatis splendor </a:t>
            </a:r>
            <a:r>
              <a:rPr lang="it-IT" altLang="it-IT" sz="2100"/>
              <a:t>insegna: «L’oggetto dell’atto del volere è un comportamento liberamente scelto». Perciò lo definisce così: «L’oggetto è il fine prossimo di una scelta deliberata, che determina l’atto del volere della persona che agisce» (VS, 78).</a:t>
            </a:r>
          </a:p>
          <a:p>
            <a:pPr algn="just">
              <a:spcBef>
                <a:spcPts val="1200"/>
              </a:spcBef>
              <a:buFontTx/>
              <a:buBlip>
                <a:blip r:embed="rId3"/>
              </a:buBlip>
            </a:pPr>
            <a:r>
              <a:rPr lang="it-IT" altLang="it-IT" sz="2100"/>
              <a:t>«La moralità dell’atto umano dipende anzitutto e fondamentalmente dall’oggetto ragionevolmente scelto dalla volontà deliberata» (VS, 78). </a:t>
            </a:r>
          </a:p>
        </p:txBody>
      </p:sp>
      <p:sp>
        <p:nvSpPr>
          <p:cNvPr id="39940" name="Text Box 7">
            <a:extLst>
              <a:ext uri="{FF2B5EF4-FFF2-40B4-BE49-F238E27FC236}">
                <a16:creationId xmlns:a16="http://schemas.microsoft.com/office/drawing/2014/main" id="{933F0338-28F2-F24F-8A94-8A4E0BA1191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75</a:t>
            </a:r>
          </a:p>
        </p:txBody>
      </p:sp>
      <p:sp>
        <p:nvSpPr>
          <p:cNvPr id="7" name="CasellaDiTesto 6">
            <a:extLst>
              <a:ext uri="{FF2B5EF4-FFF2-40B4-BE49-F238E27FC236}">
                <a16:creationId xmlns:a16="http://schemas.microsoft.com/office/drawing/2014/main" id="{3AFF6D89-3E00-4D74-2DBF-C2F8E59C5A99}"/>
              </a:ext>
            </a:extLst>
          </p:cNvPr>
          <p:cNvSpPr txBox="1"/>
          <p:nvPr/>
        </p:nvSpPr>
        <p:spPr>
          <a:xfrm>
            <a:off x="3348038" y="982663"/>
            <a:ext cx="2235200" cy="501650"/>
          </a:xfrm>
          <a:prstGeom prst="rect">
            <a:avLst/>
          </a:prstGeom>
          <a:noFill/>
        </p:spPr>
        <p:txBody>
          <a:bodyPr wrap="none">
            <a:spAutoFit/>
          </a:bodyPr>
          <a:lstStyle/>
          <a:p>
            <a:pPr algn="ctr">
              <a:defRPr/>
            </a:pPr>
            <a:r>
              <a:rPr lang="it-IT" sz="4000" b="1" cap="small" baseline="18000" dirty="0">
                <a:solidFill>
                  <a:schemeClr val="accent6">
                    <a:lumMod val="75000"/>
                  </a:schemeClr>
                </a:solidFill>
                <a:latin typeface="Times New Roman" charset="0"/>
              </a:rPr>
              <a:t>L’oggetto</a:t>
            </a:r>
          </a:p>
        </p:txBody>
      </p:sp>
      <p:sp>
        <p:nvSpPr>
          <p:cNvPr id="8" name="CasellaDiTesto 7">
            <a:extLst>
              <a:ext uri="{FF2B5EF4-FFF2-40B4-BE49-F238E27FC236}">
                <a16:creationId xmlns:a16="http://schemas.microsoft.com/office/drawing/2014/main" id="{BBF178CC-58E2-46FF-298F-5F5464DEC48C}"/>
              </a:ext>
            </a:extLst>
          </p:cNvPr>
          <p:cNvSpPr txBox="1"/>
          <p:nvPr/>
        </p:nvSpPr>
        <p:spPr>
          <a:xfrm>
            <a:off x="1258888" y="1341438"/>
            <a:ext cx="7127875" cy="461962"/>
          </a:xfrm>
          <a:prstGeom prst="rect">
            <a:avLst/>
          </a:prstGeom>
          <a:noFill/>
        </p:spPr>
        <p:txBody>
          <a:bodyPr wrap="none">
            <a:spAutoFit/>
          </a:bodyPr>
          <a:lstStyle/>
          <a:p>
            <a:pPr>
              <a:defRPr/>
            </a:pPr>
            <a:r>
              <a:rPr lang="es-ES_tradnl" b="1" i="1" dirty="0">
                <a:solidFill>
                  <a:schemeClr val="accent6">
                    <a:lumMod val="75000"/>
                  </a:schemeClr>
                </a:solidFill>
                <a:latin typeface="Times New Roman"/>
              </a:rPr>
              <a:t>Consiste nell’oggetto scelto o nell’azione che si compie</a:t>
            </a:r>
            <a:endParaRPr lang="it-IT" b="1" i="1" dirty="0">
              <a:solidFill>
                <a:schemeClr val="accent6">
                  <a:lumMod val="75000"/>
                </a:schemeClr>
              </a:solidFill>
              <a:latin typeface="Times New Roman"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calcmode="lin" valueType="num">
                                      <p:cBhvr>
                                        <p:cTn id="12" dur="500" fill="hold"/>
                                        <p:tgtEl>
                                          <p:spTgt spid="1126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126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126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11268">
                                            <p:txEl>
                                              <p:pRg st="1" end="1"/>
                                            </p:txEl>
                                          </p:spTgt>
                                        </p:tgtEl>
                                        <p:attrNameLst>
                                          <p:attrName>style.visibility</p:attrName>
                                        </p:attrNameLst>
                                      </p:cBhvr>
                                      <p:to>
                                        <p:strVal val="visible"/>
                                      </p:to>
                                    </p:set>
                                    <p:anim calcmode="lin" valueType="num">
                                      <p:cBhvr>
                                        <p:cTn id="20" dur="500" fill="hold"/>
                                        <p:tgtEl>
                                          <p:spTgt spid="1126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126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126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11268">
                                            <p:txEl>
                                              <p:pRg st="2" end="2"/>
                                            </p:txEl>
                                          </p:spTgt>
                                        </p:tgtEl>
                                        <p:attrNameLst>
                                          <p:attrName>style.visibility</p:attrName>
                                        </p:attrNameLst>
                                      </p:cBhvr>
                                      <p:to>
                                        <p:strVal val="visible"/>
                                      </p:to>
                                    </p:set>
                                    <p:anim calcmode="lin" valueType="num">
                                      <p:cBhvr>
                                        <p:cTn id="28" dur="500" fill="hold"/>
                                        <p:tgtEl>
                                          <p:spTgt spid="1126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26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26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11268">
                                            <p:txEl>
                                              <p:pRg st="3" end="3"/>
                                            </p:txEl>
                                          </p:spTgt>
                                        </p:tgtEl>
                                        <p:attrNameLst>
                                          <p:attrName>style.visibility</p:attrName>
                                        </p:attrNameLst>
                                      </p:cBhvr>
                                      <p:to>
                                        <p:strVal val="visible"/>
                                      </p:to>
                                    </p:set>
                                    <p:anim calcmode="lin" valueType="num">
                                      <p:cBhvr>
                                        <p:cTn id="36" dur="500" fill="hold"/>
                                        <p:tgtEl>
                                          <p:spTgt spid="1126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26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26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794BD66-6DF4-7A16-FC51-3547AB5C3900}"/>
              </a:ext>
            </a:extLst>
          </p:cNvPr>
          <p:cNvSpPr>
            <a:spLocks noGrp="1" noChangeArrowheads="1"/>
          </p:cNvSpPr>
          <p:nvPr>
            <p:ph idx="1"/>
          </p:nvPr>
        </p:nvSpPr>
        <p:spPr/>
        <p:txBody>
          <a:bodyPr>
            <a:normAutofit fontScale="92500" lnSpcReduction="10000"/>
          </a:bodyPr>
          <a:lstStyle/>
          <a:p>
            <a:pPr>
              <a:lnSpc>
                <a:spcPct val="90000"/>
              </a:lnSpc>
            </a:pPr>
            <a:r>
              <a:rPr lang="it-IT" altLang="it-IT" sz="2800"/>
              <a:t>Per oltre un secolo i cristiani hanno trasmesso la fede obbedendo al comando del Signore con un mezzo diverso dalla Scrittura</a:t>
            </a:r>
          </a:p>
          <a:p>
            <a:pPr>
              <a:lnSpc>
                <a:spcPct val="90000"/>
              </a:lnSpc>
            </a:pPr>
            <a:r>
              <a:rPr lang="it-IT" altLang="it-IT" sz="2800"/>
              <a:t>quando la Scrittura neotestamentaria prende forma assume da subito un valore normativo</a:t>
            </a:r>
          </a:p>
          <a:p>
            <a:pPr>
              <a:lnSpc>
                <a:spcPct val="90000"/>
              </a:lnSpc>
            </a:pPr>
            <a:r>
              <a:rPr lang="it-IT" altLang="it-IT" sz="2800"/>
              <a:t>il riferimento alla Scrittura può non essere sufficiente per permanere nella retta fede e, pertanto, si profila come necessario il ricorso ad una autorità nell’interpretazione della Scrittura, per due motivi</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56DBF24-A1EC-7C18-E9A1-55E4DDA2EF37}"/>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16</a:t>
            </a:r>
            <a:endParaRPr lang="es-ES_tradnl" sz="2400" dirty="0"/>
          </a:p>
        </p:txBody>
      </p:sp>
      <p:sp>
        <p:nvSpPr>
          <p:cNvPr id="11269" name="Text Box 5">
            <a:extLst>
              <a:ext uri="{FF2B5EF4-FFF2-40B4-BE49-F238E27FC236}">
                <a16:creationId xmlns:a16="http://schemas.microsoft.com/office/drawing/2014/main" id="{3CCBC51F-A65F-9E58-025F-D9992786B3A5}"/>
              </a:ext>
            </a:extLst>
          </p:cNvPr>
          <p:cNvSpPr txBox="1">
            <a:spLocks noChangeArrowheads="1"/>
          </p:cNvSpPr>
          <p:nvPr/>
        </p:nvSpPr>
        <p:spPr bwMode="auto">
          <a:xfrm>
            <a:off x="539750" y="2133600"/>
            <a:ext cx="82248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prstDash val="lgDash"/>
                <a:miter lim="800000"/>
                <a:headEnd/>
                <a:tailEnd/>
              </a14:hiddenLine>
            </a:ext>
          </a:extLst>
        </p:spPr>
        <p:txBody>
          <a:bodyPr>
            <a:spAutoFit/>
          </a:bodyPr>
          <a:lstStyle>
            <a:lvl1pPr indent="4508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1200"/>
              </a:spcBef>
              <a:buFontTx/>
              <a:buBlip>
                <a:blip r:embed="rId3"/>
              </a:buBlip>
            </a:pPr>
            <a:r>
              <a:rPr lang="es-ES_tradnl" altLang="it-IT"/>
              <a:t>A motivo del fine, un’azione </a:t>
            </a:r>
            <a:r>
              <a:rPr lang="es-ES_tradnl" altLang="it-IT" b="1">
                <a:solidFill>
                  <a:srgbClr val="008000"/>
                </a:solidFill>
              </a:rPr>
              <a:t>in sé buona</a:t>
            </a:r>
            <a:r>
              <a:rPr lang="es-ES_tradnl" altLang="it-IT"/>
              <a:t> può </a:t>
            </a:r>
            <a:r>
              <a:rPr lang="es-ES_tradnl" altLang="it-IT" b="1">
                <a:solidFill>
                  <a:srgbClr val="008000"/>
                </a:solidFill>
              </a:rPr>
              <a:t>trasformarsi in cattiva</a:t>
            </a:r>
            <a:r>
              <a:rPr lang="es-ES_tradnl" altLang="it-IT"/>
              <a:t> quando il suggetto si propone un fine cattivo (es.: un atto degno di gratitudine come l’elemosina diventa azione cattiva se il fine è ricevere elogi o trarre un qualsiasi beneficio).</a:t>
            </a:r>
          </a:p>
          <a:p>
            <a:pPr algn="just">
              <a:spcBef>
                <a:spcPts val="1200"/>
              </a:spcBef>
              <a:buFontTx/>
              <a:buBlip>
                <a:blip r:embed="rId3"/>
              </a:buBlip>
            </a:pPr>
            <a:r>
              <a:rPr lang="es-ES_tradnl" altLang="it-IT"/>
              <a:t>Si deve tenere conto anche dei </a:t>
            </a:r>
            <a:r>
              <a:rPr lang="es-ES_tradnl" altLang="it-IT" b="1">
                <a:solidFill>
                  <a:schemeClr val="accent2"/>
                </a:solidFill>
              </a:rPr>
              <a:t>mezzi</a:t>
            </a:r>
            <a:r>
              <a:rPr lang="es-ES_tradnl" altLang="it-IT"/>
              <a:t> che si adoperano per ottenere il fine desiderato: </a:t>
            </a:r>
            <a:r>
              <a:rPr lang="es-ES_tradnl" altLang="it-IT" b="1">
                <a:solidFill>
                  <a:srgbClr val="008000"/>
                </a:solidFill>
              </a:rPr>
              <a:t>il fine non giustifica i mezzi</a:t>
            </a:r>
            <a:r>
              <a:rPr lang="es-ES_tradnl" altLang="it-IT"/>
              <a:t>.</a:t>
            </a:r>
          </a:p>
        </p:txBody>
      </p:sp>
      <p:sp>
        <p:nvSpPr>
          <p:cNvPr id="40964" name="Text Box 7">
            <a:extLst>
              <a:ext uri="{FF2B5EF4-FFF2-40B4-BE49-F238E27FC236}">
                <a16:creationId xmlns:a16="http://schemas.microsoft.com/office/drawing/2014/main" id="{31E70661-CBEE-F5DA-6C98-AB6F856ADD0D}"/>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76</a:t>
            </a:r>
          </a:p>
        </p:txBody>
      </p:sp>
      <p:sp>
        <p:nvSpPr>
          <p:cNvPr id="7" name="CasellaDiTesto 6">
            <a:extLst>
              <a:ext uri="{FF2B5EF4-FFF2-40B4-BE49-F238E27FC236}">
                <a16:creationId xmlns:a16="http://schemas.microsoft.com/office/drawing/2014/main" id="{C295050A-D4C2-1BD1-EA0E-05FD1E128B39}"/>
              </a:ext>
            </a:extLst>
          </p:cNvPr>
          <p:cNvSpPr txBox="1"/>
          <p:nvPr/>
        </p:nvSpPr>
        <p:spPr>
          <a:xfrm>
            <a:off x="3752850" y="982663"/>
            <a:ext cx="1427163" cy="501650"/>
          </a:xfrm>
          <a:prstGeom prst="rect">
            <a:avLst/>
          </a:prstGeom>
          <a:noFill/>
        </p:spPr>
        <p:txBody>
          <a:bodyPr wrap="none">
            <a:spAutoFit/>
          </a:bodyPr>
          <a:lstStyle/>
          <a:p>
            <a:pPr algn="ctr">
              <a:defRPr/>
            </a:pPr>
            <a:r>
              <a:rPr lang="it-IT" sz="4000" b="1" cap="small" baseline="18000" dirty="0">
                <a:solidFill>
                  <a:schemeClr val="accent6">
                    <a:lumMod val="75000"/>
                  </a:schemeClr>
                </a:solidFill>
                <a:latin typeface="Times New Roman" charset="0"/>
              </a:rPr>
              <a:t>Il fine</a:t>
            </a:r>
          </a:p>
        </p:txBody>
      </p:sp>
      <p:sp>
        <p:nvSpPr>
          <p:cNvPr id="8" name="CasellaDiTesto 7">
            <a:extLst>
              <a:ext uri="{FF2B5EF4-FFF2-40B4-BE49-F238E27FC236}">
                <a16:creationId xmlns:a16="http://schemas.microsoft.com/office/drawing/2014/main" id="{5886BBF6-89C3-EAE2-5E60-D4779DE908D3}"/>
              </a:ext>
            </a:extLst>
          </p:cNvPr>
          <p:cNvSpPr txBox="1">
            <a:spLocks noChangeArrowheads="1"/>
          </p:cNvSpPr>
          <p:nvPr/>
        </p:nvSpPr>
        <p:spPr bwMode="auto">
          <a:xfrm>
            <a:off x="611188" y="1484313"/>
            <a:ext cx="799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1">
                <a:solidFill>
                  <a:srgbClr val="002060"/>
                </a:solidFill>
              </a:rPr>
              <a:t>Si riferisce all’intenzione o finalità che si propone chi agisce</a:t>
            </a:r>
            <a:endParaRPr lang="it-IT" altLang="it-IT" b="1" i="1">
              <a:solidFill>
                <a:srgbClr val="002060"/>
              </a:solidFill>
            </a:endParaRPr>
          </a:p>
        </p:txBody>
      </p:sp>
      <p:sp>
        <p:nvSpPr>
          <p:cNvPr id="9" name="CasellaDiTesto 8">
            <a:extLst>
              <a:ext uri="{FF2B5EF4-FFF2-40B4-BE49-F238E27FC236}">
                <a16:creationId xmlns:a16="http://schemas.microsoft.com/office/drawing/2014/main" id="{07E46383-9B5F-4823-490A-A61F4D9283A0}"/>
              </a:ext>
            </a:extLst>
          </p:cNvPr>
          <p:cNvSpPr txBox="1">
            <a:spLocks noChangeArrowheads="1"/>
          </p:cNvSpPr>
          <p:nvPr/>
        </p:nvSpPr>
        <p:spPr bwMode="auto">
          <a:xfrm>
            <a:off x="250825" y="4868863"/>
            <a:ext cx="8642350" cy="186213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300"/>
              <a:t>«L’intenzione è un movimento della volontà verso il fine; riguarda il termine dell’agire. È l’orientamento al bene che ci si aspetta dall’azione intrapresa [...]. Per esempio, un servizio reso ha come scopo di aiutare il prossimo, ma, al tempo stesso, può essere ispirato dall’amore di Dio come fine ultimo» (</a:t>
            </a:r>
            <a:r>
              <a:rPr lang="it-IT" altLang="it-IT" sz="2300" b="1"/>
              <a:t>CCC, 1752</a:t>
            </a:r>
            <a:r>
              <a:rPr lang="it-IT" altLang="it-IT" sz="230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ou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box(in)">
                                      <p:cBhvr>
                                        <p:cTn id="12" dur="500"/>
                                        <p:tgtEl>
                                          <p:spTgt spid="1126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animEffect transition="in" filter="box(in)">
                                      <p:cBhvr>
                                        <p:cTn id="17" dur="500"/>
                                        <p:tgtEl>
                                          <p:spTgt spid="1126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P spid="8" grpId="0"/>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78D0DC-79B9-D158-3792-D824809D55DD}"/>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17</a:t>
            </a:r>
            <a:endParaRPr lang="es-ES_tradnl" sz="2400" dirty="0"/>
          </a:p>
        </p:txBody>
      </p:sp>
      <p:sp>
        <p:nvSpPr>
          <p:cNvPr id="12292" name="Text Box 4">
            <a:extLst>
              <a:ext uri="{FF2B5EF4-FFF2-40B4-BE49-F238E27FC236}">
                <a16:creationId xmlns:a16="http://schemas.microsoft.com/office/drawing/2014/main" id="{28B784C2-220A-2487-231E-7146EF7A97ED}"/>
              </a:ext>
            </a:extLst>
          </p:cNvPr>
          <p:cNvSpPr txBox="1">
            <a:spLocks noChangeArrowheads="1"/>
          </p:cNvSpPr>
          <p:nvPr/>
        </p:nvSpPr>
        <p:spPr bwMode="auto">
          <a:xfrm>
            <a:off x="755650" y="2276475"/>
            <a:ext cx="7550150" cy="3724275"/>
          </a:xfrm>
          <a:prstGeom prst="rect">
            <a:avLst/>
          </a:prstGeom>
          <a:noFill/>
          <a:ln w="76200" cmpd="tri">
            <a:noFill/>
            <a:prstDash val="lgDash"/>
            <a:miter lim="800000"/>
            <a:headEnd/>
            <a:tailEnd/>
          </a:ln>
          <a:effectLst/>
        </p:spPr>
        <p:txBody>
          <a:bodyPr>
            <a:spAutoFit/>
          </a:bodyPr>
          <a:lstStyle/>
          <a:p>
            <a:pPr indent="450850" algn="just">
              <a:spcBef>
                <a:spcPts val="1200"/>
              </a:spcBef>
              <a:buFontTx/>
              <a:buBlip>
                <a:blip r:embed="rId3"/>
              </a:buBlip>
              <a:defRPr/>
            </a:pPr>
            <a:r>
              <a:rPr lang="es-ES_tradnl" dirty="0">
                <a:latin typeface="Times New Roman"/>
              </a:rPr>
              <a:t>Concorrono ad </a:t>
            </a:r>
            <a:r>
              <a:rPr lang="es-ES_tradnl" b="1" dirty="0">
                <a:solidFill>
                  <a:srgbClr val="008000"/>
                </a:solidFill>
                <a:latin typeface="Times New Roman"/>
              </a:rPr>
              <a:t>aggravare o ridurre</a:t>
            </a:r>
            <a:r>
              <a:rPr lang="es-ES_tradnl" dirty="0">
                <a:latin typeface="Times New Roman"/>
              </a:rPr>
              <a:t> la bontà o la malizia morale degli atti umani (per esempio, la quantità di denaro rubato). </a:t>
            </a:r>
          </a:p>
          <a:p>
            <a:pPr indent="450850" algn="just">
              <a:spcBef>
                <a:spcPts val="1200"/>
              </a:spcBef>
              <a:buFontTx/>
              <a:buBlip>
                <a:blip r:embed="rId3"/>
              </a:buBlip>
              <a:defRPr/>
            </a:pPr>
            <a:r>
              <a:rPr lang="es-ES_tradnl" dirty="0">
                <a:latin typeface="Times New Roman"/>
              </a:rPr>
              <a:t>Possono anche </a:t>
            </a:r>
            <a:r>
              <a:rPr lang="es-ES_tradnl" b="1" dirty="0">
                <a:solidFill>
                  <a:srgbClr val="008000"/>
                </a:solidFill>
                <a:latin typeface="Times New Roman"/>
              </a:rPr>
              <a:t>attenuare o aumentare</a:t>
            </a:r>
            <a:r>
              <a:rPr lang="es-ES_tradnl" dirty="0">
                <a:latin typeface="Times New Roman"/>
              </a:rPr>
              <a:t> la </a:t>
            </a:r>
            <a:r>
              <a:rPr lang="es-ES_tradnl" b="1" dirty="0">
                <a:solidFill>
                  <a:srgbClr val="008000"/>
                </a:solidFill>
                <a:latin typeface="Times New Roman"/>
              </a:rPr>
              <a:t>responsabilità</a:t>
            </a:r>
            <a:r>
              <a:rPr lang="es-ES_tradnl" dirty="0">
                <a:latin typeface="Times New Roman"/>
              </a:rPr>
              <a:t> di chi agisce (come per es. agire per paura della morte). </a:t>
            </a:r>
          </a:p>
          <a:p>
            <a:pPr indent="450850" algn="just">
              <a:spcBef>
                <a:spcPts val="1200"/>
              </a:spcBef>
              <a:buFontTx/>
              <a:buBlip>
                <a:blip r:embed="rId3"/>
              </a:buBlip>
              <a:defRPr/>
            </a:pPr>
            <a:r>
              <a:rPr lang="es-ES_tradnl" dirty="0">
                <a:latin typeface="Times New Roman"/>
              </a:rPr>
              <a:t>Le circostanze in sé </a:t>
            </a:r>
            <a:r>
              <a:rPr lang="es-ES_tradnl" b="1" dirty="0">
                <a:solidFill>
                  <a:srgbClr val="008000"/>
                </a:solidFill>
                <a:latin typeface="Times New Roman"/>
              </a:rPr>
              <a:t>non possono</a:t>
            </a:r>
            <a:r>
              <a:rPr lang="es-ES_tradnl" dirty="0">
                <a:latin typeface="Times New Roman"/>
              </a:rPr>
              <a:t> </a:t>
            </a:r>
            <a:r>
              <a:rPr lang="es-ES_tradnl" b="1" dirty="0">
                <a:solidFill>
                  <a:srgbClr val="008000"/>
                </a:solidFill>
                <a:latin typeface="Times New Roman"/>
              </a:rPr>
              <a:t>modificare la qualità morale degli atti</a:t>
            </a:r>
            <a:r>
              <a:rPr lang="es-ES_tradnl" dirty="0">
                <a:latin typeface="Times New Roman"/>
              </a:rPr>
              <a:t>; non possono rendere né buona né giusta un’azione </a:t>
            </a:r>
            <a:r>
              <a:rPr lang="es-ES_tradnl" b="1" dirty="0">
                <a:solidFill>
                  <a:srgbClr val="008000"/>
                </a:solidFill>
                <a:latin typeface="Times New Roman"/>
              </a:rPr>
              <a:t>intrinsecamente</a:t>
            </a:r>
            <a:r>
              <a:rPr lang="es-ES_tradnl" dirty="0">
                <a:latin typeface="Times New Roman"/>
              </a:rPr>
              <a:t> cattiva (cfr</a:t>
            </a:r>
            <a:r>
              <a:rPr lang="es-ES_tradnl" b="1" dirty="0">
                <a:latin typeface="Times New Roman"/>
              </a:rPr>
              <a:t> </a:t>
            </a:r>
            <a:r>
              <a:rPr lang="es-ES_tradnl" b="1" dirty="0">
                <a:effectLst>
                  <a:outerShdw blurRad="38100" dist="38100" dir="2700000" algn="tl">
                    <a:srgbClr val="C0C0C0"/>
                  </a:outerShdw>
                </a:effectLst>
                <a:latin typeface="Times New Roman"/>
              </a:rPr>
              <a:t>CCC, 1754</a:t>
            </a:r>
            <a:r>
              <a:rPr lang="es-ES_tradnl" dirty="0">
                <a:latin typeface="Times New Roman"/>
              </a:rPr>
              <a:t>).</a:t>
            </a:r>
          </a:p>
        </p:txBody>
      </p:sp>
      <p:sp>
        <p:nvSpPr>
          <p:cNvPr id="41988" name="Text Box 5">
            <a:extLst>
              <a:ext uri="{FF2B5EF4-FFF2-40B4-BE49-F238E27FC236}">
                <a16:creationId xmlns:a16="http://schemas.microsoft.com/office/drawing/2014/main" id="{D55A49A8-2992-647F-4A7B-4CE4F93AC09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77</a:t>
            </a:r>
          </a:p>
        </p:txBody>
      </p:sp>
      <p:sp>
        <p:nvSpPr>
          <p:cNvPr id="6" name="CasellaDiTesto 5">
            <a:extLst>
              <a:ext uri="{FF2B5EF4-FFF2-40B4-BE49-F238E27FC236}">
                <a16:creationId xmlns:a16="http://schemas.microsoft.com/office/drawing/2014/main" id="{B3BF31B1-8969-0BC7-FE23-F39B5ED42081}"/>
              </a:ext>
            </a:extLst>
          </p:cNvPr>
          <p:cNvSpPr txBox="1"/>
          <p:nvPr/>
        </p:nvSpPr>
        <p:spPr>
          <a:xfrm>
            <a:off x="2862263" y="982663"/>
            <a:ext cx="3206750" cy="501650"/>
          </a:xfrm>
          <a:prstGeom prst="rect">
            <a:avLst/>
          </a:prstGeom>
          <a:noFill/>
        </p:spPr>
        <p:txBody>
          <a:bodyPr wrap="none">
            <a:spAutoFit/>
          </a:bodyPr>
          <a:lstStyle/>
          <a:p>
            <a:pPr algn="ctr">
              <a:defRPr/>
            </a:pPr>
            <a:r>
              <a:rPr lang="it-IT" sz="4000" b="1" cap="small" baseline="18000" dirty="0">
                <a:solidFill>
                  <a:schemeClr val="accent6">
                    <a:lumMod val="75000"/>
                  </a:schemeClr>
                </a:solidFill>
                <a:latin typeface="Times New Roman" charset="0"/>
              </a:rPr>
              <a:t>Le circostanze</a:t>
            </a:r>
          </a:p>
        </p:txBody>
      </p:sp>
      <p:sp>
        <p:nvSpPr>
          <p:cNvPr id="7" name="CasellaDiTesto 6">
            <a:extLst>
              <a:ext uri="{FF2B5EF4-FFF2-40B4-BE49-F238E27FC236}">
                <a16:creationId xmlns:a16="http://schemas.microsoft.com/office/drawing/2014/main" id="{41778E79-E126-A545-7B86-195907A90227}"/>
              </a:ext>
            </a:extLst>
          </p:cNvPr>
          <p:cNvSpPr txBox="1">
            <a:spLocks noChangeArrowheads="1"/>
          </p:cNvSpPr>
          <p:nvPr/>
        </p:nvSpPr>
        <p:spPr bwMode="auto">
          <a:xfrm>
            <a:off x="1771650" y="1341438"/>
            <a:ext cx="56086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200" b="1">
                <a:solidFill>
                  <a:srgbClr val="002060"/>
                </a:solidFill>
              </a:rPr>
              <a:t>Comprendono anche le conseguenze </a:t>
            </a:r>
          </a:p>
          <a:p>
            <a:pPr algn="ctr"/>
            <a:r>
              <a:rPr lang="it-IT" altLang="it-IT" sz="2200" b="1">
                <a:solidFill>
                  <a:srgbClr val="002060"/>
                </a:solidFill>
              </a:rPr>
              <a:t>e sono gli elementi secondari dell’atto morale</a:t>
            </a:r>
            <a:endParaRPr lang="it-IT" altLang="it-IT" sz="2200" b="1" i="1">
              <a:solidFill>
                <a:srgbClr val="00206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strips(downRight)">
                                      <p:cBhvr>
                                        <p:cTn id="12" dur="500"/>
                                        <p:tgtEl>
                                          <p:spTgt spid="122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strips(downRight)">
                                      <p:cBhvr>
                                        <p:cTn id="17" dur="500"/>
                                        <p:tgtEl>
                                          <p:spTgt spid="122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2292">
                                            <p:txEl>
                                              <p:pRg st="2" end="2"/>
                                            </p:txEl>
                                          </p:spTgt>
                                        </p:tgtEl>
                                        <p:attrNameLst>
                                          <p:attrName>style.visibility</p:attrName>
                                        </p:attrNameLst>
                                      </p:cBhvr>
                                      <p:to>
                                        <p:strVal val="visible"/>
                                      </p:to>
                                    </p:set>
                                    <p:animEffect transition="in" filter="strips(downRight)">
                                      <p:cBhvr>
                                        <p:cTn id="22"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5286257-C154-9F1F-21BF-DFB94FC42C20}"/>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18</a:t>
            </a:r>
            <a:endParaRPr lang="es-ES_tradnl" sz="2400" dirty="0"/>
          </a:p>
        </p:txBody>
      </p:sp>
      <p:sp>
        <p:nvSpPr>
          <p:cNvPr id="43011" name="Text Box 5">
            <a:extLst>
              <a:ext uri="{FF2B5EF4-FFF2-40B4-BE49-F238E27FC236}">
                <a16:creationId xmlns:a16="http://schemas.microsoft.com/office/drawing/2014/main" id="{811A83BD-FC93-75A2-2AF9-96ABEB8433B7}"/>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78</a:t>
            </a:r>
          </a:p>
        </p:txBody>
      </p:sp>
      <p:sp>
        <p:nvSpPr>
          <p:cNvPr id="43012" name="Rettangolo 7">
            <a:extLst>
              <a:ext uri="{FF2B5EF4-FFF2-40B4-BE49-F238E27FC236}">
                <a16:creationId xmlns:a16="http://schemas.microsoft.com/office/drawing/2014/main" id="{4EB27219-9F59-A0B8-09AA-BEB3E19479C4}"/>
              </a:ext>
            </a:extLst>
          </p:cNvPr>
          <p:cNvSpPr>
            <a:spLocks noChangeArrowheads="1"/>
          </p:cNvSpPr>
          <p:nvPr/>
        </p:nvSpPr>
        <p:spPr bwMode="auto">
          <a:xfrm>
            <a:off x="468313" y="981075"/>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b="1">
                <a:solidFill>
                  <a:srgbClr val="FF0000"/>
                </a:solidFill>
              </a:rPr>
              <a:t>Sulla base delle fonti morali, ogni persona – e il moralista nel caso venga consultato – giudica se un’azione è buona o cattiva. Questo giudizio concreto non è sempre facile. Il motivo sta nella diversa interpretazione che si può dare di questi tre criteri. Per questo esistono diverse scuole etiche.</a:t>
            </a:r>
          </a:p>
        </p:txBody>
      </p:sp>
      <p:sp>
        <p:nvSpPr>
          <p:cNvPr id="10" name="CasellaDiTesto 9">
            <a:extLst>
              <a:ext uri="{FF2B5EF4-FFF2-40B4-BE49-F238E27FC236}">
                <a16:creationId xmlns:a16="http://schemas.microsoft.com/office/drawing/2014/main" id="{10895FCB-74EE-9588-CA53-5713F7F69FEF}"/>
              </a:ext>
            </a:extLst>
          </p:cNvPr>
          <p:cNvSpPr txBox="1"/>
          <p:nvPr/>
        </p:nvSpPr>
        <p:spPr>
          <a:xfrm>
            <a:off x="34925" y="3068638"/>
            <a:ext cx="9121775" cy="400050"/>
          </a:xfrm>
          <a:prstGeom prst="rect">
            <a:avLst/>
          </a:prstGeom>
          <a:noFill/>
        </p:spPr>
        <p:txBody>
          <a:bodyPr wrap="none">
            <a:spAutoFit/>
          </a:bodyPr>
          <a:lstStyle/>
          <a:p>
            <a:pPr>
              <a:defRPr/>
            </a:pPr>
            <a:r>
              <a:rPr lang="it-IT" sz="2000" b="1" dirty="0">
                <a:solidFill>
                  <a:schemeClr val="accent6">
                    <a:lumMod val="50000"/>
                  </a:schemeClr>
                </a:solidFill>
                <a:latin typeface="Times New Roman" charset="0"/>
              </a:rPr>
              <a:t>Fra quelle che danno origine a teorie inadeguate o erronee, si possono enumerare:</a:t>
            </a:r>
          </a:p>
        </p:txBody>
      </p:sp>
      <p:graphicFrame>
        <p:nvGraphicFramePr>
          <p:cNvPr id="11" name="Diagramma 10">
            <a:extLst>
              <a:ext uri="{FF2B5EF4-FFF2-40B4-BE49-F238E27FC236}">
                <a16:creationId xmlns:a16="http://schemas.microsoft.com/office/drawing/2014/main" id="{2F7FD260-3AA0-7E87-03DC-D845C165CD6E}"/>
              </a:ext>
            </a:extLst>
          </p:cNvPr>
          <p:cNvGraphicFramePr/>
          <p:nvPr/>
        </p:nvGraphicFramePr>
        <p:xfrm>
          <a:off x="395536" y="3645024"/>
          <a:ext cx="8352928" cy="2983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05"/>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 calcmode="lin" valueType="num">
                                      <p:cBhvr>
                                        <p:cTn id="9" dur="1000" fill="hold"/>
                                        <p:tgtEl>
                                          <p:spTgt spid="10"/>
                                        </p:tgtEl>
                                        <p:attrNameLst>
                                          <p:attrName>ppt_x</p:attrName>
                                        </p:attrNameLst>
                                      </p:cBhvr>
                                      <p:tavLst>
                                        <p:tav tm="0">
                                          <p:val>
                                            <p:strVal val="#ppt_x-.2"/>
                                          </p:val>
                                        </p:tav>
                                        <p:tav tm="100000">
                                          <p:val>
                                            <p:strVal val="#ppt_x"/>
                                          </p:val>
                                        </p:tav>
                                      </p:tavLst>
                                    </p:anim>
                                    <p:anim calcmode="lin" valueType="num">
                                      <p:cBhvr>
                                        <p:cTn id="10" dur="1000" fill="hold"/>
                                        <p:tgtEl>
                                          <p:spTgt spid="10"/>
                                        </p:tgtEl>
                                        <p:attrNameLst>
                                          <p:attrName>ppt_y</p:attrName>
                                        </p:attrNameLst>
                                      </p:cBhvr>
                                      <p:tavLst>
                                        <p:tav tm="0">
                                          <p:val>
                                            <p:strVal val="#ppt_y"/>
                                          </p:val>
                                        </p:tav>
                                        <p:tav tm="100000">
                                          <p:val>
                                            <p:strVal val="#ppt_y"/>
                                          </p:val>
                                        </p:tav>
                                      </p:tavLst>
                                    </p:anim>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BAC2BC5-683A-6410-69A9-4E7CC6B39C19}"/>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19</a:t>
            </a:r>
            <a:endParaRPr lang="es-ES_tradnl" sz="2400" dirty="0"/>
          </a:p>
        </p:txBody>
      </p:sp>
      <p:sp>
        <p:nvSpPr>
          <p:cNvPr id="13315" name="AutoShape 3">
            <a:extLst>
              <a:ext uri="{FF2B5EF4-FFF2-40B4-BE49-F238E27FC236}">
                <a16:creationId xmlns:a16="http://schemas.microsoft.com/office/drawing/2014/main" id="{90EDA471-E66B-B37F-125F-07841FEA1E14}"/>
              </a:ext>
            </a:extLst>
          </p:cNvPr>
          <p:cNvSpPr>
            <a:spLocks noChangeArrowheads="1"/>
          </p:cNvSpPr>
          <p:nvPr/>
        </p:nvSpPr>
        <p:spPr bwMode="auto">
          <a:xfrm>
            <a:off x="304800" y="1435100"/>
            <a:ext cx="914400" cy="914400"/>
          </a:xfrm>
          <a:prstGeom prst="bevel">
            <a:avLst>
              <a:gd name="adj" fmla="val 12500"/>
            </a:avLst>
          </a:prstGeom>
          <a:solidFill>
            <a:srgbClr val="CC66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a</a:t>
            </a:r>
            <a:endParaRPr lang="es-ES_tradnl" altLang="it-IT"/>
          </a:p>
        </p:txBody>
      </p:sp>
      <p:sp>
        <p:nvSpPr>
          <p:cNvPr id="13316" name="AutoShape 4">
            <a:extLst>
              <a:ext uri="{FF2B5EF4-FFF2-40B4-BE49-F238E27FC236}">
                <a16:creationId xmlns:a16="http://schemas.microsoft.com/office/drawing/2014/main" id="{C2208FB8-A550-4FAA-F49B-815F8E63AD8F}"/>
              </a:ext>
            </a:extLst>
          </p:cNvPr>
          <p:cNvSpPr>
            <a:spLocks noChangeArrowheads="1"/>
          </p:cNvSpPr>
          <p:nvPr/>
        </p:nvSpPr>
        <p:spPr bwMode="auto">
          <a:xfrm>
            <a:off x="344488" y="5106988"/>
            <a:ext cx="914400" cy="914400"/>
          </a:xfrm>
          <a:prstGeom prst="bevel">
            <a:avLst>
              <a:gd name="adj" fmla="val 12500"/>
            </a:avLst>
          </a:prstGeom>
          <a:solidFill>
            <a:srgbClr val="CC66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c</a:t>
            </a:r>
            <a:endParaRPr lang="es-ES_tradnl" altLang="it-IT"/>
          </a:p>
        </p:txBody>
      </p:sp>
      <p:sp>
        <p:nvSpPr>
          <p:cNvPr id="13318" name="Text Box 6">
            <a:extLst>
              <a:ext uri="{FF2B5EF4-FFF2-40B4-BE49-F238E27FC236}">
                <a16:creationId xmlns:a16="http://schemas.microsoft.com/office/drawing/2014/main" id="{65106DB7-8A56-77E5-F894-0AB07CE72A24}"/>
              </a:ext>
            </a:extLst>
          </p:cNvPr>
          <p:cNvSpPr txBox="1">
            <a:spLocks noChangeArrowheads="1"/>
          </p:cNvSpPr>
          <p:nvPr/>
        </p:nvSpPr>
        <p:spPr bwMode="auto">
          <a:xfrm>
            <a:off x="1600200" y="1143000"/>
            <a:ext cx="7292975" cy="1570038"/>
          </a:xfrm>
          <a:prstGeom prst="rect">
            <a:avLst/>
          </a:prstGeom>
          <a:noFill/>
          <a:ln w="76200">
            <a:solidFill>
              <a:srgbClr val="CC6600"/>
            </a:solidFill>
            <a:miter lim="800000"/>
            <a:headEnd/>
            <a:tailEnd/>
          </a:ln>
          <a:effectLst/>
        </p:spPr>
        <p:txBody>
          <a:bodyPr>
            <a:spAutoFit/>
          </a:bodyPr>
          <a:lstStyle/>
          <a:p>
            <a:pPr algn="just">
              <a:defRPr/>
            </a:pPr>
            <a:r>
              <a:rPr lang="es-ES_tradnl" b="1" u="sng" cap="small" dirty="0">
                <a:solidFill>
                  <a:schemeClr val="accent2"/>
                </a:solidFill>
                <a:latin typeface="Times New Roman"/>
              </a:rPr>
              <a:t>Oggettivismo etico</a:t>
            </a:r>
            <a:r>
              <a:rPr lang="es-ES_tradnl" dirty="0">
                <a:latin typeface="Times New Roman"/>
              </a:rPr>
              <a:t>: fa dipendere </a:t>
            </a:r>
            <a:r>
              <a:rPr lang="es-ES_tradnl" b="1" dirty="0">
                <a:solidFill>
                  <a:schemeClr val="accent2"/>
                </a:solidFill>
                <a:latin typeface="Times New Roman"/>
              </a:rPr>
              <a:t>solo</a:t>
            </a:r>
            <a:r>
              <a:rPr lang="es-ES_tradnl" dirty="0">
                <a:latin typeface="Times New Roman"/>
              </a:rPr>
              <a:t> dall’oggetto la moralità dell’azione =&gt; “La moralità dell’atto umano dipende </a:t>
            </a:r>
            <a:r>
              <a:rPr lang="es-ES_tradnl" b="1" dirty="0">
                <a:solidFill>
                  <a:srgbClr val="008000"/>
                </a:solidFill>
                <a:latin typeface="Times New Roman"/>
              </a:rPr>
              <a:t>anzitutto e fondamentalmente</a:t>
            </a:r>
            <a:r>
              <a:rPr lang="es-ES_tradnl" dirty="0">
                <a:latin typeface="Times New Roman"/>
              </a:rPr>
              <a:t> dall’</a:t>
            </a:r>
            <a:r>
              <a:rPr lang="es-ES_tradnl" b="1" dirty="0">
                <a:solidFill>
                  <a:srgbClr val="008000"/>
                </a:solidFill>
                <a:latin typeface="Times New Roman"/>
              </a:rPr>
              <a:t>oggetto</a:t>
            </a:r>
            <a:r>
              <a:rPr lang="es-ES_tradnl" dirty="0">
                <a:latin typeface="Times New Roman"/>
              </a:rPr>
              <a:t> ragionevolmente scelto dalla volontà deliberata”. </a:t>
            </a:r>
          </a:p>
        </p:txBody>
      </p:sp>
      <p:sp>
        <p:nvSpPr>
          <p:cNvPr id="13319" name="Text Box 7">
            <a:extLst>
              <a:ext uri="{FF2B5EF4-FFF2-40B4-BE49-F238E27FC236}">
                <a16:creationId xmlns:a16="http://schemas.microsoft.com/office/drawing/2014/main" id="{D6F7E92E-6A4A-9983-D504-3D55DA3273A4}"/>
              </a:ext>
            </a:extLst>
          </p:cNvPr>
          <p:cNvSpPr txBox="1">
            <a:spLocks noChangeArrowheads="1"/>
          </p:cNvSpPr>
          <p:nvPr/>
        </p:nvSpPr>
        <p:spPr bwMode="auto">
          <a:xfrm>
            <a:off x="1619250" y="4730750"/>
            <a:ext cx="7292975" cy="1938338"/>
          </a:xfrm>
          <a:prstGeom prst="rect">
            <a:avLst/>
          </a:prstGeom>
          <a:noFill/>
          <a:ln w="76200">
            <a:solidFill>
              <a:srgbClr val="CC6600"/>
            </a:solidFill>
            <a:miter lim="800000"/>
            <a:headEnd/>
            <a:tailEnd/>
          </a:ln>
          <a:effectLst/>
        </p:spPr>
        <p:txBody>
          <a:bodyPr>
            <a:spAutoFit/>
          </a:bodyPr>
          <a:lstStyle/>
          <a:p>
            <a:pPr algn="just">
              <a:defRPr/>
            </a:pPr>
            <a:r>
              <a:rPr lang="es-ES_tradnl" dirty="0">
                <a:latin typeface="Times New Roman"/>
              </a:rPr>
              <a:t>“La ragione per cui </a:t>
            </a:r>
            <a:r>
              <a:rPr lang="es-ES_tradnl" b="1" dirty="0">
                <a:solidFill>
                  <a:srgbClr val="CC0000"/>
                </a:solidFill>
                <a:latin typeface="Times New Roman"/>
              </a:rPr>
              <a:t>non basta la buona intenzione</a:t>
            </a:r>
            <a:r>
              <a:rPr lang="es-ES_tradnl" dirty="0">
                <a:latin typeface="Times New Roman"/>
              </a:rPr>
              <a:t>, ma occorre anche la </a:t>
            </a:r>
            <a:r>
              <a:rPr lang="es-ES_tradnl" b="1" dirty="0">
                <a:solidFill>
                  <a:srgbClr val="CC0000"/>
                </a:solidFill>
                <a:latin typeface="Times New Roman"/>
              </a:rPr>
              <a:t>retta scelta delle opere</a:t>
            </a:r>
            <a:r>
              <a:rPr lang="es-ES_tradnl" dirty="0">
                <a:latin typeface="Times New Roman"/>
              </a:rPr>
              <a:t>, sta nel fatto che l’</a:t>
            </a:r>
            <a:r>
              <a:rPr lang="es-ES_tradnl" b="1" dirty="0">
                <a:solidFill>
                  <a:schemeClr val="accent2"/>
                </a:solidFill>
                <a:latin typeface="Times New Roman"/>
              </a:rPr>
              <a:t>atto umano dipende dal suo oggetto</a:t>
            </a:r>
            <a:r>
              <a:rPr lang="es-ES_tradnl" dirty="0">
                <a:latin typeface="Times New Roman"/>
              </a:rPr>
              <a:t>, ossia se questo è </a:t>
            </a:r>
            <a:r>
              <a:rPr lang="es-ES_tradnl" b="1" dirty="0">
                <a:solidFill>
                  <a:srgbClr val="008000"/>
                </a:solidFill>
                <a:latin typeface="Times New Roman"/>
              </a:rPr>
              <a:t>ordinabile o meno a Dio</a:t>
            </a:r>
            <a:r>
              <a:rPr lang="es-ES_tradnl" dirty="0">
                <a:latin typeface="Times New Roman"/>
              </a:rPr>
              <a:t>, a colui che ‘solo è buono’, e così realizza la perfezione della persona” (</a:t>
            </a:r>
            <a:r>
              <a:rPr lang="es-ES_tradnl" b="1" u="sng" dirty="0">
                <a:effectLst>
                  <a:outerShdw blurRad="38100" dist="38100" dir="2700000" algn="tl">
                    <a:srgbClr val="C0C0C0"/>
                  </a:outerShdw>
                </a:effectLst>
                <a:latin typeface="Times New Roman"/>
              </a:rPr>
              <a:t>Idem</a:t>
            </a:r>
            <a:r>
              <a:rPr lang="es-ES_tradnl" dirty="0">
                <a:latin typeface="Times New Roman"/>
              </a:rPr>
              <a:t>).</a:t>
            </a:r>
          </a:p>
        </p:txBody>
      </p:sp>
      <p:sp>
        <p:nvSpPr>
          <p:cNvPr id="44039" name="Text Box 10">
            <a:extLst>
              <a:ext uri="{FF2B5EF4-FFF2-40B4-BE49-F238E27FC236}">
                <a16:creationId xmlns:a16="http://schemas.microsoft.com/office/drawing/2014/main" id="{75D8F221-17A6-26C7-DC2F-8B2679C1B02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79</a:t>
            </a:r>
          </a:p>
        </p:txBody>
      </p:sp>
      <p:sp>
        <p:nvSpPr>
          <p:cNvPr id="8" name="AutoShape 3">
            <a:extLst>
              <a:ext uri="{FF2B5EF4-FFF2-40B4-BE49-F238E27FC236}">
                <a16:creationId xmlns:a16="http://schemas.microsoft.com/office/drawing/2014/main" id="{D20A1861-EB08-50B4-370A-BE1E985C891C}"/>
              </a:ext>
            </a:extLst>
          </p:cNvPr>
          <p:cNvSpPr>
            <a:spLocks noChangeArrowheads="1"/>
          </p:cNvSpPr>
          <p:nvPr/>
        </p:nvSpPr>
        <p:spPr bwMode="auto">
          <a:xfrm>
            <a:off x="344488" y="3235325"/>
            <a:ext cx="914400" cy="914400"/>
          </a:xfrm>
          <a:prstGeom prst="bevel">
            <a:avLst>
              <a:gd name="adj" fmla="val 12500"/>
            </a:avLst>
          </a:prstGeom>
          <a:solidFill>
            <a:srgbClr val="CC66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b</a:t>
            </a:r>
            <a:endParaRPr lang="es-ES_tradnl" altLang="it-IT"/>
          </a:p>
        </p:txBody>
      </p:sp>
      <p:sp>
        <p:nvSpPr>
          <p:cNvPr id="9" name="CasellaDiTesto 8">
            <a:extLst>
              <a:ext uri="{FF2B5EF4-FFF2-40B4-BE49-F238E27FC236}">
                <a16:creationId xmlns:a16="http://schemas.microsoft.com/office/drawing/2014/main" id="{BB8B3C77-C308-B924-3CAE-16AA84AC286C}"/>
              </a:ext>
            </a:extLst>
          </p:cNvPr>
          <p:cNvSpPr txBox="1"/>
          <p:nvPr/>
        </p:nvSpPr>
        <p:spPr>
          <a:xfrm>
            <a:off x="1619250" y="2924175"/>
            <a:ext cx="7273925" cy="1570038"/>
          </a:xfrm>
          <a:prstGeom prst="rect">
            <a:avLst/>
          </a:prstGeom>
          <a:noFill/>
          <a:ln w="76200">
            <a:solidFill>
              <a:srgbClr val="CC6600"/>
            </a:solidFill>
          </a:ln>
        </p:spPr>
        <p:txBody>
          <a:bodyPr>
            <a:spAutoFit/>
          </a:bodyPr>
          <a:lstStyle/>
          <a:p>
            <a:pPr algn="just">
              <a:defRPr/>
            </a:pPr>
            <a:r>
              <a:rPr lang="es-ES_tradnl" b="1" dirty="0">
                <a:solidFill>
                  <a:srgbClr val="CC0000"/>
                </a:solidFill>
                <a:latin typeface="Times New Roman"/>
              </a:rPr>
              <a:t>Ma</a:t>
            </a:r>
            <a:r>
              <a:rPr lang="es-ES_tradnl" dirty="0">
                <a:latin typeface="Times New Roman"/>
              </a:rPr>
              <a:t>  “per poter cogliere l’oggetto di un atto che lo specifica moralmente, </a:t>
            </a:r>
            <a:r>
              <a:rPr lang="es-ES_tradnl" b="1" dirty="0">
                <a:solidFill>
                  <a:srgbClr val="CC0000"/>
                </a:solidFill>
                <a:latin typeface="Times New Roman"/>
              </a:rPr>
              <a:t>occorre collocarsi nella prospettiva della persona che agisce</a:t>
            </a:r>
            <a:r>
              <a:rPr lang="es-ES_tradnl" dirty="0">
                <a:latin typeface="Times New Roman"/>
              </a:rPr>
              <a:t>” (</a:t>
            </a:r>
            <a:r>
              <a:rPr lang="es-ES_tradnl" b="1" dirty="0">
                <a:effectLst>
                  <a:outerShdw blurRad="38100" dist="38100" dir="2700000" algn="tl">
                    <a:srgbClr val="C0C0C0"/>
                  </a:outerShdw>
                </a:effectLst>
                <a:latin typeface="Times New Roman"/>
              </a:rPr>
              <a:t>Veritatis splendor 78</a:t>
            </a:r>
            <a:r>
              <a:rPr lang="es-ES_tradnl" dirty="0">
                <a:latin typeface="Times New Roman"/>
              </a:rPr>
              <a:t>).</a:t>
            </a:r>
            <a:endParaRPr lang="it-IT" dirty="0">
              <a:latin typeface="Times New Roman"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0-#ppt_w/2"/>
                                          </p:val>
                                        </p:tav>
                                        <p:tav tm="100000">
                                          <p:val>
                                            <p:strVal val="#ppt_x"/>
                                          </p:val>
                                        </p:tav>
                                      </p:tavLst>
                                    </p:anim>
                                    <p:anim calcmode="lin" valueType="num">
                                      <p:cBhvr additive="base">
                                        <p:cTn id="8" dur="1000" fill="hold"/>
                                        <p:tgtEl>
                                          <p:spTgt spid="133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9" presetClass="entr" presetSubtype="0" fill="hold" nodeType="after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dissolve">
                                      <p:cBhvr>
                                        <p:cTn id="12" dur="1000"/>
                                        <p:tgtEl>
                                          <p:spTgt spid="1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 calcmode="lin" valueType="num">
                                      <p:cBhvr additive="base">
                                        <p:cTn id="27" dur="1000" fill="hold"/>
                                        <p:tgtEl>
                                          <p:spTgt spid="13316"/>
                                        </p:tgtEl>
                                        <p:attrNameLst>
                                          <p:attrName>ppt_x</p:attrName>
                                        </p:attrNameLst>
                                      </p:cBhvr>
                                      <p:tavLst>
                                        <p:tav tm="0">
                                          <p:val>
                                            <p:strVal val="0-#ppt_w/2"/>
                                          </p:val>
                                        </p:tav>
                                        <p:tav tm="100000">
                                          <p:val>
                                            <p:strVal val="#ppt_x"/>
                                          </p:val>
                                        </p:tav>
                                      </p:tavLst>
                                    </p:anim>
                                    <p:anim calcmode="lin" valueType="num">
                                      <p:cBhvr additive="base">
                                        <p:cTn id="28" dur="1000" fill="hold"/>
                                        <p:tgtEl>
                                          <p:spTgt spid="1331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dissolve">
                                      <p:cBhvr>
                                        <p:cTn id="32"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P spid="13316" grpId="0" animBg="1" autoUpdateAnimBg="0"/>
      <p:bldP spid="13318" grpId="0" animBg="1" autoUpdateAnimBg="0"/>
      <p:bldP spid="13319" grpId="0" animBg="1" autoUpdateAnimBg="0"/>
      <p:bldP spid="8" grpId="0" animBg="1" autoUpdateAnimBg="0"/>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19A9494-67D1-A046-30CC-867D2E14BA87}"/>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ATTI LIBERI, 20</a:t>
            </a:r>
            <a:endParaRPr lang="es-ES_tradnl" sz="2400" dirty="0"/>
          </a:p>
        </p:txBody>
      </p:sp>
      <p:sp>
        <p:nvSpPr>
          <p:cNvPr id="14339" name="Text Box 3">
            <a:extLst>
              <a:ext uri="{FF2B5EF4-FFF2-40B4-BE49-F238E27FC236}">
                <a16:creationId xmlns:a16="http://schemas.microsoft.com/office/drawing/2014/main" id="{A383DAB6-B3B5-8098-0451-031D39D1445E}"/>
              </a:ext>
            </a:extLst>
          </p:cNvPr>
          <p:cNvSpPr txBox="1">
            <a:spLocks noChangeArrowheads="1"/>
          </p:cNvSpPr>
          <p:nvPr/>
        </p:nvSpPr>
        <p:spPr bwMode="auto">
          <a:xfrm>
            <a:off x="304800" y="1219200"/>
            <a:ext cx="8515350" cy="2308225"/>
          </a:xfrm>
          <a:prstGeom prst="rect">
            <a:avLst/>
          </a:prstGeom>
          <a:noFill/>
          <a:ln w="57150" cmpd="thickThin">
            <a:solidFill>
              <a:srgbClr val="CC6600"/>
            </a:solidFill>
            <a:miter lim="800000"/>
            <a:headEnd/>
            <a:tailEnd/>
          </a:ln>
          <a:effectLst/>
        </p:spPr>
        <p:txBody>
          <a:bodyPr>
            <a:spAutoFit/>
          </a:bodyPr>
          <a:lstStyle/>
          <a:p>
            <a:pPr algn="just">
              <a:defRPr/>
            </a:pPr>
            <a:r>
              <a:rPr lang="es-ES_tradnl" dirty="0">
                <a:latin typeface="Times New Roman"/>
              </a:rPr>
              <a:t>Per le correnti etiche denominate “</a:t>
            </a:r>
            <a:r>
              <a:rPr lang="es-ES_tradnl" b="1" u="sng" cap="small" dirty="0">
                <a:solidFill>
                  <a:srgbClr val="CC0000"/>
                </a:solidFill>
                <a:latin typeface="Times New Roman"/>
              </a:rPr>
              <a:t>teleologiche</a:t>
            </a:r>
            <a:r>
              <a:rPr lang="es-ES_tradnl" dirty="0">
                <a:solidFill>
                  <a:schemeClr val="tx1">
                    <a:lumMod val="95000"/>
                    <a:lumOff val="5000"/>
                  </a:schemeClr>
                </a:solidFill>
                <a:latin typeface="Times New Roman"/>
              </a:rPr>
              <a:t>”</a:t>
            </a:r>
            <a:r>
              <a:rPr lang="es-ES_tradnl" dirty="0">
                <a:latin typeface="Times New Roman"/>
              </a:rPr>
              <a:t> (</a:t>
            </a:r>
            <a:r>
              <a:rPr lang="es-ES_tradnl" b="1" dirty="0">
                <a:solidFill>
                  <a:schemeClr val="accent2"/>
                </a:solidFill>
                <a:latin typeface="Times New Roman"/>
              </a:rPr>
              <a:t>telos = fin</a:t>
            </a:r>
            <a:r>
              <a:rPr lang="es-ES_tradnl" dirty="0">
                <a:latin typeface="Times New Roman"/>
              </a:rPr>
              <a:t>), la moralità </a:t>
            </a:r>
            <a:r>
              <a:rPr lang="es-ES_tradnl" b="1" dirty="0">
                <a:solidFill>
                  <a:srgbClr val="CC0000"/>
                </a:solidFill>
                <a:latin typeface="Times New Roman"/>
              </a:rPr>
              <a:t>deriva dal “fine” </a:t>
            </a:r>
            <a:r>
              <a:rPr lang="es-ES_tradnl" dirty="0">
                <a:latin typeface="Times New Roman"/>
              </a:rPr>
              <a:t>per cui si agisce. </a:t>
            </a:r>
            <a:r>
              <a:rPr lang="es-ES_tradnl" b="1" dirty="0">
                <a:effectLst>
                  <a:outerShdw blurRad="38100" dist="38100" dir="2700000" algn="tl">
                    <a:srgbClr val="C0C0C0"/>
                  </a:outerShdw>
                </a:effectLst>
                <a:latin typeface="Times New Roman"/>
              </a:rPr>
              <a:t>Esempi</a:t>
            </a:r>
            <a:r>
              <a:rPr lang="es-ES_tradnl" dirty="0">
                <a:latin typeface="Times New Roman"/>
              </a:rPr>
              <a:t>: il </a:t>
            </a:r>
            <a:r>
              <a:rPr lang="es-ES_tradnl" b="1" dirty="0">
                <a:solidFill>
                  <a:srgbClr val="CC0000"/>
                </a:solidFill>
                <a:latin typeface="Times New Roman"/>
              </a:rPr>
              <a:t>consequenzialismo</a:t>
            </a:r>
            <a:r>
              <a:rPr lang="es-ES_tradnl" dirty="0">
                <a:latin typeface="Times New Roman"/>
              </a:rPr>
              <a:t>, che fa dipendere il giudizio morale dalle conseguenze che fanno seguito a un determinato atto; il </a:t>
            </a:r>
            <a:r>
              <a:rPr lang="es-ES_tradnl" b="1" dirty="0">
                <a:solidFill>
                  <a:srgbClr val="CC0000"/>
                </a:solidFill>
                <a:latin typeface="Times New Roman"/>
              </a:rPr>
              <a:t>proporzionalismo</a:t>
            </a:r>
            <a:r>
              <a:rPr lang="es-ES_tradnl" dirty="0">
                <a:latin typeface="Times New Roman"/>
              </a:rPr>
              <a:t> che giudica se un’azione è buona o cattiva in proporzione ai beni o ai mali che si ottengono.</a:t>
            </a:r>
          </a:p>
        </p:txBody>
      </p:sp>
      <p:sp>
        <p:nvSpPr>
          <p:cNvPr id="14341" name="Text Box 5">
            <a:extLst>
              <a:ext uri="{FF2B5EF4-FFF2-40B4-BE49-F238E27FC236}">
                <a16:creationId xmlns:a16="http://schemas.microsoft.com/office/drawing/2014/main" id="{DD2B4BEF-332F-1B1F-AF2D-614B430E5D7A}"/>
              </a:ext>
            </a:extLst>
          </p:cNvPr>
          <p:cNvSpPr txBox="1">
            <a:spLocks noChangeArrowheads="1"/>
          </p:cNvSpPr>
          <p:nvPr/>
        </p:nvSpPr>
        <p:spPr bwMode="auto">
          <a:xfrm>
            <a:off x="304800" y="4038600"/>
            <a:ext cx="8515350" cy="1938338"/>
          </a:xfrm>
          <a:prstGeom prst="rect">
            <a:avLst/>
          </a:prstGeom>
          <a:noFill/>
          <a:ln w="57150" cmpd="thickThin">
            <a:solidFill>
              <a:srgbClr val="CC6600"/>
            </a:solidFill>
            <a:miter lim="800000"/>
            <a:headEnd/>
            <a:tailEnd/>
          </a:ln>
          <a:effectLst/>
        </p:spPr>
        <p:txBody>
          <a:bodyPr>
            <a:spAutoFit/>
          </a:bodyPr>
          <a:lstStyle/>
          <a:p>
            <a:pPr algn="just">
              <a:defRPr/>
            </a:pPr>
            <a:r>
              <a:rPr lang="es-ES_tradnl" dirty="0">
                <a:latin typeface="Times New Roman"/>
              </a:rPr>
              <a:t>Per il “</a:t>
            </a:r>
            <a:r>
              <a:rPr lang="es-ES_tradnl" b="1" u="sng" cap="small" dirty="0">
                <a:solidFill>
                  <a:srgbClr val="CC0000"/>
                </a:solidFill>
                <a:latin typeface="Times New Roman"/>
              </a:rPr>
              <a:t>circonstanzialismo etico</a:t>
            </a:r>
            <a:r>
              <a:rPr lang="es-ES_tradnl" dirty="0">
                <a:latin typeface="Times New Roman"/>
              </a:rPr>
              <a:t>” o “</a:t>
            </a:r>
            <a:r>
              <a:rPr lang="es-ES_tradnl" b="1" dirty="0">
                <a:solidFill>
                  <a:srgbClr val="CC0000"/>
                </a:solidFill>
                <a:latin typeface="Times New Roman"/>
              </a:rPr>
              <a:t>morale della situazione</a:t>
            </a:r>
            <a:r>
              <a:rPr lang="es-ES_tradnl" dirty="0">
                <a:latin typeface="Times New Roman"/>
              </a:rPr>
              <a:t>”, il bene e il male morali dipendono </a:t>
            </a:r>
            <a:r>
              <a:rPr lang="es-ES_tradnl" b="1" dirty="0">
                <a:solidFill>
                  <a:schemeClr val="accent2"/>
                </a:solidFill>
                <a:latin typeface="Times New Roman"/>
              </a:rPr>
              <a:t>solo dalle circonstanze</a:t>
            </a:r>
            <a:r>
              <a:rPr lang="es-ES_tradnl" dirty="0">
                <a:latin typeface="Times New Roman"/>
              </a:rPr>
              <a:t> che concorrono nell’atto. Nega “che possano esistere atti </a:t>
            </a:r>
            <a:r>
              <a:rPr lang="es-ES_tradnl" b="1" dirty="0">
                <a:solidFill>
                  <a:schemeClr val="accent2"/>
                </a:solidFill>
                <a:latin typeface="Times New Roman"/>
              </a:rPr>
              <a:t>intrinsecamente illeciti</a:t>
            </a:r>
            <a:r>
              <a:rPr lang="es-ES_tradnl" dirty="0">
                <a:latin typeface="Times New Roman"/>
              </a:rPr>
              <a:t>, indipendentemente dalle circostanze in cui sono posti dal soggetto” (</a:t>
            </a:r>
            <a:r>
              <a:rPr lang="es-ES_tradnl" b="1" dirty="0">
                <a:effectLst>
                  <a:outerShdw blurRad="38100" dist="38100" dir="2700000" algn="tl">
                    <a:srgbClr val="C0C0C0"/>
                  </a:outerShdw>
                </a:effectLst>
                <a:latin typeface="Times New Roman"/>
              </a:rPr>
              <a:t>Reconciliatio et paenitentia 18</a:t>
            </a:r>
            <a:r>
              <a:rPr lang="es-ES_tradnl" dirty="0">
                <a:latin typeface="Times New Roman"/>
              </a:rPr>
              <a:t>).</a:t>
            </a:r>
          </a:p>
        </p:txBody>
      </p:sp>
      <p:sp>
        <p:nvSpPr>
          <p:cNvPr id="45061" name="Text Box 6">
            <a:extLst>
              <a:ext uri="{FF2B5EF4-FFF2-40B4-BE49-F238E27FC236}">
                <a16:creationId xmlns:a16="http://schemas.microsoft.com/office/drawing/2014/main" id="{C0B3ADF4-762D-3586-E9C0-6AE4287DC291}"/>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outHorizontal)">
                                      <p:cBhvr>
                                        <p:cTn id="7" dur="1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barn(outHorizontal)">
                                      <p:cBhvr>
                                        <p:cTn id="12"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P spid="14341"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5CD6C029-106B-0CC3-6086-D3904795887F}"/>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7A8492D6-23CD-3770-A142-D6BF9D4D77EC}"/>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err="1">
                <a:solidFill>
                  <a:srgbClr val="C00000"/>
                </a:solidFill>
              </a:rPr>
              <a:t>VI</a:t>
            </a:r>
            <a:r>
              <a:rPr lang="it-IT" sz="5400" b="1" dirty="0">
                <a:solidFill>
                  <a:srgbClr val="C00000"/>
                </a:solidFill>
              </a:rPr>
              <a:t>. </a:t>
            </a:r>
            <a:r>
              <a:rPr lang="it-IT" sz="5400" b="1" cap="small" dirty="0">
                <a:solidFill>
                  <a:srgbClr val="C00000"/>
                </a:solidFill>
              </a:rPr>
              <a:t>La Coscienza morale</a:t>
            </a:r>
            <a:endParaRPr lang="it-IT" sz="4800" b="1" cap="small" dirty="0">
              <a:solidFill>
                <a:srgbClr val="008000"/>
              </a:solidFill>
            </a:endParaRPr>
          </a:p>
        </p:txBody>
      </p:sp>
    </p:spTree>
  </p:cSld>
  <p:clrMapOvr>
    <a:masterClrMapping/>
  </p:clrMapOvr>
  <p:transition>
    <p:wheel spokes="8"/>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B832A83-2206-23D2-6C9F-9C92CEA1CC13}"/>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1</a:t>
            </a:r>
            <a:endParaRPr lang="es-ES_tradnl" sz="2400" dirty="0"/>
          </a:p>
        </p:txBody>
      </p:sp>
      <p:sp>
        <p:nvSpPr>
          <p:cNvPr id="2051" name="Text Box 3">
            <a:extLst>
              <a:ext uri="{FF2B5EF4-FFF2-40B4-BE49-F238E27FC236}">
                <a16:creationId xmlns:a16="http://schemas.microsoft.com/office/drawing/2014/main" id="{C4D7E568-98D4-ACDB-11EB-44A3F47F8627}"/>
              </a:ext>
            </a:extLst>
          </p:cNvPr>
          <p:cNvSpPr txBox="1">
            <a:spLocks noChangeArrowheads="1"/>
          </p:cNvSpPr>
          <p:nvPr/>
        </p:nvSpPr>
        <p:spPr bwMode="auto">
          <a:xfrm>
            <a:off x="323850" y="4076700"/>
            <a:ext cx="8605838" cy="2308225"/>
          </a:xfrm>
          <a:prstGeom prst="rect">
            <a:avLst/>
          </a:prstGeom>
          <a:noFill/>
          <a:ln w="76200" cmpd="tri">
            <a:noFill/>
            <a:miter lim="800000"/>
            <a:headEnd/>
            <a:tailEnd/>
          </a:ln>
          <a:effectLst/>
        </p:spPr>
        <p:txBody>
          <a:bodyPr>
            <a:spAutoFit/>
          </a:bodyPr>
          <a:lstStyle/>
          <a:p>
            <a:pPr algn="ctr">
              <a:defRPr/>
            </a:pPr>
            <a:r>
              <a:rPr lang="es-ES_tradnl" sz="3600" dirty="0">
                <a:latin typeface="Times New Roman"/>
              </a:rPr>
              <a:t>“</a:t>
            </a:r>
            <a:r>
              <a:rPr lang="it-IT" sz="3600" dirty="0">
                <a:latin typeface="Times New Roman"/>
              </a:rPr>
              <a:t>La </a:t>
            </a:r>
            <a:r>
              <a:rPr lang="it-IT" sz="3600" b="1" dirty="0">
                <a:solidFill>
                  <a:srgbClr val="FF0000"/>
                </a:solidFill>
                <a:latin typeface="Times New Roman"/>
              </a:rPr>
              <a:t>coscienza morale</a:t>
            </a:r>
            <a:r>
              <a:rPr lang="it-IT" sz="3600" dirty="0">
                <a:latin typeface="Times New Roman"/>
              </a:rPr>
              <a:t> è un </a:t>
            </a:r>
            <a:r>
              <a:rPr lang="it-IT" sz="3600" b="1" dirty="0">
                <a:solidFill>
                  <a:srgbClr val="0070C0"/>
                </a:solidFill>
                <a:latin typeface="Times New Roman"/>
              </a:rPr>
              <a:t>giudizio della ragione</a:t>
            </a:r>
            <a:r>
              <a:rPr lang="it-IT" sz="3600" dirty="0">
                <a:latin typeface="Times New Roman"/>
              </a:rPr>
              <a:t>, con il quale la persona umana </a:t>
            </a:r>
            <a:r>
              <a:rPr lang="it-IT" sz="3600" b="1" dirty="0">
                <a:solidFill>
                  <a:srgbClr val="CC6600"/>
                </a:solidFill>
                <a:latin typeface="Times New Roman"/>
              </a:rPr>
              <a:t>riconosce la qualità morale </a:t>
            </a:r>
            <a:r>
              <a:rPr lang="it-IT" sz="3600" dirty="0">
                <a:latin typeface="Times New Roman"/>
              </a:rPr>
              <a:t>di un atto concreto</a:t>
            </a:r>
            <a:r>
              <a:rPr lang="es-ES_tradnl" sz="3600" dirty="0">
                <a:latin typeface="Times New Roman"/>
              </a:rPr>
              <a:t>”.</a:t>
            </a:r>
            <a:r>
              <a:rPr lang="es-ES_tradnl" sz="3600" b="1" dirty="0">
                <a:effectLst>
                  <a:outerShdw blurRad="38100" dist="38100" dir="2700000" algn="tl">
                    <a:srgbClr val="C0C0C0"/>
                  </a:outerShdw>
                </a:effectLst>
                <a:latin typeface="Times New Roman"/>
              </a:rPr>
              <a:t> </a:t>
            </a:r>
            <a:r>
              <a:rPr lang="es-ES_tradnl" sz="2800" b="1" dirty="0">
                <a:effectLst>
                  <a:outerShdw blurRad="38100" dist="38100" dir="2700000" algn="tl">
                    <a:srgbClr val="C0C0C0"/>
                  </a:outerShdw>
                </a:effectLst>
                <a:latin typeface="Times New Roman"/>
              </a:rPr>
              <a:t>(</a:t>
            </a:r>
            <a:r>
              <a:rPr lang="es-ES_tradnl" sz="2800" b="1" i="1" dirty="0">
                <a:effectLst>
                  <a:outerShdw blurRad="38100" dist="38100" dir="2700000" algn="tl">
                    <a:srgbClr val="C0C0C0"/>
                  </a:outerShdw>
                </a:effectLst>
                <a:latin typeface="Times New Roman"/>
              </a:rPr>
              <a:t>CCC</a:t>
            </a:r>
            <a:r>
              <a:rPr lang="es-ES_tradnl" sz="2800" b="1" dirty="0">
                <a:effectLst>
                  <a:outerShdw blurRad="38100" dist="38100" dir="2700000" algn="tl">
                    <a:srgbClr val="C0C0C0"/>
                  </a:outerShdw>
                </a:effectLst>
                <a:latin typeface="Times New Roman"/>
              </a:rPr>
              <a:t> 1796)</a:t>
            </a:r>
            <a:r>
              <a:rPr lang="es-ES_tradnl" sz="2800" dirty="0">
                <a:latin typeface="Times New Roman"/>
              </a:rPr>
              <a:t> </a:t>
            </a:r>
            <a:endParaRPr lang="es-ES_tradnl" sz="3600" dirty="0">
              <a:latin typeface="Times New Roman"/>
            </a:endParaRPr>
          </a:p>
        </p:txBody>
      </p:sp>
      <p:sp>
        <p:nvSpPr>
          <p:cNvPr id="5124" name="Text Box 6">
            <a:extLst>
              <a:ext uri="{FF2B5EF4-FFF2-40B4-BE49-F238E27FC236}">
                <a16:creationId xmlns:a16="http://schemas.microsoft.com/office/drawing/2014/main" id="{2B3B5A6D-E9A3-CA4F-94A1-C8D9C6D2343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81</a:t>
            </a:r>
          </a:p>
        </p:txBody>
      </p:sp>
      <p:sp>
        <p:nvSpPr>
          <p:cNvPr id="7" name="Rettangolo 6">
            <a:extLst>
              <a:ext uri="{FF2B5EF4-FFF2-40B4-BE49-F238E27FC236}">
                <a16:creationId xmlns:a16="http://schemas.microsoft.com/office/drawing/2014/main" id="{5999B801-C8B2-59FD-D8F0-546863639FF7}"/>
              </a:ext>
            </a:extLst>
          </p:cNvPr>
          <p:cNvSpPr/>
          <p:nvPr/>
        </p:nvSpPr>
        <p:spPr>
          <a:xfrm>
            <a:off x="323528" y="1183392"/>
            <a:ext cx="8640960" cy="2308324"/>
          </a:xfrm>
          <a:prstGeom prst="rect">
            <a:avLst/>
          </a:prstGeom>
          <a:solidFill>
            <a:srgbClr val="FFFF00"/>
          </a:solidFill>
          <a:ln w="38100" cmpd="dbl">
            <a:solidFill>
              <a:srgbClr val="FF0000"/>
            </a:solidFill>
          </a:ln>
          <a:effectLst>
            <a:innerShdw blurRad="63500" dist="50800" dir="8100000">
              <a:prstClr val="black">
                <a:alpha val="50000"/>
              </a:prstClr>
            </a:innerShdw>
          </a:effectLst>
        </p:spPr>
        <p:txBody>
          <a:bodyPr>
            <a:spAutoFit/>
          </a:bodyPr>
          <a:lstStyle/>
          <a:p>
            <a:pPr algn="just">
              <a:defRPr/>
            </a:pPr>
            <a:r>
              <a:rPr lang="it-IT" b="1" dirty="0">
                <a:solidFill>
                  <a:srgbClr val="FF0000"/>
                </a:solidFill>
                <a:latin typeface="Times New Roman"/>
              </a:rPr>
              <a:t>La coscienza è ciò che di più nobile ci sia nell’uomo e nella donna</a:t>
            </a:r>
            <a:r>
              <a:rPr lang="it-IT" dirty="0">
                <a:latin typeface="Times New Roman"/>
              </a:rPr>
              <a:t>. Se la libertà è ciò che dà forma all’esistente umano, </a:t>
            </a:r>
            <a:r>
              <a:rPr lang="it-IT" b="1" dirty="0">
                <a:solidFill>
                  <a:srgbClr val="008000"/>
                </a:solidFill>
                <a:latin typeface="Times New Roman"/>
              </a:rPr>
              <a:t>la coscienza caratterizza l’essere stesso della persona</a:t>
            </a:r>
            <a:r>
              <a:rPr lang="it-IT" dirty="0">
                <a:latin typeface="Times New Roman"/>
              </a:rPr>
              <a:t>. Di essa si dice che è «</a:t>
            </a:r>
            <a:r>
              <a:rPr lang="it-IT" i="1" dirty="0">
                <a:latin typeface="Times New Roman"/>
              </a:rPr>
              <a:t>il suo nucleo più intimo</a:t>
            </a:r>
            <a:r>
              <a:rPr lang="it-IT" dirty="0">
                <a:latin typeface="Times New Roman"/>
              </a:rPr>
              <a:t>», il «</a:t>
            </a:r>
            <a:r>
              <a:rPr lang="it-IT" i="1" dirty="0">
                <a:latin typeface="Times New Roman"/>
              </a:rPr>
              <a:t>santuario di Dio</a:t>
            </a:r>
            <a:r>
              <a:rPr lang="it-IT" dirty="0">
                <a:latin typeface="Times New Roman"/>
              </a:rPr>
              <a:t>», il «</a:t>
            </a:r>
            <a:r>
              <a:rPr lang="it-IT" i="1" dirty="0">
                <a:latin typeface="Times New Roman"/>
              </a:rPr>
              <a:t>tabernacolo dell’uomo</a:t>
            </a:r>
            <a:r>
              <a:rPr lang="it-IT" dirty="0">
                <a:latin typeface="Times New Roman"/>
              </a:rPr>
              <a:t>», il «</a:t>
            </a:r>
            <a:r>
              <a:rPr lang="it-IT" i="1" dirty="0">
                <a:latin typeface="Times New Roman"/>
              </a:rPr>
              <a:t>luogo in cui Dio gli parla</a:t>
            </a:r>
            <a:r>
              <a:rPr lang="it-IT" dirty="0">
                <a:latin typeface="Times New Roman"/>
              </a:rPr>
              <a:t>»... Per questo viene considerata «</a:t>
            </a:r>
            <a:r>
              <a:rPr lang="it-IT" i="1" dirty="0">
                <a:latin typeface="Times New Roman"/>
              </a:rPr>
              <a:t>sacra</a:t>
            </a:r>
            <a:r>
              <a:rPr lang="it-IT" dirty="0">
                <a:latin typeface="Times New Roman"/>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E355450-B731-57A3-D76D-DEEBCD35D0F7}"/>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2</a:t>
            </a:r>
            <a:endParaRPr lang="es-ES_tradnl" sz="2400" dirty="0"/>
          </a:p>
        </p:txBody>
      </p:sp>
      <p:sp>
        <p:nvSpPr>
          <p:cNvPr id="2053" name="Text Box 5">
            <a:extLst>
              <a:ext uri="{FF2B5EF4-FFF2-40B4-BE49-F238E27FC236}">
                <a16:creationId xmlns:a16="http://schemas.microsoft.com/office/drawing/2014/main" id="{856A9F7E-168E-D91D-3F44-1A26A41F1B79}"/>
              </a:ext>
            </a:extLst>
          </p:cNvPr>
          <p:cNvSpPr txBox="1">
            <a:spLocks noChangeArrowheads="1"/>
          </p:cNvSpPr>
          <p:nvPr/>
        </p:nvSpPr>
        <p:spPr bwMode="auto">
          <a:xfrm>
            <a:off x="250825" y="2714625"/>
            <a:ext cx="8624888" cy="3738563"/>
          </a:xfrm>
          <a:prstGeom prst="rect">
            <a:avLst/>
          </a:prstGeom>
          <a:noFill/>
          <a:ln w="76200" cmpd="tri">
            <a:solidFill>
              <a:srgbClr val="008000"/>
            </a:solidFill>
            <a:miter lim="800000"/>
            <a:headEnd/>
            <a:tailEnd/>
          </a:ln>
          <a:effectLst/>
        </p:spPr>
        <p:txBody>
          <a:bodyPr>
            <a:spAutoFit/>
          </a:bodyPr>
          <a:lstStyle/>
          <a:p>
            <a:pPr indent="355600" algn="just">
              <a:spcBef>
                <a:spcPts val="600"/>
              </a:spcBef>
              <a:buClr>
                <a:srgbClr val="FF0000"/>
              </a:buClr>
              <a:buFont typeface="Wingdings" pitchFamily="2" charset="2"/>
              <a:buChar char="Ø"/>
              <a:defRPr/>
            </a:pPr>
            <a:r>
              <a:rPr lang="it-IT" sz="2300" dirty="0">
                <a:latin typeface="Times New Roman"/>
              </a:rPr>
              <a:t>la coscienza, tabernacolo dell’uomo, </a:t>
            </a:r>
            <a:r>
              <a:rPr lang="it-IT" sz="2300" b="1" dirty="0">
                <a:solidFill>
                  <a:schemeClr val="accent2">
                    <a:lumMod val="75000"/>
                  </a:schemeClr>
                </a:solidFill>
                <a:latin typeface="Times New Roman"/>
              </a:rPr>
              <a:t>sta nella più profonda intimità della persona</a:t>
            </a:r>
            <a:r>
              <a:rPr lang="es-ES_tradnl" sz="2300" dirty="0">
                <a:latin typeface="Times New Roman"/>
              </a:rPr>
              <a:t>; </a:t>
            </a:r>
          </a:p>
          <a:p>
            <a:pPr indent="355600" algn="just">
              <a:spcBef>
                <a:spcPts val="600"/>
              </a:spcBef>
              <a:buClr>
                <a:srgbClr val="FF0000"/>
              </a:buClr>
              <a:buFont typeface="Wingdings" pitchFamily="2" charset="2"/>
              <a:buChar char="Ø"/>
              <a:defRPr/>
            </a:pPr>
            <a:r>
              <a:rPr lang="es-ES_tradnl" sz="2300" dirty="0">
                <a:latin typeface="Times New Roman"/>
              </a:rPr>
              <a:t>n</a:t>
            </a:r>
            <a:r>
              <a:rPr lang="it-IT" sz="2300" dirty="0">
                <a:latin typeface="Times New Roman"/>
              </a:rPr>
              <a:t>ella  coscienza, </a:t>
            </a:r>
            <a:r>
              <a:rPr lang="it-IT" sz="2300" b="1" dirty="0">
                <a:solidFill>
                  <a:schemeClr val="accent2">
                    <a:lumMod val="75000"/>
                  </a:schemeClr>
                </a:solidFill>
                <a:latin typeface="Times New Roman"/>
              </a:rPr>
              <a:t>Dio parla all’uomo</a:t>
            </a:r>
            <a:r>
              <a:rPr lang="es-ES_tradnl" sz="2300" dirty="0">
                <a:latin typeface="Times New Roman"/>
              </a:rPr>
              <a:t>; </a:t>
            </a:r>
          </a:p>
          <a:p>
            <a:pPr indent="355600" algn="just">
              <a:spcBef>
                <a:spcPts val="600"/>
              </a:spcBef>
              <a:buClr>
                <a:srgbClr val="FF0000"/>
              </a:buClr>
              <a:buFont typeface="Wingdings" pitchFamily="2" charset="2"/>
              <a:buChar char="Ø"/>
              <a:defRPr/>
            </a:pPr>
            <a:r>
              <a:rPr lang="it-IT" sz="2300" dirty="0">
                <a:latin typeface="Times New Roman"/>
              </a:rPr>
              <a:t>la coscienza fa scoprire al credente il supremo precetto dell’</a:t>
            </a:r>
            <a:r>
              <a:rPr lang="it-IT" sz="2300" b="1" dirty="0">
                <a:solidFill>
                  <a:schemeClr val="accent2">
                    <a:lumMod val="75000"/>
                  </a:schemeClr>
                </a:solidFill>
                <a:latin typeface="Times New Roman"/>
              </a:rPr>
              <a:t>amore</a:t>
            </a:r>
            <a:r>
              <a:rPr lang="es-ES_tradnl" sz="2300" dirty="0">
                <a:latin typeface="Times New Roman"/>
              </a:rPr>
              <a:t>; </a:t>
            </a:r>
          </a:p>
          <a:p>
            <a:pPr indent="355600" algn="just">
              <a:spcBef>
                <a:spcPts val="600"/>
              </a:spcBef>
              <a:buClr>
                <a:srgbClr val="FF0000"/>
              </a:buClr>
              <a:buFont typeface="Wingdings" pitchFamily="2" charset="2"/>
              <a:buChar char="Ø"/>
              <a:defRPr/>
            </a:pPr>
            <a:r>
              <a:rPr lang="it-IT" sz="2300" dirty="0">
                <a:latin typeface="Times New Roman"/>
              </a:rPr>
              <a:t>attraverso la coscienza gli uomini si uniscono tra loro nella </a:t>
            </a:r>
            <a:r>
              <a:rPr lang="it-IT" sz="2300" b="1" dirty="0">
                <a:solidFill>
                  <a:schemeClr val="accent2">
                    <a:lumMod val="75000"/>
                  </a:schemeClr>
                </a:solidFill>
                <a:latin typeface="Times New Roman"/>
              </a:rPr>
              <a:t>ricerca della verità</a:t>
            </a:r>
            <a:r>
              <a:rPr lang="es-ES_tradnl" sz="2300" dirty="0">
                <a:latin typeface="Times New Roman"/>
              </a:rPr>
              <a:t>; </a:t>
            </a:r>
          </a:p>
          <a:p>
            <a:pPr indent="355600" algn="just">
              <a:spcBef>
                <a:spcPts val="600"/>
              </a:spcBef>
              <a:buClr>
                <a:srgbClr val="FF0000"/>
              </a:buClr>
              <a:buFont typeface="Wingdings" pitchFamily="2" charset="2"/>
              <a:buChar char="Ø"/>
              <a:defRPr/>
            </a:pPr>
            <a:r>
              <a:rPr lang="it-IT" sz="2300" dirty="0">
                <a:latin typeface="Times New Roman"/>
              </a:rPr>
              <a:t>La coscienza </a:t>
            </a:r>
            <a:r>
              <a:rPr lang="it-IT" sz="2300" b="1" dirty="0">
                <a:solidFill>
                  <a:schemeClr val="accent2">
                    <a:lumMod val="75000"/>
                  </a:schemeClr>
                </a:solidFill>
                <a:latin typeface="Times New Roman"/>
              </a:rPr>
              <a:t>retta</a:t>
            </a:r>
            <a:r>
              <a:rPr lang="it-IT" sz="2300" dirty="0">
                <a:latin typeface="Times New Roman"/>
              </a:rPr>
              <a:t> è la massima sicurezza per essere </a:t>
            </a:r>
            <a:r>
              <a:rPr lang="it-IT" sz="2300" b="1" dirty="0">
                <a:solidFill>
                  <a:schemeClr val="accent2">
                    <a:lumMod val="75000"/>
                  </a:schemeClr>
                </a:solidFill>
                <a:latin typeface="Times New Roman"/>
              </a:rPr>
              <a:t>fedeli</a:t>
            </a:r>
            <a:r>
              <a:rPr lang="it-IT" sz="2300" dirty="0">
                <a:latin typeface="Times New Roman"/>
              </a:rPr>
              <a:t> alla vita</a:t>
            </a:r>
            <a:r>
              <a:rPr lang="es-ES_tradnl" sz="2300" dirty="0">
                <a:latin typeface="Times New Roman"/>
              </a:rPr>
              <a:t>; </a:t>
            </a:r>
          </a:p>
          <a:p>
            <a:pPr indent="355600" algn="just">
              <a:spcBef>
                <a:spcPts val="600"/>
              </a:spcBef>
              <a:buClr>
                <a:srgbClr val="FF0000"/>
              </a:buClr>
              <a:buFont typeface="Wingdings" pitchFamily="2" charset="2"/>
              <a:buChar char="Ø"/>
              <a:defRPr/>
            </a:pPr>
            <a:r>
              <a:rPr lang="it-IT" sz="2300" dirty="0">
                <a:latin typeface="Times New Roman"/>
              </a:rPr>
              <a:t>non perde la sua dignità quando agisce nell’</a:t>
            </a:r>
            <a:r>
              <a:rPr lang="it-IT" sz="2300" b="1" dirty="0">
                <a:solidFill>
                  <a:schemeClr val="accent2">
                    <a:lumMod val="75000"/>
                  </a:schemeClr>
                </a:solidFill>
                <a:latin typeface="Times New Roman"/>
              </a:rPr>
              <a:t>ignoranza invincibile</a:t>
            </a:r>
            <a:r>
              <a:rPr lang="es-ES_tradnl" sz="2300" dirty="0">
                <a:latin typeface="Times New Roman"/>
              </a:rPr>
              <a:t>; </a:t>
            </a:r>
          </a:p>
          <a:p>
            <a:pPr indent="355600" algn="just">
              <a:spcBef>
                <a:spcPts val="600"/>
              </a:spcBef>
              <a:buClr>
                <a:srgbClr val="FF0000"/>
              </a:buClr>
              <a:buFont typeface="Wingdings" pitchFamily="2" charset="2"/>
              <a:buChar char="Ø"/>
              <a:defRPr/>
            </a:pPr>
            <a:r>
              <a:rPr lang="it-IT" sz="2300" dirty="0">
                <a:latin typeface="Times New Roman"/>
              </a:rPr>
              <a:t>si degrada quando, </a:t>
            </a:r>
            <a:r>
              <a:rPr lang="it-IT" sz="2300" b="1" dirty="0">
                <a:solidFill>
                  <a:schemeClr val="accent2">
                    <a:lumMod val="75000"/>
                  </a:schemeClr>
                </a:solidFill>
                <a:latin typeface="Times New Roman"/>
              </a:rPr>
              <a:t>consapevolmente</a:t>
            </a:r>
            <a:r>
              <a:rPr lang="it-IT" sz="2300" dirty="0">
                <a:latin typeface="Times New Roman"/>
              </a:rPr>
              <a:t>, commette il peccato</a:t>
            </a:r>
            <a:r>
              <a:rPr lang="es-ES_tradnl" sz="2300" dirty="0">
                <a:latin typeface="Times New Roman"/>
              </a:rPr>
              <a:t>.</a:t>
            </a:r>
          </a:p>
        </p:txBody>
      </p:sp>
      <p:sp>
        <p:nvSpPr>
          <p:cNvPr id="6148" name="Text Box 6">
            <a:extLst>
              <a:ext uri="{FF2B5EF4-FFF2-40B4-BE49-F238E27FC236}">
                <a16:creationId xmlns:a16="http://schemas.microsoft.com/office/drawing/2014/main" id="{1ADFF7FE-E726-F91D-C33A-CD30099A28FE}"/>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82</a:t>
            </a:r>
          </a:p>
        </p:txBody>
      </p:sp>
      <p:sp>
        <p:nvSpPr>
          <p:cNvPr id="6149" name="Rettangolo 6">
            <a:extLst>
              <a:ext uri="{FF2B5EF4-FFF2-40B4-BE49-F238E27FC236}">
                <a16:creationId xmlns:a16="http://schemas.microsoft.com/office/drawing/2014/main" id="{436E8C45-9BFD-F51F-92C6-66AC30760013}"/>
              </a:ext>
            </a:extLst>
          </p:cNvPr>
          <p:cNvSpPr>
            <a:spLocks noChangeArrowheads="1"/>
          </p:cNvSpPr>
          <p:nvPr/>
        </p:nvSpPr>
        <p:spPr bwMode="auto">
          <a:xfrm>
            <a:off x="179388" y="1125538"/>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b="1"/>
              <a:t>Particolarmente esauriente e significativo quanto sulla coscienza e il ruolo decisivo che svolge nella vita morale viene espresso nella Costituzione </a:t>
            </a:r>
            <a:r>
              <a:rPr lang="it-IT" altLang="it-IT" b="1" i="1"/>
              <a:t>Gaudium et spes </a:t>
            </a:r>
            <a:r>
              <a:rPr lang="it-IT" altLang="it-IT" b="1"/>
              <a:t>che così si può riassumere: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3">
                                            <p:bg/>
                                          </p:spTgt>
                                        </p:tgtEl>
                                        <p:attrNameLst>
                                          <p:attrName>style.visibility</p:attrName>
                                        </p:attrNameLst>
                                      </p:cBhvr>
                                      <p:to>
                                        <p:strVal val="visible"/>
                                      </p:to>
                                    </p:set>
                                    <p:animEffect transition="in" filter="wipe(up)">
                                      <p:cBhvr>
                                        <p:cTn id="7" dur="500"/>
                                        <p:tgtEl>
                                          <p:spTgt spid="2053">
                                            <p:bg/>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053">
                                            <p:txEl>
                                              <p:pRg st="0" end="0"/>
                                            </p:txEl>
                                          </p:spTgt>
                                        </p:tgtEl>
                                        <p:attrNameLst>
                                          <p:attrName>style.visibility</p:attrName>
                                        </p:attrNameLst>
                                      </p:cBhvr>
                                      <p:to>
                                        <p:strVal val="visible"/>
                                      </p:to>
                                    </p:set>
                                    <p:animEffect transition="in" filter="strips(downRight)">
                                      <p:cBhvr>
                                        <p:cTn id="11" dur="1000"/>
                                        <p:tgtEl>
                                          <p:spTgt spid="205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2053">
                                            <p:txEl>
                                              <p:pRg st="1" end="1"/>
                                            </p:txEl>
                                          </p:spTgt>
                                        </p:tgtEl>
                                        <p:attrNameLst>
                                          <p:attrName>style.visibility</p:attrName>
                                        </p:attrNameLst>
                                      </p:cBhvr>
                                      <p:to>
                                        <p:strVal val="visible"/>
                                      </p:to>
                                    </p:set>
                                    <p:animEffect transition="in" filter="strips(downRight)">
                                      <p:cBhvr>
                                        <p:cTn id="16" dur="1000"/>
                                        <p:tgtEl>
                                          <p:spTgt spid="205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2053">
                                            <p:txEl>
                                              <p:pRg st="2" end="2"/>
                                            </p:txEl>
                                          </p:spTgt>
                                        </p:tgtEl>
                                        <p:attrNameLst>
                                          <p:attrName>style.visibility</p:attrName>
                                        </p:attrNameLst>
                                      </p:cBhvr>
                                      <p:to>
                                        <p:strVal val="visible"/>
                                      </p:to>
                                    </p:set>
                                    <p:animEffect transition="in" filter="strips(downRight)">
                                      <p:cBhvr>
                                        <p:cTn id="21" dur="1000"/>
                                        <p:tgtEl>
                                          <p:spTgt spid="205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2053">
                                            <p:txEl>
                                              <p:pRg st="3" end="3"/>
                                            </p:txEl>
                                          </p:spTgt>
                                        </p:tgtEl>
                                        <p:attrNameLst>
                                          <p:attrName>style.visibility</p:attrName>
                                        </p:attrNameLst>
                                      </p:cBhvr>
                                      <p:to>
                                        <p:strVal val="visible"/>
                                      </p:to>
                                    </p:set>
                                    <p:animEffect transition="in" filter="strips(downRight)">
                                      <p:cBhvr>
                                        <p:cTn id="26" dur="1000"/>
                                        <p:tgtEl>
                                          <p:spTgt spid="205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2053">
                                            <p:txEl>
                                              <p:pRg st="4" end="4"/>
                                            </p:txEl>
                                          </p:spTgt>
                                        </p:tgtEl>
                                        <p:attrNameLst>
                                          <p:attrName>style.visibility</p:attrName>
                                        </p:attrNameLst>
                                      </p:cBhvr>
                                      <p:to>
                                        <p:strVal val="visible"/>
                                      </p:to>
                                    </p:set>
                                    <p:animEffect transition="in" filter="strips(downRight)">
                                      <p:cBhvr>
                                        <p:cTn id="31" dur="1000"/>
                                        <p:tgtEl>
                                          <p:spTgt spid="205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2053">
                                            <p:txEl>
                                              <p:pRg st="5" end="5"/>
                                            </p:txEl>
                                          </p:spTgt>
                                        </p:tgtEl>
                                        <p:attrNameLst>
                                          <p:attrName>style.visibility</p:attrName>
                                        </p:attrNameLst>
                                      </p:cBhvr>
                                      <p:to>
                                        <p:strVal val="visible"/>
                                      </p:to>
                                    </p:set>
                                    <p:animEffect transition="in" filter="strips(downRight)">
                                      <p:cBhvr>
                                        <p:cTn id="36" dur="1000"/>
                                        <p:tgtEl>
                                          <p:spTgt spid="205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2053">
                                            <p:txEl>
                                              <p:pRg st="6" end="6"/>
                                            </p:txEl>
                                          </p:spTgt>
                                        </p:tgtEl>
                                        <p:attrNameLst>
                                          <p:attrName>style.visibility</p:attrName>
                                        </p:attrNameLst>
                                      </p:cBhvr>
                                      <p:to>
                                        <p:strVal val="visible"/>
                                      </p:to>
                                    </p:set>
                                    <p:animEffect transition="in" filter="strips(downRight)">
                                      <p:cBhvr>
                                        <p:cTn id="41" dur="1000"/>
                                        <p:tgtEl>
                                          <p:spTgt spid="20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F5BFF41-D324-997A-1ED2-9FD4996F0DBE}"/>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3</a:t>
            </a:r>
            <a:endParaRPr lang="es-ES_tradnl" sz="2400" dirty="0"/>
          </a:p>
        </p:txBody>
      </p:sp>
      <p:sp>
        <p:nvSpPr>
          <p:cNvPr id="7171" name="Text Box 3">
            <a:extLst>
              <a:ext uri="{FF2B5EF4-FFF2-40B4-BE49-F238E27FC236}">
                <a16:creationId xmlns:a16="http://schemas.microsoft.com/office/drawing/2014/main" id="{64D71E7D-76EA-D6FD-F47F-547DCD62CA30}"/>
              </a:ext>
            </a:extLst>
          </p:cNvPr>
          <p:cNvSpPr txBox="1">
            <a:spLocks noChangeArrowheads="1"/>
          </p:cNvSpPr>
          <p:nvPr/>
        </p:nvSpPr>
        <p:spPr bwMode="auto">
          <a:xfrm>
            <a:off x="0" y="76517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CC0000"/>
                </a:solidFill>
              </a:rPr>
              <a:t>I vari tipi di coscienza </a:t>
            </a:r>
          </a:p>
          <a:p>
            <a:pPr algn="ctr"/>
            <a:r>
              <a:rPr lang="it-IT" altLang="it-IT" sz="1800" b="1">
                <a:solidFill>
                  <a:srgbClr val="CC0000"/>
                </a:solidFill>
              </a:rPr>
              <a:t>(a seconda delle modalità in cui il giudizio viene emesso)</a:t>
            </a:r>
            <a:endParaRPr lang="es-ES_tradnl" altLang="it-IT"/>
          </a:p>
        </p:txBody>
      </p:sp>
      <p:sp>
        <p:nvSpPr>
          <p:cNvPr id="7172" name="Text Box 5">
            <a:extLst>
              <a:ext uri="{FF2B5EF4-FFF2-40B4-BE49-F238E27FC236}">
                <a16:creationId xmlns:a16="http://schemas.microsoft.com/office/drawing/2014/main" id="{CB4F572E-57A3-B532-40D3-2CFBB537D203}"/>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83</a:t>
            </a:r>
          </a:p>
        </p:txBody>
      </p:sp>
      <p:sp>
        <p:nvSpPr>
          <p:cNvPr id="6" name="AutoShape 4">
            <a:extLst>
              <a:ext uri="{FF2B5EF4-FFF2-40B4-BE49-F238E27FC236}">
                <a16:creationId xmlns:a16="http://schemas.microsoft.com/office/drawing/2014/main" id="{C50AE4C7-984F-B1BB-10D7-E98AE4FAC241}"/>
              </a:ext>
            </a:extLst>
          </p:cNvPr>
          <p:cNvSpPr>
            <a:spLocks noChangeArrowheads="1"/>
          </p:cNvSpPr>
          <p:nvPr/>
        </p:nvSpPr>
        <p:spPr bwMode="auto">
          <a:xfrm>
            <a:off x="381000" y="1692275"/>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7174" name="Rettangolo 6">
            <a:extLst>
              <a:ext uri="{FF2B5EF4-FFF2-40B4-BE49-F238E27FC236}">
                <a16:creationId xmlns:a16="http://schemas.microsoft.com/office/drawing/2014/main" id="{FE4BB7A3-7F06-ED23-4348-3BCD483464CF}"/>
              </a:ext>
            </a:extLst>
          </p:cNvPr>
          <p:cNvSpPr>
            <a:spLocks noChangeArrowheads="1"/>
          </p:cNvSpPr>
          <p:nvPr/>
        </p:nvSpPr>
        <p:spPr bwMode="auto">
          <a:xfrm>
            <a:off x="1547813" y="1522413"/>
            <a:ext cx="7345362"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2300">
                <a:solidFill>
                  <a:srgbClr val="000000"/>
                </a:solidFill>
              </a:rPr>
              <a:t>a motivo del </a:t>
            </a:r>
            <a:r>
              <a:rPr lang="it-IT" altLang="it-IT" sz="2300" b="1">
                <a:solidFill>
                  <a:srgbClr val="262699"/>
                </a:solidFill>
              </a:rPr>
              <a:t>momento</a:t>
            </a:r>
            <a:r>
              <a:rPr lang="it-IT" altLang="it-IT" sz="2300" i="1">
                <a:solidFill>
                  <a:srgbClr val="000000"/>
                </a:solidFill>
              </a:rPr>
              <a:t> </a:t>
            </a:r>
            <a:r>
              <a:rPr lang="it-IT" altLang="it-IT" sz="2300">
                <a:solidFill>
                  <a:srgbClr val="000000"/>
                </a:solidFill>
              </a:rPr>
              <a:t>in cui si emette il giudizio</a:t>
            </a:r>
            <a:r>
              <a:rPr lang="es-ES_tradnl" altLang="it-IT" sz="2300">
                <a:solidFill>
                  <a:srgbClr val="000000"/>
                </a:solidFill>
              </a:rPr>
              <a:t>:</a:t>
            </a:r>
          </a:p>
          <a:p>
            <a:r>
              <a:rPr lang="es-ES_tradnl" altLang="it-IT" sz="2300">
                <a:solidFill>
                  <a:srgbClr val="000000"/>
                </a:solidFill>
              </a:rPr>
              <a:t> </a:t>
            </a:r>
            <a:r>
              <a:rPr lang="es-ES_tradnl" altLang="it-IT" sz="2300" b="1" i="1"/>
              <a:t>antecedente</a:t>
            </a:r>
            <a:r>
              <a:rPr lang="es-ES_tradnl" altLang="it-IT" sz="2300" i="1"/>
              <a:t>, </a:t>
            </a:r>
            <a:r>
              <a:rPr lang="es-ES_tradnl" altLang="it-IT" sz="2300" b="1" i="1"/>
              <a:t>concomitante</a:t>
            </a:r>
            <a:r>
              <a:rPr lang="es-ES_tradnl" altLang="it-IT" sz="2300" i="1"/>
              <a:t>, </a:t>
            </a:r>
            <a:r>
              <a:rPr lang="es-ES_tradnl" altLang="it-IT" sz="2300" b="1" i="1"/>
              <a:t>conseguente</a:t>
            </a:r>
            <a:endParaRPr lang="it-IT" altLang="it-IT" sz="2300" i="1"/>
          </a:p>
        </p:txBody>
      </p:sp>
      <p:sp>
        <p:nvSpPr>
          <p:cNvPr id="9" name="AutoShape 4">
            <a:extLst>
              <a:ext uri="{FF2B5EF4-FFF2-40B4-BE49-F238E27FC236}">
                <a16:creationId xmlns:a16="http://schemas.microsoft.com/office/drawing/2014/main" id="{AEF3ED53-F79C-6E20-9FC7-787550357F84}"/>
              </a:ext>
            </a:extLst>
          </p:cNvPr>
          <p:cNvSpPr>
            <a:spLocks noChangeArrowheads="1"/>
          </p:cNvSpPr>
          <p:nvPr/>
        </p:nvSpPr>
        <p:spPr bwMode="auto">
          <a:xfrm>
            <a:off x="344488" y="2641600"/>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7176" name="Rettangolo 9">
            <a:extLst>
              <a:ext uri="{FF2B5EF4-FFF2-40B4-BE49-F238E27FC236}">
                <a16:creationId xmlns:a16="http://schemas.microsoft.com/office/drawing/2014/main" id="{2565D137-380E-4178-951E-1B1CD296560E}"/>
              </a:ext>
            </a:extLst>
          </p:cNvPr>
          <p:cNvSpPr>
            <a:spLocks noChangeArrowheads="1"/>
          </p:cNvSpPr>
          <p:nvPr/>
        </p:nvSpPr>
        <p:spPr bwMode="auto">
          <a:xfrm>
            <a:off x="1547813" y="2457450"/>
            <a:ext cx="7345362"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300">
                <a:solidFill>
                  <a:srgbClr val="000000"/>
                </a:solidFill>
              </a:rPr>
              <a:t>in relazione alla </a:t>
            </a:r>
            <a:r>
              <a:rPr lang="es-ES_tradnl" altLang="it-IT" sz="2300" b="1">
                <a:solidFill>
                  <a:srgbClr val="3333CC"/>
                </a:solidFill>
              </a:rPr>
              <a:t>norma</a:t>
            </a:r>
            <a:r>
              <a:rPr lang="es-ES_tradnl" altLang="it-IT" sz="2300">
                <a:solidFill>
                  <a:srgbClr val="000000"/>
                </a:solidFill>
              </a:rPr>
              <a:t> o legge: </a:t>
            </a:r>
          </a:p>
          <a:p>
            <a:r>
              <a:rPr lang="es-ES_tradnl" altLang="it-IT" sz="2300" b="1" i="1">
                <a:solidFill>
                  <a:srgbClr val="000000"/>
                </a:solidFill>
              </a:rPr>
              <a:t>vera</a:t>
            </a:r>
            <a:r>
              <a:rPr lang="es-ES_tradnl" altLang="it-IT" sz="2300" i="1">
                <a:solidFill>
                  <a:srgbClr val="000000"/>
                </a:solidFill>
              </a:rPr>
              <a:t>, </a:t>
            </a:r>
            <a:r>
              <a:rPr lang="es-ES_tradnl" altLang="it-IT" sz="2300" b="1" i="1">
                <a:solidFill>
                  <a:srgbClr val="000000"/>
                </a:solidFill>
              </a:rPr>
              <a:t>erronea</a:t>
            </a:r>
            <a:r>
              <a:rPr lang="es-ES_tradnl" altLang="it-IT" sz="2300" i="1">
                <a:solidFill>
                  <a:srgbClr val="000000"/>
                </a:solidFill>
              </a:rPr>
              <a:t> </a:t>
            </a:r>
            <a:r>
              <a:rPr lang="es-ES_tradnl" altLang="it-IT" sz="2300">
                <a:solidFill>
                  <a:srgbClr val="000000"/>
                </a:solidFill>
              </a:rPr>
              <a:t>(con ignoranza </a:t>
            </a:r>
            <a:r>
              <a:rPr lang="es-ES_tradnl" altLang="it-IT" sz="2300" b="1">
                <a:solidFill>
                  <a:srgbClr val="000000"/>
                </a:solidFill>
              </a:rPr>
              <a:t>vincibile o invincibile</a:t>
            </a:r>
            <a:r>
              <a:rPr lang="es-ES_tradnl" altLang="it-IT" sz="2300">
                <a:solidFill>
                  <a:srgbClr val="000000"/>
                </a:solidFill>
              </a:rPr>
              <a:t>)</a:t>
            </a:r>
          </a:p>
        </p:txBody>
      </p:sp>
      <p:sp>
        <p:nvSpPr>
          <p:cNvPr id="11" name="AutoShape 4">
            <a:extLst>
              <a:ext uri="{FF2B5EF4-FFF2-40B4-BE49-F238E27FC236}">
                <a16:creationId xmlns:a16="http://schemas.microsoft.com/office/drawing/2014/main" id="{6578223A-02D1-52E7-3774-BD949B4BC527}"/>
              </a:ext>
            </a:extLst>
          </p:cNvPr>
          <p:cNvSpPr>
            <a:spLocks noChangeArrowheads="1"/>
          </p:cNvSpPr>
          <p:nvPr/>
        </p:nvSpPr>
        <p:spPr bwMode="auto">
          <a:xfrm>
            <a:off x="323850" y="3624263"/>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7178" name="Rettangolo 11">
            <a:extLst>
              <a:ext uri="{FF2B5EF4-FFF2-40B4-BE49-F238E27FC236}">
                <a16:creationId xmlns:a16="http://schemas.microsoft.com/office/drawing/2014/main" id="{F7D463B9-D531-6798-D948-7F302107307E}"/>
              </a:ext>
            </a:extLst>
          </p:cNvPr>
          <p:cNvSpPr>
            <a:spLocks noChangeArrowheads="1"/>
          </p:cNvSpPr>
          <p:nvPr/>
        </p:nvSpPr>
        <p:spPr bwMode="auto">
          <a:xfrm>
            <a:off x="1547813" y="3433763"/>
            <a:ext cx="7345362"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300"/>
              <a:t>a motivo dell’</a:t>
            </a:r>
            <a:r>
              <a:rPr lang="es-ES_tradnl" altLang="it-IT" sz="2300" b="1">
                <a:solidFill>
                  <a:schemeClr val="accent2"/>
                </a:solidFill>
              </a:rPr>
              <a:t>assenso</a:t>
            </a:r>
            <a:r>
              <a:rPr lang="es-ES_tradnl" altLang="it-IT" sz="2300"/>
              <a:t> del giudizio: </a:t>
            </a:r>
          </a:p>
          <a:p>
            <a:r>
              <a:rPr lang="es-ES_tradnl" altLang="it-IT" sz="2300" b="1" i="1"/>
              <a:t>certa</a:t>
            </a:r>
            <a:r>
              <a:rPr lang="es-ES_tradnl" altLang="it-IT" sz="2300" i="1"/>
              <a:t>, </a:t>
            </a:r>
            <a:r>
              <a:rPr lang="es-ES_tradnl" altLang="it-IT" sz="2300" b="1" i="1"/>
              <a:t>dubbiosa</a:t>
            </a:r>
            <a:r>
              <a:rPr lang="es-ES_tradnl" altLang="it-IT" sz="2300" i="1"/>
              <a:t> </a:t>
            </a:r>
            <a:r>
              <a:rPr lang="es-ES_tradnl" altLang="it-IT" sz="2300"/>
              <a:t>(dubbio </a:t>
            </a:r>
            <a:r>
              <a:rPr lang="es-ES_tradnl" altLang="it-IT" sz="2300" b="1"/>
              <a:t>positivo o negativo</a:t>
            </a:r>
            <a:r>
              <a:rPr lang="es-ES_tradnl" altLang="it-IT" sz="2300"/>
              <a:t>)</a:t>
            </a:r>
          </a:p>
        </p:txBody>
      </p:sp>
      <p:sp>
        <p:nvSpPr>
          <p:cNvPr id="13" name="AutoShape 4">
            <a:extLst>
              <a:ext uri="{FF2B5EF4-FFF2-40B4-BE49-F238E27FC236}">
                <a16:creationId xmlns:a16="http://schemas.microsoft.com/office/drawing/2014/main" id="{4B8C996A-435C-5798-E43A-CE469A83102B}"/>
              </a:ext>
            </a:extLst>
          </p:cNvPr>
          <p:cNvSpPr>
            <a:spLocks noChangeArrowheads="1"/>
          </p:cNvSpPr>
          <p:nvPr/>
        </p:nvSpPr>
        <p:spPr bwMode="auto">
          <a:xfrm>
            <a:off x="323850" y="4584700"/>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4</a:t>
            </a:r>
            <a:endParaRPr lang="es-ES_tradnl" altLang="it-IT"/>
          </a:p>
        </p:txBody>
      </p:sp>
      <p:sp>
        <p:nvSpPr>
          <p:cNvPr id="7180" name="Rettangolo 13">
            <a:extLst>
              <a:ext uri="{FF2B5EF4-FFF2-40B4-BE49-F238E27FC236}">
                <a16:creationId xmlns:a16="http://schemas.microsoft.com/office/drawing/2014/main" id="{02E8D7DA-8FAA-8016-6C2A-3B8768E1C9D0}"/>
              </a:ext>
            </a:extLst>
          </p:cNvPr>
          <p:cNvSpPr>
            <a:spLocks noChangeArrowheads="1"/>
          </p:cNvSpPr>
          <p:nvPr/>
        </p:nvSpPr>
        <p:spPr bwMode="auto">
          <a:xfrm>
            <a:off x="1547813" y="4368800"/>
            <a:ext cx="7345362"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300"/>
              <a:t>per il </a:t>
            </a:r>
            <a:r>
              <a:rPr lang="es-ES_tradnl" altLang="it-IT" sz="2300" b="1">
                <a:solidFill>
                  <a:schemeClr val="accent2"/>
                </a:solidFill>
              </a:rPr>
              <a:t>modo</a:t>
            </a:r>
            <a:r>
              <a:rPr lang="es-ES_tradnl" altLang="it-IT" sz="2300"/>
              <a:t> abituale di emettere il giudizio: </a:t>
            </a:r>
          </a:p>
          <a:p>
            <a:r>
              <a:rPr lang="es-ES_tradnl" altLang="it-IT" sz="2300" b="1" i="1"/>
              <a:t>delicata</a:t>
            </a:r>
            <a:r>
              <a:rPr lang="es-ES_tradnl" altLang="it-IT" sz="2300" i="1"/>
              <a:t>, </a:t>
            </a:r>
            <a:r>
              <a:rPr lang="es-ES_tradnl" altLang="it-IT" sz="2300" b="1" i="1"/>
              <a:t>scrupolosa</a:t>
            </a:r>
            <a:r>
              <a:rPr lang="es-ES_tradnl" altLang="it-IT" sz="2300" i="1"/>
              <a:t>, </a:t>
            </a:r>
            <a:r>
              <a:rPr lang="es-ES_tradnl" altLang="it-IT" sz="2300" b="1" i="1"/>
              <a:t>lassa</a:t>
            </a:r>
            <a:endParaRPr lang="es-ES_tradnl" altLang="it-IT" sz="2300" i="1"/>
          </a:p>
        </p:txBody>
      </p:sp>
      <p:sp>
        <p:nvSpPr>
          <p:cNvPr id="15" name="AutoShape 4">
            <a:extLst>
              <a:ext uri="{FF2B5EF4-FFF2-40B4-BE49-F238E27FC236}">
                <a16:creationId xmlns:a16="http://schemas.microsoft.com/office/drawing/2014/main" id="{4AB18AB2-5BE4-3DAD-C8B0-1EEF22C25A77}"/>
              </a:ext>
            </a:extLst>
          </p:cNvPr>
          <p:cNvSpPr>
            <a:spLocks noChangeArrowheads="1"/>
          </p:cNvSpPr>
          <p:nvPr/>
        </p:nvSpPr>
        <p:spPr bwMode="auto">
          <a:xfrm>
            <a:off x="323850" y="5521325"/>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5</a:t>
            </a:r>
            <a:endParaRPr lang="es-ES_tradnl" altLang="it-IT"/>
          </a:p>
        </p:txBody>
      </p:sp>
      <p:sp>
        <p:nvSpPr>
          <p:cNvPr id="7182" name="Rettangolo 15">
            <a:extLst>
              <a:ext uri="{FF2B5EF4-FFF2-40B4-BE49-F238E27FC236}">
                <a16:creationId xmlns:a16="http://schemas.microsoft.com/office/drawing/2014/main" id="{CBECD0F3-783B-4260-57F1-AD484E013713}"/>
              </a:ext>
            </a:extLst>
          </p:cNvPr>
          <p:cNvSpPr>
            <a:spLocks noChangeArrowheads="1"/>
          </p:cNvSpPr>
          <p:nvPr/>
        </p:nvSpPr>
        <p:spPr bwMode="auto">
          <a:xfrm>
            <a:off x="1547813" y="5305425"/>
            <a:ext cx="7345362" cy="1508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300"/>
              <a:t>A motivo della </a:t>
            </a:r>
            <a:r>
              <a:rPr lang="es-ES_tradnl" altLang="it-IT" sz="2300" b="1">
                <a:solidFill>
                  <a:schemeClr val="accent2"/>
                </a:solidFill>
              </a:rPr>
              <a:t>responsabilità </a:t>
            </a:r>
            <a:r>
              <a:rPr lang="es-ES_tradnl" altLang="it-IT" sz="2300"/>
              <a:t>con cui si emette il giudizio:</a:t>
            </a:r>
            <a:r>
              <a:rPr lang="es-ES_tradnl" altLang="it-IT" sz="2300" b="1"/>
              <a:t> </a:t>
            </a:r>
            <a:r>
              <a:rPr lang="es-ES_tradnl" altLang="it-IT" sz="2300" b="1" i="1"/>
              <a:t>retta</a:t>
            </a:r>
            <a:r>
              <a:rPr lang="es-ES_tradnl" altLang="it-IT" sz="2300" b="1"/>
              <a:t> </a:t>
            </a:r>
            <a:r>
              <a:rPr lang="es-ES_tradnl" altLang="it-IT" sz="2300"/>
              <a:t>(</a:t>
            </a:r>
            <a:r>
              <a:rPr lang="it-IT" altLang="it-IT" sz="2300"/>
              <a:t>si adegua al giudizio della ragione</a:t>
            </a:r>
            <a:r>
              <a:rPr lang="es-ES_tradnl" altLang="it-IT" sz="2300"/>
              <a:t>),  </a:t>
            </a:r>
            <a:r>
              <a:rPr lang="es-ES_tradnl" altLang="it-IT" sz="2300" b="1" i="1"/>
              <a:t>distorta</a:t>
            </a:r>
            <a:r>
              <a:rPr lang="es-ES_tradnl" altLang="it-IT" sz="2300"/>
              <a:t> (</a:t>
            </a:r>
            <a:r>
              <a:rPr lang="it-IT" altLang="it-IT" sz="2300"/>
              <a:t>non si sottomette alla propria ragione</a:t>
            </a:r>
            <a:r>
              <a:rPr lang="es-ES_tradnl" altLang="it-IT" sz="2300"/>
              <a:t>: uomo imprudente e temerario).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ppt_x</p:attrName>
                                        </p:attrNameLst>
                                      </p:cBhvr>
                                      <p:tavLst>
                                        <p:tav tm="0">
                                          <p:val>
                                            <p:strVal val="#ppt_x-#ppt_w/2"/>
                                          </p:val>
                                        </p:tav>
                                        <p:tav tm="100000">
                                          <p:val>
                                            <p:strVal val="#ppt_x"/>
                                          </p:val>
                                        </p:tav>
                                      </p:tavLst>
                                    </p:anim>
                                    <p:anim calcmode="lin" valueType="num">
                                      <p:cBhvr>
                                        <p:cTn id="15" dur="1000" fill="hold"/>
                                        <p:tgtEl>
                                          <p:spTgt spid="7174"/>
                                        </p:tgtEl>
                                        <p:attrNameLst>
                                          <p:attrName>ppt_y</p:attrName>
                                        </p:attrNameLst>
                                      </p:cBhvr>
                                      <p:tavLst>
                                        <p:tav tm="0">
                                          <p:val>
                                            <p:strVal val="#ppt_y"/>
                                          </p:val>
                                        </p:tav>
                                        <p:tav tm="100000">
                                          <p:val>
                                            <p:strVal val="#ppt_y"/>
                                          </p:val>
                                        </p:tav>
                                      </p:tavLst>
                                    </p:anim>
                                    <p:anim calcmode="lin" valueType="num">
                                      <p:cBhvr>
                                        <p:cTn id="16" dur="1000" fill="hold"/>
                                        <p:tgtEl>
                                          <p:spTgt spid="7174"/>
                                        </p:tgtEl>
                                        <p:attrNameLst>
                                          <p:attrName>ppt_w</p:attrName>
                                        </p:attrNameLst>
                                      </p:cBhvr>
                                      <p:tavLst>
                                        <p:tav tm="0">
                                          <p:val>
                                            <p:fltVal val="0"/>
                                          </p:val>
                                        </p:tav>
                                        <p:tav tm="100000">
                                          <p:val>
                                            <p:strVal val="#ppt_w"/>
                                          </p:val>
                                        </p:tav>
                                      </p:tavLst>
                                    </p:anim>
                                    <p:anim calcmode="lin" valueType="num">
                                      <p:cBhvr>
                                        <p:cTn id="17" dur="1000" fill="hold"/>
                                        <p:tgtEl>
                                          <p:spTgt spid="7174"/>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ppt_w/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000"/>
                            </p:stCondLst>
                            <p:childTnLst>
                              <p:par>
                                <p:cTn id="27" presetID="17" presetClass="entr" presetSubtype="8" fill="hold" nodeType="afterEffect">
                                  <p:stCondLst>
                                    <p:cond delay="0"/>
                                  </p:stCondLst>
                                  <p:childTnLst>
                                    <p:set>
                                      <p:cBhvr>
                                        <p:cTn id="28" dur="1" fill="hold">
                                          <p:stCondLst>
                                            <p:cond delay="0"/>
                                          </p:stCondLst>
                                        </p:cTn>
                                        <p:tgtEl>
                                          <p:spTgt spid="7176"/>
                                        </p:tgtEl>
                                        <p:attrNameLst>
                                          <p:attrName>style.visibility</p:attrName>
                                        </p:attrNameLst>
                                      </p:cBhvr>
                                      <p:to>
                                        <p:strVal val="visible"/>
                                      </p:to>
                                    </p:set>
                                    <p:anim calcmode="lin" valueType="num">
                                      <p:cBhvr>
                                        <p:cTn id="29" dur="1000" fill="hold"/>
                                        <p:tgtEl>
                                          <p:spTgt spid="7176"/>
                                        </p:tgtEl>
                                        <p:attrNameLst>
                                          <p:attrName>ppt_x</p:attrName>
                                        </p:attrNameLst>
                                      </p:cBhvr>
                                      <p:tavLst>
                                        <p:tav tm="0">
                                          <p:val>
                                            <p:strVal val="#ppt_x-#ppt_w/2"/>
                                          </p:val>
                                        </p:tav>
                                        <p:tav tm="100000">
                                          <p:val>
                                            <p:strVal val="#ppt_x"/>
                                          </p:val>
                                        </p:tav>
                                      </p:tavLst>
                                    </p:anim>
                                    <p:anim calcmode="lin" valueType="num">
                                      <p:cBhvr>
                                        <p:cTn id="30" dur="1000" fill="hold"/>
                                        <p:tgtEl>
                                          <p:spTgt spid="7176"/>
                                        </p:tgtEl>
                                        <p:attrNameLst>
                                          <p:attrName>ppt_y</p:attrName>
                                        </p:attrNameLst>
                                      </p:cBhvr>
                                      <p:tavLst>
                                        <p:tav tm="0">
                                          <p:val>
                                            <p:strVal val="#ppt_y"/>
                                          </p:val>
                                        </p:tav>
                                        <p:tav tm="100000">
                                          <p:val>
                                            <p:strVal val="#ppt_y"/>
                                          </p:val>
                                        </p:tav>
                                      </p:tavLst>
                                    </p:anim>
                                    <p:anim calcmode="lin" valueType="num">
                                      <p:cBhvr>
                                        <p:cTn id="31" dur="1000" fill="hold"/>
                                        <p:tgtEl>
                                          <p:spTgt spid="7176"/>
                                        </p:tgtEl>
                                        <p:attrNameLst>
                                          <p:attrName>ppt_w</p:attrName>
                                        </p:attrNameLst>
                                      </p:cBhvr>
                                      <p:tavLst>
                                        <p:tav tm="0">
                                          <p:val>
                                            <p:fltVal val="0"/>
                                          </p:val>
                                        </p:tav>
                                        <p:tav tm="100000">
                                          <p:val>
                                            <p:strVal val="#ppt_w"/>
                                          </p:val>
                                        </p:tav>
                                      </p:tavLst>
                                    </p:anim>
                                    <p:anim calcmode="lin" valueType="num">
                                      <p:cBhvr>
                                        <p:cTn id="32" dur="1000" fill="hold"/>
                                        <p:tgtEl>
                                          <p:spTgt spid="717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ppt_w/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1000"/>
                            </p:stCondLst>
                            <p:childTnLst>
                              <p:par>
                                <p:cTn id="42" presetID="17" presetClass="entr" presetSubtype="8" fill="hold" nodeType="afterEffect">
                                  <p:stCondLst>
                                    <p:cond delay="0"/>
                                  </p:stCondLst>
                                  <p:childTnLst>
                                    <p:set>
                                      <p:cBhvr>
                                        <p:cTn id="43" dur="1" fill="hold">
                                          <p:stCondLst>
                                            <p:cond delay="0"/>
                                          </p:stCondLst>
                                        </p:cTn>
                                        <p:tgtEl>
                                          <p:spTgt spid="7178"/>
                                        </p:tgtEl>
                                        <p:attrNameLst>
                                          <p:attrName>style.visibility</p:attrName>
                                        </p:attrNameLst>
                                      </p:cBhvr>
                                      <p:to>
                                        <p:strVal val="visible"/>
                                      </p:to>
                                    </p:set>
                                    <p:anim calcmode="lin" valueType="num">
                                      <p:cBhvr>
                                        <p:cTn id="44" dur="1000" fill="hold"/>
                                        <p:tgtEl>
                                          <p:spTgt spid="7178"/>
                                        </p:tgtEl>
                                        <p:attrNameLst>
                                          <p:attrName>ppt_x</p:attrName>
                                        </p:attrNameLst>
                                      </p:cBhvr>
                                      <p:tavLst>
                                        <p:tav tm="0">
                                          <p:val>
                                            <p:strVal val="#ppt_x-#ppt_w/2"/>
                                          </p:val>
                                        </p:tav>
                                        <p:tav tm="100000">
                                          <p:val>
                                            <p:strVal val="#ppt_x"/>
                                          </p:val>
                                        </p:tav>
                                      </p:tavLst>
                                    </p:anim>
                                    <p:anim calcmode="lin" valueType="num">
                                      <p:cBhvr>
                                        <p:cTn id="45" dur="1000" fill="hold"/>
                                        <p:tgtEl>
                                          <p:spTgt spid="7178"/>
                                        </p:tgtEl>
                                        <p:attrNameLst>
                                          <p:attrName>ppt_y</p:attrName>
                                        </p:attrNameLst>
                                      </p:cBhvr>
                                      <p:tavLst>
                                        <p:tav tm="0">
                                          <p:val>
                                            <p:strVal val="#ppt_y"/>
                                          </p:val>
                                        </p:tav>
                                        <p:tav tm="100000">
                                          <p:val>
                                            <p:strVal val="#ppt_y"/>
                                          </p:val>
                                        </p:tav>
                                      </p:tavLst>
                                    </p:anim>
                                    <p:anim calcmode="lin" valueType="num">
                                      <p:cBhvr>
                                        <p:cTn id="46" dur="1000" fill="hold"/>
                                        <p:tgtEl>
                                          <p:spTgt spid="7178"/>
                                        </p:tgtEl>
                                        <p:attrNameLst>
                                          <p:attrName>ppt_w</p:attrName>
                                        </p:attrNameLst>
                                      </p:cBhvr>
                                      <p:tavLst>
                                        <p:tav tm="0">
                                          <p:val>
                                            <p:fltVal val="0"/>
                                          </p:val>
                                        </p:tav>
                                        <p:tav tm="100000">
                                          <p:val>
                                            <p:strVal val="#ppt_w"/>
                                          </p:val>
                                        </p:tav>
                                      </p:tavLst>
                                    </p:anim>
                                    <p:anim calcmode="lin" valueType="num">
                                      <p:cBhvr>
                                        <p:cTn id="47" dur="1000" fill="hold"/>
                                        <p:tgtEl>
                                          <p:spTgt spid="7178"/>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ppt_x</p:attrName>
                                        </p:attrNameLst>
                                      </p:cBhvr>
                                      <p:tavLst>
                                        <p:tav tm="0">
                                          <p:val>
                                            <p:strVal val="#ppt_x-#ppt_w/2"/>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1000"/>
                            </p:stCondLst>
                            <p:childTnLst>
                              <p:par>
                                <p:cTn id="57" presetID="17" presetClass="entr" presetSubtype="8" fill="hold" nodeType="afterEffect">
                                  <p:stCondLst>
                                    <p:cond delay="0"/>
                                  </p:stCondLst>
                                  <p:childTnLst>
                                    <p:set>
                                      <p:cBhvr>
                                        <p:cTn id="58" dur="1" fill="hold">
                                          <p:stCondLst>
                                            <p:cond delay="0"/>
                                          </p:stCondLst>
                                        </p:cTn>
                                        <p:tgtEl>
                                          <p:spTgt spid="7180"/>
                                        </p:tgtEl>
                                        <p:attrNameLst>
                                          <p:attrName>style.visibility</p:attrName>
                                        </p:attrNameLst>
                                      </p:cBhvr>
                                      <p:to>
                                        <p:strVal val="visible"/>
                                      </p:to>
                                    </p:set>
                                    <p:anim calcmode="lin" valueType="num">
                                      <p:cBhvr>
                                        <p:cTn id="59" dur="1000" fill="hold"/>
                                        <p:tgtEl>
                                          <p:spTgt spid="7180"/>
                                        </p:tgtEl>
                                        <p:attrNameLst>
                                          <p:attrName>ppt_x</p:attrName>
                                        </p:attrNameLst>
                                      </p:cBhvr>
                                      <p:tavLst>
                                        <p:tav tm="0">
                                          <p:val>
                                            <p:strVal val="#ppt_x-#ppt_w/2"/>
                                          </p:val>
                                        </p:tav>
                                        <p:tav tm="100000">
                                          <p:val>
                                            <p:strVal val="#ppt_x"/>
                                          </p:val>
                                        </p:tav>
                                      </p:tavLst>
                                    </p:anim>
                                    <p:anim calcmode="lin" valueType="num">
                                      <p:cBhvr>
                                        <p:cTn id="60" dur="1000" fill="hold"/>
                                        <p:tgtEl>
                                          <p:spTgt spid="7180"/>
                                        </p:tgtEl>
                                        <p:attrNameLst>
                                          <p:attrName>ppt_y</p:attrName>
                                        </p:attrNameLst>
                                      </p:cBhvr>
                                      <p:tavLst>
                                        <p:tav tm="0">
                                          <p:val>
                                            <p:strVal val="#ppt_y"/>
                                          </p:val>
                                        </p:tav>
                                        <p:tav tm="100000">
                                          <p:val>
                                            <p:strVal val="#ppt_y"/>
                                          </p:val>
                                        </p:tav>
                                      </p:tavLst>
                                    </p:anim>
                                    <p:anim calcmode="lin" valueType="num">
                                      <p:cBhvr>
                                        <p:cTn id="61" dur="1000" fill="hold"/>
                                        <p:tgtEl>
                                          <p:spTgt spid="7180"/>
                                        </p:tgtEl>
                                        <p:attrNameLst>
                                          <p:attrName>ppt_w</p:attrName>
                                        </p:attrNameLst>
                                      </p:cBhvr>
                                      <p:tavLst>
                                        <p:tav tm="0">
                                          <p:val>
                                            <p:fltVal val="0"/>
                                          </p:val>
                                        </p:tav>
                                        <p:tav tm="100000">
                                          <p:val>
                                            <p:strVal val="#ppt_w"/>
                                          </p:val>
                                        </p:tav>
                                      </p:tavLst>
                                    </p:anim>
                                    <p:anim calcmode="lin" valueType="num">
                                      <p:cBhvr>
                                        <p:cTn id="62" dur="1000" fill="hold"/>
                                        <p:tgtEl>
                                          <p:spTgt spid="718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ppt_x</p:attrName>
                                        </p:attrNameLst>
                                      </p:cBhvr>
                                      <p:tavLst>
                                        <p:tav tm="0">
                                          <p:val>
                                            <p:strVal val="#ppt_x-#ppt_w/2"/>
                                          </p:val>
                                        </p:tav>
                                        <p:tav tm="100000">
                                          <p:val>
                                            <p:strVal val="#ppt_x"/>
                                          </p:val>
                                        </p:tav>
                                      </p:tavLst>
                                    </p:anim>
                                    <p:anim calcmode="lin" valueType="num">
                                      <p:cBhvr>
                                        <p:cTn id="68" dur="1000" fill="hold"/>
                                        <p:tgtEl>
                                          <p:spTgt spid="15"/>
                                        </p:tgtEl>
                                        <p:attrNameLst>
                                          <p:attrName>ppt_y</p:attrName>
                                        </p:attrNameLst>
                                      </p:cBhvr>
                                      <p:tavLst>
                                        <p:tav tm="0">
                                          <p:val>
                                            <p:strVal val="#ppt_y"/>
                                          </p:val>
                                        </p:tav>
                                        <p:tav tm="100000">
                                          <p:val>
                                            <p:strVal val="#ppt_y"/>
                                          </p:val>
                                        </p:tav>
                                      </p:tavLst>
                                    </p:anim>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1000"/>
                            </p:stCondLst>
                            <p:childTnLst>
                              <p:par>
                                <p:cTn id="72" presetID="17" presetClass="entr" presetSubtype="8" fill="hold" nodeType="afterEffect">
                                  <p:stCondLst>
                                    <p:cond delay="0"/>
                                  </p:stCondLst>
                                  <p:childTnLst>
                                    <p:set>
                                      <p:cBhvr>
                                        <p:cTn id="73" dur="1" fill="hold">
                                          <p:stCondLst>
                                            <p:cond delay="0"/>
                                          </p:stCondLst>
                                        </p:cTn>
                                        <p:tgtEl>
                                          <p:spTgt spid="7182"/>
                                        </p:tgtEl>
                                        <p:attrNameLst>
                                          <p:attrName>style.visibility</p:attrName>
                                        </p:attrNameLst>
                                      </p:cBhvr>
                                      <p:to>
                                        <p:strVal val="visible"/>
                                      </p:to>
                                    </p:set>
                                    <p:anim calcmode="lin" valueType="num">
                                      <p:cBhvr>
                                        <p:cTn id="74" dur="1000" fill="hold"/>
                                        <p:tgtEl>
                                          <p:spTgt spid="7182"/>
                                        </p:tgtEl>
                                        <p:attrNameLst>
                                          <p:attrName>ppt_x</p:attrName>
                                        </p:attrNameLst>
                                      </p:cBhvr>
                                      <p:tavLst>
                                        <p:tav tm="0">
                                          <p:val>
                                            <p:strVal val="#ppt_x-#ppt_w/2"/>
                                          </p:val>
                                        </p:tav>
                                        <p:tav tm="100000">
                                          <p:val>
                                            <p:strVal val="#ppt_x"/>
                                          </p:val>
                                        </p:tav>
                                      </p:tavLst>
                                    </p:anim>
                                    <p:anim calcmode="lin" valueType="num">
                                      <p:cBhvr>
                                        <p:cTn id="75" dur="1000" fill="hold"/>
                                        <p:tgtEl>
                                          <p:spTgt spid="7182"/>
                                        </p:tgtEl>
                                        <p:attrNameLst>
                                          <p:attrName>ppt_y</p:attrName>
                                        </p:attrNameLst>
                                      </p:cBhvr>
                                      <p:tavLst>
                                        <p:tav tm="0">
                                          <p:val>
                                            <p:strVal val="#ppt_y"/>
                                          </p:val>
                                        </p:tav>
                                        <p:tav tm="100000">
                                          <p:val>
                                            <p:strVal val="#ppt_y"/>
                                          </p:val>
                                        </p:tav>
                                      </p:tavLst>
                                    </p:anim>
                                    <p:anim calcmode="lin" valueType="num">
                                      <p:cBhvr>
                                        <p:cTn id="76" dur="1000" fill="hold"/>
                                        <p:tgtEl>
                                          <p:spTgt spid="7182"/>
                                        </p:tgtEl>
                                        <p:attrNameLst>
                                          <p:attrName>ppt_w</p:attrName>
                                        </p:attrNameLst>
                                      </p:cBhvr>
                                      <p:tavLst>
                                        <p:tav tm="0">
                                          <p:val>
                                            <p:fltVal val="0"/>
                                          </p:val>
                                        </p:tav>
                                        <p:tav tm="100000">
                                          <p:val>
                                            <p:strVal val="#ppt_w"/>
                                          </p:val>
                                        </p:tav>
                                      </p:tavLst>
                                    </p:anim>
                                    <p:anim calcmode="lin" valueType="num">
                                      <p:cBhvr>
                                        <p:cTn id="77" dur="1000" fill="hold"/>
                                        <p:tgtEl>
                                          <p:spTgt spid="71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174" grpId="0" animBg="1"/>
      <p:bldP spid="9" grpId="0" animBg="1" autoUpdateAnimBg="0"/>
      <p:bldP spid="7176" grpId="0" animBg="1"/>
      <p:bldP spid="11" grpId="0" animBg="1" autoUpdateAnimBg="0"/>
      <p:bldP spid="7178" grpId="0" animBg="1"/>
      <p:bldP spid="13" grpId="0" animBg="1" autoUpdateAnimBg="0"/>
      <p:bldP spid="7180" grpId="0" animBg="1"/>
      <p:bldP spid="15" grpId="0" animBg="1" autoUpdateAnimBg="0"/>
      <p:bldP spid="718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EB23D44-82B4-6675-4CD1-F96726D9F0ED}"/>
              </a:ext>
            </a:extLst>
          </p:cNvPr>
          <p:cNvSpPr>
            <a:spLocks noGrp="1" noChangeArrowheads="1"/>
          </p:cNvSpPr>
          <p:nvPr>
            <p:ph type="title"/>
          </p:nvPr>
        </p:nvSpPr>
        <p:spPr>
          <a:xfrm>
            <a:off x="0" y="0"/>
            <a:ext cx="9144000" cy="10668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4</a:t>
            </a:r>
            <a:endParaRPr lang="es-ES_tradnl" sz="2400" dirty="0"/>
          </a:p>
        </p:txBody>
      </p:sp>
      <p:sp>
        <p:nvSpPr>
          <p:cNvPr id="8195" name="Text Box 3">
            <a:extLst>
              <a:ext uri="{FF2B5EF4-FFF2-40B4-BE49-F238E27FC236}">
                <a16:creationId xmlns:a16="http://schemas.microsoft.com/office/drawing/2014/main" id="{DC6AB4D6-D4F4-423A-53A0-0EB7D8857EF5}"/>
              </a:ext>
            </a:extLst>
          </p:cNvPr>
          <p:cNvSpPr txBox="1">
            <a:spLocks noChangeArrowheads="1"/>
          </p:cNvSpPr>
          <p:nvPr/>
        </p:nvSpPr>
        <p:spPr bwMode="auto">
          <a:xfrm>
            <a:off x="0" y="1031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Principi morali che determinano il retto agire, 1</a:t>
            </a:r>
            <a:endParaRPr lang="es-ES_tradnl" altLang="it-IT"/>
          </a:p>
        </p:txBody>
      </p:sp>
      <p:sp>
        <p:nvSpPr>
          <p:cNvPr id="4100" name="AutoShape 4">
            <a:extLst>
              <a:ext uri="{FF2B5EF4-FFF2-40B4-BE49-F238E27FC236}">
                <a16:creationId xmlns:a16="http://schemas.microsoft.com/office/drawing/2014/main" id="{0F818542-0C09-850A-D76D-1FC7F4C57E53}"/>
              </a:ext>
            </a:extLst>
          </p:cNvPr>
          <p:cNvSpPr>
            <a:spLocks noChangeArrowheads="1"/>
          </p:cNvSpPr>
          <p:nvPr/>
        </p:nvSpPr>
        <p:spPr bwMode="auto">
          <a:xfrm>
            <a:off x="381000" y="1600200"/>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1</a:t>
            </a:r>
            <a:endParaRPr lang="es-ES_tradnl" altLang="it-IT"/>
          </a:p>
        </p:txBody>
      </p:sp>
      <p:sp>
        <p:nvSpPr>
          <p:cNvPr id="4101" name="Text Box 5">
            <a:extLst>
              <a:ext uri="{FF2B5EF4-FFF2-40B4-BE49-F238E27FC236}">
                <a16:creationId xmlns:a16="http://schemas.microsoft.com/office/drawing/2014/main" id="{2A557227-32CE-D792-4CF1-1F9B20F1990E}"/>
              </a:ext>
            </a:extLst>
          </p:cNvPr>
          <p:cNvSpPr txBox="1">
            <a:spLocks noChangeArrowheads="1"/>
          </p:cNvSpPr>
          <p:nvPr/>
        </p:nvSpPr>
        <p:spPr bwMode="auto">
          <a:xfrm>
            <a:off x="1524000" y="1676400"/>
            <a:ext cx="7224713" cy="461963"/>
          </a:xfrm>
          <a:prstGeom prst="rect">
            <a:avLst/>
          </a:prstGeom>
          <a:noFill/>
          <a:ln w="57150" cmpd="thinThick">
            <a:solidFill>
              <a:srgbClr val="008000"/>
            </a:solidFill>
            <a:miter lim="800000"/>
            <a:headEnd/>
            <a:tailEnd/>
          </a:ln>
          <a:effectLst/>
        </p:spPr>
        <p:txBody>
          <a:bodyPr>
            <a:spAutoFit/>
          </a:bodyPr>
          <a:lstStyle/>
          <a:p>
            <a:pPr>
              <a:defRPr/>
            </a:pPr>
            <a:r>
              <a:rPr lang="it-IT" dirty="0">
                <a:latin typeface="Times New Roman"/>
              </a:rPr>
              <a:t>È necessario agire </a:t>
            </a:r>
            <a:r>
              <a:rPr lang="it-IT" b="1" dirty="0">
                <a:solidFill>
                  <a:schemeClr val="accent2">
                    <a:lumMod val="75000"/>
                  </a:schemeClr>
                </a:solidFill>
                <a:latin typeface="Times New Roman"/>
              </a:rPr>
              <a:t>sempre</a:t>
            </a:r>
            <a:r>
              <a:rPr lang="it-IT" dirty="0">
                <a:latin typeface="Times New Roman"/>
              </a:rPr>
              <a:t> con una coscienza </a:t>
            </a:r>
            <a:r>
              <a:rPr lang="it-IT" b="1" dirty="0">
                <a:solidFill>
                  <a:schemeClr val="accent2">
                    <a:lumMod val="75000"/>
                  </a:schemeClr>
                </a:solidFill>
                <a:latin typeface="Times New Roman"/>
              </a:rPr>
              <a:t>vera</a:t>
            </a:r>
            <a:r>
              <a:rPr lang="es-ES_tradnl" dirty="0">
                <a:latin typeface="Times New Roman"/>
              </a:rPr>
              <a:t>.</a:t>
            </a:r>
          </a:p>
        </p:txBody>
      </p:sp>
      <p:sp>
        <p:nvSpPr>
          <p:cNvPr id="4102" name="AutoShape 6">
            <a:extLst>
              <a:ext uri="{FF2B5EF4-FFF2-40B4-BE49-F238E27FC236}">
                <a16:creationId xmlns:a16="http://schemas.microsoft.com/office/drawing/2014/main" id="{74E68027-DAFA-8790-5D91-7B9CA2CEB599}"/>
              </a:ext>
            </a:extLst>
          </p:cNvPr>
          <p:cNvSpPr>
            <a:spLocks noChangeArrowheads="1"/>
          </p:cNvSpPr>
          <p:nvPr/>
        </p:nvSpPr>
        <p:spPr bwMode="auto">
          <a:xfrm>
            <a:off x="381000" y="2819400"/>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2</a:t>
            </a:r>
            <a:endParaRPr lang="es-ES_tradnl" altLang="it-IT"/>
          </a:p>
        </p:txBody>
      </p:sp>
      <p:sp>
        <p:nvSpPr>
          <p:cNvPr id="4103" name="Text Box 7">
            <a:extLst>
              <a:ext uri="{FF2B5EF4-FFF2-40B4-BE49-F238E27FC236}">
                <a16:creationId xmlns:a16="http://schemas.microsoft.com/office/drawing/2014/main" id="{21598496-04E7-697E-AA00-7323783AD4E8}"/>
              </a:ext>
            </a:extLst>
          </p:cNvPr>
          <p:cNvSpPr txBox="1">
            <a:spLocks noChangeArrowheads="1"/>
          </p:cNvSpPr>
          <p:nvPr/>
        </p:nvSpPr>
        <p:spPr bwMode="auto">
          <a:xfrm>
            <a:off x="1508125" y="2555875"/>
            <a:ext cx="7278688" cy="1200150"/>
          </a:xfrm>
          <a:prstGeom prst="rect">
            <a:avLst/>
          </a:prstGeom>
          <a:noFill/>
          <a:ln w="57150" cmpd="thinThick">
            <a:solidFill>
              <a:srgbClr val="008000"/>
            </a:solidFill>
            <a:miter lim="800000"/>
            <a:headEnd/>
            <a:tailEnd/>
          </a:ln>
          <a:effectLst/>
        </p:spPr>
        <p:txBody>
          <a:bodyPr>
            <a:spAutoFit/>
          </a:bodyPr>
          <a:lstStyle/>
          <a:p>
            <a:pPr algn="just">
              <a:defRPr/>
            </a:pPr>
            <a:r>
              <a:rPr lang="it-IT" dirty="0">
                <a:latin typeface="Times New Roman"/>
              </a:rPr>
              <a:t>Non è </a:t>
            </a:r>
            <a:r>
              <a:rPr lang="it-IT" b="1" dirty="0">
                <a:solidFill>
                  <a:schemeClr val="accent2">
                    <a:lumMod val="75000"/>
                  </a:schemeClr>
                </a:solidFill>
                <a:latin typeface="Times New Roman"/>
              </a:rPr>
              <a:t>mai</a:t>
            </a:r>
            <a:r>
              <a:rPr lang="it-IT" dirty="0">
                <a:latin typeface="Times New Roman"/>
              </a:rPr>
              <a:t> lecito agire con una coscienza </a:t>
            </a:r>
            <a:r>
              <a:rPr lang="it-IT" b="1" dirty="0">
                <a:solidFill>
                  <a:schemeClr val="accent2">
                    <a:lumMod val="75000"/>
                  </a:schemeClr>
                </a:solidFill>
                <a:latin typeface="Times New Roman"/>
              </a:rPr>
              <a:t>dubbiosa</a:t>
            </a:r>
            <a:r>
              <a:rPr lang="it-IT" dirty="0">
                <a:latin typeface="Times New Roman"/>
              </a:rPr>
              <a:t> relativa alla liceità di un’azione se c’è un </a:t>
            </a:r>
            <a:r>
              <a:rPr lang="it-IT" b="1" dirty="0">
                <a:solidFill>
                  <a:srgbClr val="CC6600"/>
                </a:solidFill>
                <a:latin typeface="Times New Roman"/>
              </a:rPr>
              <a:t>fondato timore </a:t>
            </a:r>
            <a:r>
              <a:rPr lang="it-IT" dirty="0">
                <a:latin typeface="Times New Roman"/>
              </a:rPr>
              <a:t>di sbagliare</a:t>
            </a:r>
            <a:r>
              <a:rPr lang="es-ES_tradnl" dirty="0">
                <a:latin typeface="Times New Roman"/>
              </a:rPr>
              <a:t>. =&gt; </a:t>
            </a:r>
            <a:r>
              <a:rPr lang="it-IT" dirty="0">
                <a:latin typeface="Times New Roman"/>
              </a:rPr>
              <a:t>opportune misure per </a:t>
            </a:r>
            <a:r>
              <a:rPr lang="it-IT" b="1" dirty="0">
                <a:solidFill>
                  <a:srgbClr val="CC6600"/>
                </a:solidFill>
                <a:latin typeface="Times New Roman"/>
              </a:rPr>
              <a:t>uscire dal dubbio</a:t>
            </a:r>
            <a:r>
              <a:rPr lang="es-ES_tradnl" dirty="0">
                <a:latin typeface="Times New Roman"/>
              </a:rPr>
              <a:t>.</a:t>
            </a:r>
          </a:p>
        </p:txBody>
      </p:sp>
      <p:sp>
        <p:nvSpPr>
          <p:cNvPr id="4104" name="AutoShape 8">
            <a:extLst>
              <a:ext uri="{FF2B5EF4-FFF2-40B4-BE49-F238E27FC236}">
                <a16:creationId xmlns:a16="http://schemas.microsoft.com/office/drawing/2014/main" id="{559BD40F-C5EB-F2D2-F706-470B40515BB9}"/>
              </a:ext>
            </a:extLst>
          </p:cNvPr>
          <p:cNvSpPr>
            <a:spLocks noChangeArrowheads="1"/>
          </p:cNvSpPr>
          <p:nvPr/>
        </p:nvSpPr>
        <p:spPr bwMode="auto">
          <a:xfrm>
            <a:off x="381000" y="4191000"/>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3</a:t>
            </a:r>
            <a:endParaRPr lang="es-ES_tradnl" altLang="it-IT"/>
          </a:p>
        </p:txBody>
      </p:sp>
      <p:sp>
        <p:nvSpPr>
          <p:cNvPr id="4105" name="Text Box 9">
            <a:extLst>
              <a:ext uri="{FF2B5EF4-FFF2-40B4-BE49-F238E27FC236}">
                <a16:creationId xmlns:a16="http://schemas.microsoft.com/office/drawing/2014/main" id="{81197FFF-A1E5-B1AF-F98E-E8B5BB6A7B8A}"/>
              </a:ext>
            </a:extLst>
          </p:cNvPr>
          <p:cNvSpPr txBox="1">
            <a:spLocks noChangeArrowheads="1"/>
          </p:cNvSpPr>
          <p:nvPr/>
        </p:nvSpPr>
        <p:spPr bwMode="auto">
          <a:xfrm>
            <a:off x="1524000" y="4000500"/>
            <a:ext cx="7262813" cy="1200150"/>
          </a:xfrm>
          <a:prstGeom prst="rect">
            <a:avLst/>
          </a:prstGeom>
          <a:noFill/>
          <a:ln w="57150" cmpd="thinThick">
            <a:solidFill>
              <a:srgbClr val="008000"/>
            </a:solidFill>
            <a:miter lim="800000"/>
            <a:headEnd/>
            <a:tailEnd/>
          </a:ln>
          <a:effectLst/>
        </p:spPr>
        <p:txBody>
          <a:bodyPr>
            <a:spAutoFit/>
          </a:bodyPr>
          <a:lstStyle/>
          <a:p>
            <a:pPr algn="just">
              <a:defRPr/>
            </a:pPr>
            <a:r>
              <a:rPr lang="it-IT" b="1" dirty="0">
                <a:solidFill>
                  <a:srgbClr val="CC6600"/>
                </a:solidFill>
                <a:latin typeface="Times New Roman"/>
              </a:rPr>
              <a:t>Non si deve tenere conto </a:t>
            </a:r>
            <a:r>
              <a:rPr lang="it-IT" dirty="0">
                <a:latin typeface="Times New Roman"/>
              </a:rPr>
              <a:t>del </a:t>
            </a:r>
            <a:r>
              <a:rPr lang="it-IT" b="1" dirty="0">
                <a:solidFill>
                  <a:schemeClr val="accent2">
                    <a:lumMod val="75000"/>
                  </a:schemeClr>
                </a:solidFill>
                <a:latin typeface="Times New Roman"/>
              </a:rPr>
              <a:t>dubbio puramente negativo</a:t>
            </a:r>
            <a:r>
              <a:rPr lang="it-IT" dirty="0">
                <a:latin typeface="Times New Roman"/>
              </a:rPr>
              <a:t>, benché esso possa avere qualche motivo di peso al </a:t>
            </a:r>
            <a:r>
              <a:rPr lang="es-ES_tradnl" dirty="0">
                <a:latin typeface="Times New Roman"/>
              </a:rPr>
              <a:t>momento </a:t>
            </a:r>
            <a:r>
              <a:rPr lang="it-IT" dirty="0">
                <a:latin typeface="Times New Roman"/>
              </a:rPr>
              <a:t>di agire</a:t>
            </a:r>
            <a:r>
              <a:rPr lang="es-ES_tradnl" dirty="0">
                <a:latin typeface="Times New Roman"/>
              </a:rPr>
              <a:t> (ragioni di poco peso).</a:t>
            </a:r>
          </a:p>
        </p:txBody>
      </p:sp>
      <p:sp>
        <p:nvSpPr>
          <p:cNvPr id="4106" name="AutoShape 10">
            <a:extLst>
              <a:ext uri="{FF2B5EF4-FFF2-40B4-BE49-F238E27FC236}">
                <a16:creationId xmlns:a16="http://schemas.microsoft.com/office/drawing/2014/main" id="{F9F7FE81-3AAE-572C-61B0-1DB55FA7BA49}"/>
              </a:ext>
            </a:extLst>
          </p:cNvPr>
          <p:cNvSpPr>
            <a:spLocks noChangeArrowheads="1"/>
          </p:cNvSpPr>
          <p:nvPr/>
        </p:nvSpPr>
        <p:spPr bwMode="auto">
          <a:xfrm>
            <a:off x="381000" y="5410200"/>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4</a:t>
            </a:r>
            <a:endParaRPr lang="es-ES_tradnl" altLang="it-IT"/>
          </a:p>
        </p:txBody>
      </p:sp>
      <p:sp>
        <p:nvSpPr>
          <p:cNvPr id="4107" name="Text Box 11">
            <a:extLst>
              <a:ext uri="{FF2B5EF4-FFF2-40B4-BE49-F238E27FC236}">
                <a16:creationId xmlns:a16="http://schemas.microsoft.com/office/drawing/2014/main" id="{E0A87543-A308-5F10-8228-0B7D3CD0AA9A}"/>
              </a:ext>
            </a:extLst>
          </p:cNvPr>
          <p:cNvSpPr txBox="1">
            <a:spLocks noChangeArrowheads="1"/>
          </p:cNvSpPr>
          <p:nvPr/>
        </p:nvSpPr>
        <p:spPr bwMode="auto">
          <a:xfrm>
            <a:off x="1524000" y="5410200"/>
            <a:ext cx="7262813" cy="830263"/>
          </a:xfrm>
          <a:prstGeom prst="rect">
            <a:avLst/>
          </a:prstGeom>
          <a:noFill/>
          <a:ln w="57150" cmpd="thinThick">
            <a:solidFill>
              <a:srgbClr val="008000"/>
            </a:solidFill>
            <a:miter lim="800000"/>
            <a:headEnd/>
            <a:tailEnd/>
          </a:ln>
          <a:effectLst/>
        </p:spPr>
        <p:txBody>
          <a:bodyPr>
            <a:spAutoFit/>
          </a:bodyPr>
          <a:lstStyle/>
          <a:p>
            <a:pPr algn="just">
              <a:defRPr/>
            </a:pPr>
            <a:r>
              <a:rPr lang="it-IT" dirty="0">
                <a:latin typeface="Times New Roman"/>
              </a:rPr>
              <a:t>Chi segue la coscienza </a:t>
            </a:r>
            <a:r>
              <a:rPr lang="it-IT" b="1" dirty="0">
                <a:solidFill>
                  <a:schemeClr val="accent2">
                    <a:lumMod val="75000"/>
                  </a:schemeClr>
                </a:solidFill>
                <a:latin typeface="Times New Roman"/>
              </a:rPr>
              <a:t>invincibilmente erronea </a:t>
            </a:r>
            <a:r>
              <a:rPr lang="it-IT" dirty="0">
                <a:latin typeface="Times New Roman"/>
              </a:rPr>
              <a:t>e compie una cosa proibita </a:t>
            </a:r>
            <a:r>
              <a:rPr lang="it-IT" b="1" dirty="0">
                <a:solidFill>
                  <a:srgbClr val="CC6600"/>
                </a:solidFill>
                <a:latin typeface="Times New Roman"/>
              </a:rPr>
              <a:t>non</a:t>
            </a:r>
            <a:r>
              <a:rPr lang="it-IT" dirty="0">
                <a:latin typeface="Times New Roman"/>
              </a:rPr>
              <a:t> commette </a:t>
            </a:r>
            <a:r>
              <a:rPr lang="it-IT" b="1" dirty="0">
                <a:solidFill>
                  <a:srgbClr val="CC6600"/>
                </a:solidFill>
                <a:latin typeface="Times New Roman"/>
              </a:rPr>
              <a:t>peccato</a:t>
            </a:r>
            <a:r>
              <a:rPr lang="es-ES_tradnl" dirty="0">
                <a:latin typeface="Times New Roman"/>
              </a:rPr>
              <a:t>.</a:t>
            </a:r>
          </a:p>
        </p:txBody>
      </p:sp>
      <p:sp>
        <p:nvSpPr>
          <p:cNvPr id="8204" name="Text Box 16">
            <a:extLst>
              <a:ext uri="{FF2B5EF4-FFF2-40B4-BE49-F238E27FC236}">
                <a16:creationId xmlns:a16="http://schemas.microsoft.com/office/drawing/2014/main" id="{74437048-9776-32B7-891B-5D49E7FB29E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84</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1000" fill="hold"/>
                                        <p:tgtEl>
                                          <p:spTgt spid="4100"/>
                                        </p:tgtEl>
                                        <p:attrNameLst>
                                          <p:attrName>ppt_x</p:attrName>
                                        </p:attrNameLst>
                                      </p:cBhvr>
                                      <p:tavLst>
                                        <p:tav tm="0">
                                          <p:val>
                                            <p:strVal val="#ppt_x"/>
                                          </p:val>
                                        </p:tav>
                                        <p:tav tm="100000">
                                          <p:val>
                                            <p:strVal val="#ppt_x"/>
                                          </p:val>
                                        </p:tav>
                                      </p:tavLst>
                                    </p:anim>
                                    <p:anim calcmode="lin" valueType="num">
                                      <p:cBhvr additive="base">
                                        <p:cTn id="8" dur="10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left)">
                                      <p:cBhvr>
                                        <p:cTn id="12" dur="10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1000" fill="hold"/>
                                        <p:tgtEl>
                                          <p:spTgt spid="4102"/>
                                        </p:tgtEl>
                                        <p:attrNameLst>
                                          <p:attrName>ppt_x</p:attrName>
                                        </p:attrNameLst>
                                      </p:cBhvr>
                                      <p:tavLst>
                                        <p:tav tm="0">
                                          <p:val>
                                            <p:strVal val="#ppt_x"/>
                                          </p:val>
                                        </p:tav>
                                        <p:tav tm="100000">
                                          <p:val>
                                            <p:strVal val="#ppt_x"/>
                                          </p:val>
                                        </p:tav>
                                      </p:tavLst>
                                    </p:anim>
                                    <p:anim calcmode="lin" valueType="num">
                                      <p:cBhvr additive="base">
                                        <p:cTn id="18" dur="1000" fill="hold"/>
                                        <p:tgtEl>
                                          <p:spTgt spid="410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wipe(left)">
                                      <p:cBhvr>
                                        <p:cTn id="22" dur="1000"/>
                                        <p:tgtEl>
                                          <p:spTgt spid="4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 calcmode="lin" valueType="num">
                                      <p:cBhvr additive="base">
                                        <p:cTn id="27" dur="1000" fill="hold"/>
                                        <p:tgtEl>
                                          <p:spTgt spid="4104"/>
                                        </p:tgtEl>
                                        <p:attrNameLst>
                                          <p:attrName>ppt_x</p:attrName>
                                        </p:attrNameLst>
                                      </p:cBhvr>
                                      <p:tavLst>
                                        <p:tav tm="0">
                                          <p:val>
                                            <p:strVal val="#ppt_x"/>
                                          </p:val>
                                        </p:tav>
                                        <p:tav tm="100000">
                                          <p:val>
                                            <p:strVal val="#ppt_x"/>
                                          </p:val>
                                        </p:tav>
                                      </p:tavLst>
                                    </p:anim>
                                    <p:anim calcmode="lin" valueType="num">
                                      <p:cBhvr additive="base">
                                        <p:cTn id="28" dur="1000" fill="hold"/>
                                        <p:tgtEl>
                                          <p:spTgt spid="410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wipe(left)">
                                      <p:cBhvr>
                                        <p:cTn id="32" dur="1000"/>
                                        <p:tgtEl>
                                          <p:spTgt spid="4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 calcmode="lin" valueType="num">
                                      <p:cBhvr additive="base">
                                        <p:cTn id="37" dur="1000" fill="hold"/>
                                        <p:tgtEl>
                                          <p:spTgt spid="4106"/>
                                        </p:tgtEl>
                                        <p:attrNameLst>
                                          <p:attrName>ppt_x</p:attrName>
                                        </p:attrNameLst>
                                      </p:cBhvr>
                                      <p:tavLst>
                                        <p:tav tm="0">
                                          <p:val>
                                            <p:strVal val="#ppt_x"/>
                                          </p:val>
                                        </p:tav>
                                        <p:tav tm="100000">
                                          <p:val>
                                            <p:strVal val="#ppt_x"/>
                                          </p:val>
                                        </p:tav>
                                      </p:tavLst>
                                    </p:anim>
                                    <p:anim calcmode="lin" valueType="num">
                                      <p:cBhvr additive="base">
                                        <p:cTn id="38" dur="1000" fill="hold"/>
                                        <p:tgtEl>
                                          <p:spTgt spid="410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4107"/>
                                        </p:tgtEl>
                                        <p:attrNameLst>
                                          <p:attrName>style.visibility</p:attrName>
                                        </p:attrNameLst>
                                      </p:cBhvr>
                                      <p:to>
                                        <p:strVal val="visible"/>
                                      </p:to>
                                    </p:set>
                                    <p:animEffect transition="in" filter="wipe(left)">
                                      <p:cBhvr>
                                        <p:cTn id="42" dur="1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autoUpdateAnimBg="0"/>
      <p:bldP spid="4101" grpId="0" animBg="1" autoUpdateAnimBg="0"/>
      <p:bldP spid="4102" grpId="0" animBg="1" autoUpdateAnimBg="0"/>
      <p:bldP spid="4103" grpId="0" animBg="1" autoUpdateAnimBg="0"/>
      <p:bldP spid="4104" grpId="0" animBg="1" autoUpdateAnimBg="0"/>
      <p:bldP spid="4105" grpId="0" animBg="1" autoUpdateAnimBg="0"/>
      <p:bldP spid="4106" grpId="0" animBg="1" autoUpdateAnimBg="0"/>
      <p:bldP spid="410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18A7E6-03E1-E7C9-BDDC-2E69ED219CBE}"/>
              </a:ext>
            </a:extLst>
          </p:cNvPr>
          <p:cNvSpPr>
            <a:spLocks noGrp="1" noChangeArrowheads="1"/>
          </p:cNvSpPr>
          <p:nvPr>
            <p:ph idx="1"/>
          </p:nvPr>
        </p:nvSpPr>
        <p:spPr/>
        <p:txBody>
          <a:bodyPr>
            <a:normAutofit fontScale="92500" lnSpcReduction="10000"/>
          </a:bodyPr>
          <a:lstStyle/>
          <a:p>
            <a:pPr>
              <a:lnSpc>
                <a:spcPct val="80000"/>
              </a:lnSpc>
            </a:pPr>
            <a:r>
              <a:rPr lang="it-IT" altLang="it-IT" sz="2400"/>
              <a:t>il nascere all’interno della Chiesa di diverse scuole esegetiche che interpretavano la Scrittura in modi differenti e non sempre “sovrapponibili” </a:t>
            </a:r>
          </a:p>
          <a:p>
            <a:pPr>
              <a:lnSpc>
                <a:spcPct val="80000"/>
              </a:lnSpc>
            </a:pPr>
            <a:r>
              <a:rPr lang="it-IT" altLang="it-IT" sz="2400"/>
              <a:t>l’emergere delle prime eresie e soprattutto la grande crisi gnostica: anche gli eretici si riferiscono Scrittura</a:t>
            </a:r>
          </a:p>
          <a:p>
            <a:pPr>
              <a:lnSpc>
                <a:spcPct val="80000"/>
              </a:lnSpc>
            </a:pPr>
            <a:r>
              <a:rPr lang="it-IT" altLang="it-IT" sz="2400"/>
              <a:t>la Scrittura comincia a “non bastare più” se non c’è un’autorità, cioè una “regola”, con cui interpretarla</a:t>
            </a:r>
          </a:p>
          <a:p>
            <a:pPr>
              <a:lnSpc>
                <a:spcPct val="80000"/>
              </a:lnSpc>
            </a:pPr>
            <a:r>
              <a:rPr lang="it-IT" altLang="it-IT" sz="2400"/>
              <a:t>Il criterio normativo per l’interpretazione della Scrittura, sarà svolto dai “simboli di fede”</a:t>
            </a:r>
          </a:p>
          <a:p>
            <a:pPr>
              <a:lnSpc>
                <a:spcPct val="80000"/>
              </a:lnSpc>
            </a:pPr>
            <a:r>
              <a:rPr lang="it-IT" altLang="it-IT" sz="2400"/>
              <a:t>si stabilisce così che l’interpretazione corretta della Scrittura è quella che non conduce al di fuori del simbolo della fede.</a:t>
            </a:r>
          </a:p>
          <a:p>
            <a:pPr>
              <a:lnSpc>
                <a:spcPct val="80000"/>
              </a:lnSpc>
            </a:pPr>
            <a:endParaRPr lang="it-IT" altLang="it-IT" sz="2400"/>
          </a:p>
          <a:p>
            <a:pPr>
              <a:lnSpc>
                <a:spcPct val="80000"/>
              </a:lnSpc>
            </a:pPr>
            <a:endParaRPr lang="it-IT" altLang="it-IT" sz="24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1B8C11-D8B2-1E99-568E-14054B2ED5E6}"/>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5</a:t>
            </a:r>
            <a:endParaRPr lang="es-ES_tradnl" sz="2400" dirty="0"/>
          </a:p>
        </p:txBody>
      </p:sp>
      <p:sp>
        <p:nvSpPr>
          <p:cNvPr id="5123" name="AutoShape 3">
            <a:extLst>
              <a:ext uri="{FF2B5EF4-FFF2-40B4-BE49-F238E27FC236}">
                <a16:creationId xmlns:a16="http://schemas.microsoft.com/office/drawing/2014/main" id="{B9E1DA9C-DD04-79CC-B3F9-257443B0B65A}"/>
              </a:ext>
            </a:extLst>
          </p:cNvPr>
          <p:cNvSpPr>
            <a:spLocks noChangeArrowheads="1"/>
          </p:cNvSpPr>
          <p:nvPr/>
        </p:nvSpPr>
        <p:spPr bwMode="auto">
          <a:xfrm>
            <a:off x="381000" y="2033588"/>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5</a:t>
            </a:r>
            <a:endParaRPr lang="es-ES_tradnl" altLang="it-IT"/>
          </a:p>
        </p:txBody>
      </p:sp>
      <p:sp>
        <p:nvSpPr>
          <p:cNvPr id="5124" name="Text Box 4">
            <a:extLst>
              <a:ext uri="{FF2B5EF4-FFF2-40B4-BE49-F238E27FC236}">
                <a16:creationId xmlns:a16="http://schemas.microsoft.com/office/drawing/2014/main" id="{FE39ECE8-C77F-CA4B-E951-97E1C49B82F2}"/>
              </a:ext>
            </a:extLst>
          </p:cNvPr>
          <p:cNvSpPr txBox="1">
            <a:spLocks noChangeArrowheads="1"/>
          </p:cNvSpPr>
          <p:nvPr/>
        </p:nvSpPr>
        <p:spPr bwMode="auto">
          <a:xfrm>
            <a:off x="1371600" y="1752600"/>
            <a:ext cx="7415213" cy="1200150"/>
          </a:xfrm>
          <a:prstGeom prst="rect">
            <a:avLst/>
          </a:prstGeom>
          <a:noFill/>
          <a:ln w="57150" cmpd="thinThick">
            <a:solidFill>
              <a:srgbClr val="008000"/>
            </a:solidFill>
            <a:miter lim="800000"/>
            <a:headEnd/>
            <a:tailEnd/>
          </a:ln>
          <a:effectLst/>
        </p:spPr>
        <p:txBody>
          <a:bodyPr>
            <a:spAutoFit/>
          </a:bodyPr>
          <a:lstStyle/>
          <a:p>
            <a:pPr algn="just">
              <a:defRPr/>
            </a:pPr>
            <a:r>
              <a:rPr lang="it-IT" dirty="0">
                <a:latin typeface="Times New Roman"/>
              </a:rPr>
              <a:t>La coscienza </a:t>
            </a:r>
            <a:r>
              <a:rPr lang="it-IT" b="1" dirty="0">
                <a:solidFill>
                  <a:schemeClr val="accent2">
                    <a:lumMod val="75000"/>
                  </a:schemeClr>
                </a:solidFill>
                <a:latin typeface="Times New Roman"/>
              </a:rPr>
              <a:t>invincibilmente erronea </a:t>
            </a:r>
            <a:r>
              <a:rPr lang="it-IT" dirty="0">
                <a:latin typeface="Times New Roman"/>
              </a:rPr>
              <a:t>deve essere </a:t>
            </a:r>
            <a:r>
              <a:rPr lang="it-IT" b="1" dirty="0">
                <a:solidFill>
                  <a:srgbClr val="CC6600"/>
                </a:solidFill>
                <a:latin typeface="Times New Roman"/>
              </a:rPr>
              <a:t>seguita</a:t>
            </a:r>
            <a:r>
              <a:rPr lang="it-IT" dirty="0">
                <a:latin typeface="Times New Roman"/>
              </a:rPr>
              <a:t> in ciò che comanda o proibisce, altrimenti si agirebbe contro coscienza e si </a:t>
            </a:r>
            <a:r>
              <a:rPr lang="it-IT" b="1" dirty="0">
                <a:solidFill>
                  <a:srgbClr val="CC6600"/>
                </a:solidFill>
                <a:latin typeface="Times New Roman"/>
              </a:rPr>
              <a:t>peccherebbe</a:t>
            </a:r>
            <a:r>
              <a:rPr lang="es-ES_tradnl" dirty="0">
                <a:latin typeface="Times New Roman"/>
              </a:rPr>
              <a:t>.</a:t>
            </a:r>
          </a:p>
        </p:txBody>
      </p:sp>
      <p:sp>
        <p:nvSpPr>
          <p:cNvPr id="5125" name="AutoShape 5">
            <a:extLst>
              <a:ext uri="{FF2B5EF4-FFF2-40B4-BE49-F238E27FC236}">
                <a16:creationId xmlns:a16="http://schemas.microsoft.com/office/drawing/2014/main" id="{1FF7D0E2-0DB1-C36D-CC8A-588A028AF0E8}"/>
              </a:ext>
            </a:extLst>
          </p:cNvPr>
          <p:cNvSpPr>
            <a:spLocks noChangeArrowheads="1"/>
          </p:cNvSpPr>
          <p:nvPr/>
        </p:nvSpPr>
        <p:spPr bwMode="auto">
          <a:xfrm>
            <a:off x="304800" y="3352800"/>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6</a:t>
            </a:r>
            <a:endParaRPr lang="es-ES_tradnl" altLang="it-IT"/>
          </a:p>
        </p:txBody>
      </p:sp>
      <p:sp>
        <p:nvSpPr>
          <p:cNvPr id="5126" name="Text Box 6">
            <a:extLst>
              <a:ext uri="{FF2B5EF4-FFF2-40B4-BE49-F238E27FC236}">
                <a16:creationId xmlns:a16="http://schemas.microsoft.com/office/drawing/2014/main" id="{17EFEFF3-5D69-FD03-5995-847903432FEB}"/>
              </a:ext>
            </a:extLst>
          </p:cNvPr>
          <p:cNvSpPr txBox="1">
            <a:spLocks noChangeArrowheads="1"/>
          </p:cNvSpPr>
          <p:nvPr/>
        </p:nvSpPr>
        <p:spPr bwMode="auto">
          <a:xfrm>
            <a:off x="1295400" y="3429000"/>
            <a:ext cx="7469188" cy="461963"/>
          </a:xfrm>
          <a:prstGeom prst="rect">
            <a:avLst/>
          </a:prstGeom>
          <a:noFill/>
          <a:ln w="57150" cmpd="thinThick">
            <a:solidFill>
              <a:srgbClr val="008000"/>
            </a:solidFill>
            <a:miter lim="800000"/>
            <a:headEnd/>
            <a:tailEnd/>
          </a:ln>
          <a:effectLst/>
        </p:spPr>
        <p:txBody>
          <a:bodyPr wrap="none">
            <a:spAutoFit/>
          </a:bodyPr>
          <a:lstStyle/>
          <a:p>
            <a:pPr algn="just">
              <a:defRPr/>
            </a:pPr>
            <a:r>
              <a:rPr lang="it-IT" dirty="0">
                <a:latin typeface="Times New Roman"/>
              </a:rPr>
              <a:t>È </a:t>
            </a:r>
            <a:r>
              <a:rPr lang="it-IT" b="1" dirty="0">
                <a:solidFill>
                  <a:srgbClr val="CC6600"/>
                </a:solidFill>
                <a:latin typeface="Times New Roman"/>
              </a:rPr>
              <a:t>peccato</a:t>
            </a:r>
            <a:r>
              <a:rPr lang="it-IT" dirty="0">
                <a:latin typeface="Times New Roman"/>
              </a:rPr>
              <a:t> agire con una coscienza </a:t>
            </a:r>
            <a:r>
              <a:rPr lang="it-IT" b="1" dirty="0" err="1">
                <a:solidFill>
                  <a:schemeClr val="accent2">
                    <a:lumMod val="75000"/>
                  </a:schemeClr>
                </a:solidFill>
                <a:latin typeface="Times New Roman"/>
              </a:rPr>
              <a:t>vincibilmente</a:t>
            </a:r>
            <a:r>
              <a:rPr lang="it-IT" b="1" dirty="0">
                <a:solidFill>
                  <a:schemeClr val="accent2">
                    <a:lumMod val="75000"/>
                  </a:schemeClr>
                </a:solidFill>
                <a:latin typeface="Times New Roman"/>
              </a:rPr>
              <a:t> erronea</a:t>
            </a:r>
            <a:r>
              <a:rPr lang="es-ES_tradnl" dirty="0">
                <a:latin typeface="Times New Roman"/>
              </a:rPr>
              <a:t>.</a:t>
            </a:r>
          </a:p>
        </p:txBody>
      </p:sp>
      <p:sp>
        <p:nvSpPr>
          <p:cNvPr id="5127" name="AutoShape 7">
            <a:extLst>
              <a:ext uri="{FF2B5EF4-FFF2-40B4-BE49-F238E27FC236}">
                <a16:creationId xmlns:a16="http://schemas.microsoft.com/office/drawing/2014/main" id="{52F6955F-5EB6-4F06-1D95-B032FADF47B3}"/>
              </a:ext>
            </a:extLst>
          </p:cNvPr>
          <p:cNvSpPr>
            <a:spLocks noChangeArrowheads="1"/>
          </p:cNvSpPr>
          <p:nvPr/>
        </p:nvSpPr>
        <p:spPr bwMode="auto">
          <a:xfrm>
            <a:off x="304800" y="5033963"/>
            <a:ext cx="685800" cy="609600"/>
          </a:xfrm>
          <a:prstGeom prst="horizontalScroll">
            <a:avLst>
              <a:gd name="adj" fmla="val 12500"/>
            </a:avLst>
          </a:prstGeom>
          <a:solidFill>
            <a:srgbClr val="008000"/>
          </a:solidFill>
          <a:ln w="9525">
            <a:solidFill>
              <a:srgbClr val="CC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7</a:t>
            </a:r>
            <a:endParaRPr lang="es-ES_tradnl" altLang="it-IT"/>
          </a:p>
        </p:txBody>
      </p:sp>
      <p:sp>
        <p:nvSpPr>
          <p:cNvPr id="5128" name="Text Box 8">
            <a:extLst>
              <a:ext uri="{FF2B5EF4-FFF2-40B4-BE49-F238E27FC236}">
                <a16:creationId xmlns:a16="http://schemas.microsoft.com/office/drawing/2014/main" id="{AB3BC603-911A-83B8-5C16-523E99B7ABCF}"/>
              </a:ext>
            </a:extLst>
          </p:cNvPr>
          <p:cNvSpPr txBox="1">
            <a:spLocks noChangeArrowheads="1"/>
          </p:cNvSpPr>
          <p:nvPr/>
        </p:nvSpPr>
        <p:spPr bwMode="auto">
          <a:xfrm>
            <a:off x="1295400" y="4419600"/>
            <a:ext cx="7491413" cy="1938338"/>
          </a:xfrm>
          <a:prstGeom prst="rect">
            <a:avLst/>
          </a:prstGeom>
          <a:noFill/>
          <a:ln w="57150" cmpd="thinThick">
            <a:solidFill>
              <a:srgbClr val="008000"/>
            </a:solidFill>
            <a:miter lim="800000"/>
            <a:headEnd/>
            <a:tailEnd/>
          </a:ln>
          <a:effectLst/>
        </p:spPr>
        <p:txBody>
          <a:bodyPr>
            <a:spAutoFit/>
          </a:bodyPr>
          <a:lstStyle/>
          <a:p>
            <a:pPr algn="just">
              <a:defRPr/>
            </a:pPr>
            <a:r>
              <a:rPr lang="it-IT" dirty="0">
                <a:latin typeface="Times New Roman"/>
              </a:rPr>
              <a:t>La coscienza è </a:t>
            </a:r>
            <a:r>
              <a:rPr lang="it-IT" b="1" dirty="0">
                <a:solidFill>
                  <a:schemeClr val="accent2">
                    <a:lumMod val="75000"/>
                  </a:schemeClr>
                </a:solidFill>
                <a:latin typeface="Times New Roman"/>
              </a:rPr>
              <a:t>libera</a:t>
            </a:r>
            <a:r>
              <a:rPr lang="it-IT" dirty="0">
                <a:latin typeface="Times New Roman"/>
              </a:rPr>
              <a:t>, per cui </a:t>
            </a:r>
            <a:r>
              <a:rPr lang="it-IT" b="1" dirty="0">
                <a:solidFill>
                  <a:srgbClr val="CC6600"/>
                </a:solidFill>
                <a:latin typeface="Times New Roman"/>
              </a:rPr>
              <a:t>non </a:t>
            </a:r>
            <a:r>
              <a:rPr lang="it-IT" b="1" dirty="0" err="1">
                <a:solidFill>
                  <a:srgbClr val="CC6600"/>
                </a:solidFill>
                <a:latin typeface="Times New Roman"/>
              </a:rPr>
              <a:t>dev</a:t>
            </a:r>
            <a:r>
              <a:rPr lang="it-IT" b="1" dirty="0">
                <a:solidFill>
                  <a:srgbClr val="CC6600"/>
                </a:solidFill>
                <a:latin typeface="Times New Roman"/>
              </a:rPr>
              <a:t>’essere violentata </a:t>
            </a:r>
            <a:r>
              <a:rPr lang="it-IT" dirty="0">
                <a:latin typeface="Times New Roman"/>
              </a:rPr>
              <a:t>da nessuno: </a:t>
            </a:r>
            <a:r>
              <a:rPr lang="it-IT" b="1" dirty="0">
                <a:solidFill>
                  <a:srgbClr val="CC6600"/>
                </a:solidFill>
                <a:latin typeface="Times New Roman"/>
              </a:rPr>
              <a:t>Dio stesso </a:t>
            </a:r>
            <a:r>
              <a:rPr lang="it-IT" dirty="0">
                <a:latin typeface="Times New Roman"/>
              </a:rPr>
              <a:t>rispetta la libertà della persona umana. </a:t>
            </a:r>
            <a:r>
              <a:rPr lang="it-IT" b="1" dirty="0">
                <a:solidFill>
                  <a:srgbClr val="FF0000"/>
                </a:solidFill>
                <a:latin typeface="Times New Roman"/>
              </a:rPr>
              <a:t>Però</a:t>
            </a:r>
            <a:r>
              <a:rPr lang="it-IT" dirty="0">
                <a:latin typeface="Times New Roman"/>
              </a:rPr>
              <a:t> l’uomo </a:t>
            </a:r>
            <a:r>
              <a:rPr lang="it-IT" b="1" dirty="0">
                <a:solidFill>
                  <a:schemeClr val="accent2">
                    <a:lumMod val="75000"/>
                  </a:schemeClr>
                </a:solidFill>
                <a:latin typeface="Times New Roman"/>
              </a:rPr>
              <a:t>non ha la libertà </a:t>
            </a:r>
            <a:r>
              <a:rPr lang="it-IT" dirty="0">
                <a:latin typeface="Times New Roman"/>
              </a:rPr>
              <a:t>di </a:t>
            </a:r>
            <a:r>
              <a:rPr lang="it-IT" b="1" dirty="0">
                <a:solidFill>
                  <a:schemeClr val="accent2">
                    <a:lumMod val="75000"/>
                  </a:schemeClr>
                </a:solidFill>
                <a:latin typeface="Times New Roman"/>
              </a:rPr>
              <a:t>non</a:t>
            </a:r>
            <a:r>
              <a:rPr lang="it-IT" dirty="0">
                <a:latin typeface="Times New Roman"/>
              </a:rPr>
              <a:t> formare la propria coscienza, ma anzi </a:t>
            </a:r>
            <a:r>
              <a:rPr lang="it-IT" b="1" dirty="0">
                <a:solidFill>
                  <a:srgbClr val="CC6600"/>
                </a:solidFill>
                <a:latin typeface="Times New Roman"/>
              </a:rPr>
              <a:t>è obbligato ad adottare i mezzi necessari</a:t>
            </a:r>
            <a:r>
              <a:rPr lang="it-IT" dirty="0">
                <a:latin typeface="Times New Roman"/>
              </a:rPr>
              <a:t> per formare una coscienza eticamente </a:t>
            </a:r>
            <a:r>
              <a:rPr lang="it-IT" b="1" dirty="0">
                <a:solidFill>
                  <a:srgbClr val="CC6600"/>
                </a:solidFill>
                <a:latin typeface="Times New Roman"/>
              </a:rPr>
              <a:t>retta</a:t>
            </a:r>
            <a:r>
              <a:rPr lang="es-ES_tradnl" dirty="0">
                <a:latin typeface="Times New Roman"/>
              </a:rPr>
              <a:t>.</a:t>
            </a:r>
          </a:p>
        </p:txBody>
      </p:sp>
      <p:sp>
        <p:nvSpPr>
          <p:cNvPr id="9225" name="Rectangle 9">
            <a:extLst>
              <a:ext uri="{FF2B5EF4-FFF2-40B4-BE49-F238E27FC236}">
                <a16:creationId xmlns:a16="http://schemas.microsoft.com/office/drawing/2014/main" id="{19B0D019-BC15-32C6-AC0A-461FF2E463C7}"/>
              </a:ext>
            </a:extLst>
          </p:cNvPr>
          <p:cNvSpPr>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Principi morali che determinano il retto agire, 2</a:t>
            </a:r>
          </a:p>
        </p:txBody>
      </p:sp>
      <p:sp>
        <p:nvSpPr>
          <p:cNvPr id="9226" name="Text Box 13">
            <a:extLst>
              <a:ext uri="{FF2B5EF4-FFF2-40B4-BE49-F238E27FC236}">
                <a16:creationId xmlns:a16="http://schemas.microsoft.com/office/drawing/2014/main" id="{30F2AE4E-397E-E95E-F5E5-137C9F76B206}"/>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85</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1000" fill="hold"/>
                                        <p:tgtEl>
                                          <p:spTgt spid="5123"/>
                                        </p:tgtEl>
                                        <p:attrNameLst>
                                          <p:attrName>ppt_x</p:attrName>
                                        </p:attrNameLst>
                                      </p:cBhvr>
                                      <p:tavLst>
                                        <p:tav tm="0">
                                          <p:val>
                                            <p:strVal val="#ppt_x"/>
                                          </p:val>
                                        </p:tav>
                                        <p:tav tm="100000">
                                          <p:val>
                                            <p:strVal val="#ppt_x"/>
                                          </p:val>
                                        </p:tav>
                                      </p:tavLst>
                                    </p:anim>
                                    <p:anim calcmode="lin" valueType="num">
                                      <p:cBhvr additive="base">
                                        <p:cTn id="8" dur="1000" fill="hold"/>
                                        <p:tgtEl>
                                          <p:spTgt spid="5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left)">
                                      <p:cBhvr>
                                        <p:cTn id="12" dur="5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1000" fill="hold"/>
                                        <p:tgtEl>
                                          <p:spTgt spid="5125"/>
                                        </p:tgtEl>
                                        <p:attrNameLst>
                                          <p:attrName>ppt_x</p:attrName>
                                        </p:attrNameLst>
                                      </p:cBhvr>
                                      <p:tavLst>
                                        <p:tav tm="0">
                                          <p:val>
                                            <p:strVal val="#ppt_x"/>
                                          </p:val>
                                        </p:tav>
                                        <p:tav tm="100000">
                                          <p:val>
                                            <p:strVal val="#ppt_x"/>
                                          </p:val>
                                        </p:tav>
                                      </p:tavLst>
                                    </p:anim>
                                    <p:anim calcmode="lin" valueType="num">
                                      <p:cBhvr additive="base">
                                        <p:cTn id="18" dur="1000" fill="hold"/>
                                        <p:tgtEl>
                                          <p:spTgt spid="512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ipe(left)">
                                      <p:cBhvr>
                                        <p:cTn id="22" dur="500"/>
                                        <p:tgtEl>
                                          <p:spTgt spid="51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 calcmode="lin" valueType="num">
                                      <p:cBhvr additive="base">
                                        <p:cTn id="27" dur="1000" fill="hold"/>
                                        <p:tgtEl>
                                          <p:spTgt spid="5127"/>
                                        </p:tgtEl>
                                        <p:attrNameLst>
                                          <p:attrName>ppt_x</p:attrName>
                                        </p:attrNameLst>
                                      </p:cBhvr>
                                      <p:tavLst>
                                        <p:tav tm="0">
                                          <p:val>
                                            <p:strVal val="#ppt_x"/>
                                          </p:val>
                                        </p:tav>
                                        <p:tav tm="100000">
                                          <p:val>
                                            <p:strVal val="#ppt_x"/>
                                          </p:val>
                                        </p:tav>
                                      </p:tavLst>
                                    </p:anim>
                                    <p:anim calcmode="lin" valueType="num">
                                      <p:cBhvr additive="base">
                                        <p:cTn id="28" dur="1000" fill="hold"/>
                                        <p:tgtEl>
                                          <p:spTgt spid="512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wipe(left)">
                                      <p:cBhvr>
                                        <p:cTn id="3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P spid="5124" grpId="0" animBg="1" autoUpdateAnimBg="0"/>
      <p:bldP spid="5125" grpId="0" animBg="1" autoUpdateAnimBg="0"/>
      <p:bldP spid="5126" grpId="0" animBg="1" autoUpdateAnimBg="0"/>
      <p:bldP spid="5127" grpId="0" animBg="1" autoUpdateAnimBg="0"/>
      <p:bldP spid="5128"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6AB406-D242-CBA3-39F9-6AA4419B6F78}"/>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6</a:t>
            </a:r>
            <a:endParaRPr lang="es-ES_tradnl" sz="2400" dirty="0"/>
          </a:p>
        </p:txBody>
      </p:sp>
      <p:sp>
        <p:nvSpPr>
          <p:cNvPr id="6147" name="Text Box 3">
            <a:extLst>
              <a:ext uri="{FF2B5EF4-FFF2-40B4-BE49-F238E27FC236}">
                <a16:creationId xmlns:a16="http://schemas.microsoft.com/office/drawing/2014/main" id="{B9454D33-8189-F852-E901-B139C29E215E}"/>
              </a:ext>
            </a:extLst>
          </p:cNvPr>
          <p:cNvSpPr txBox="1">
            <a:spLocks noChangeArrowheads="1"/>
          </p:cNvSpPr>
          <p:nvPr/>
        </p:nvSpPr>
        <p:spPr bwMode="auto">
          <a:xfrm>
            <a:off x="381000" y="1184275"/>
            <a:ext cx="8477250" cy="2738438"/>
          </a:xfrm>
          <a:prstGeom prst="rect">
            <a:avLst/>
          </a:prstGeom>
          <a:noFill/>
          <a:ln w="76200">
            <a:solidFill>
              <a:srgbClr val="C00000"/>
            </a:solidFill>
            <a:prstDash val="solid"/>
            <a:miter lim="800000"/>
            <a:headEnd/>
            <a:tailEnd/>
          </a:ln>
          <a:effectLst/>
        </p:spPr>
        <p:txBody>
          <a:bodyPr>
            <a:spAutoFit/>
          </a:bodyPr>
          <a:lstStyle/>
          <a:p>
            <a:pPr algn="ctr">
              <a:defRPr/>
            </a:pPr>
            <a:r>
              <a:rPr lang="it-IT" b="1" dirty="0">
                <a:solidFill>
                  <a:srgbClr val="FF0000"/>
                </a:solidFill>
                <a:latin typeface="Times New Roman"/>
              </a:rPr>
              <a:t>La crisi della coscienza</a:t>
            </a:r>
            <a:r>
              <a:rPr lang="es-ES_tradnl" dirty="0">
                <a:latin typeface="Times New Roman"/>
              </a:rPr>
              <a:t> </a:t>
            </a:r>
          </a:p>
          <a:p>
            <a:pPr algn="ctr">
              <a:defRPr/>
            </a:pPr>
            <a:r>
              <a:rPr lang="it-IT" dirty="0">
                <a:latin typeface="Times New Roman"/>
              </a:rPr>
              <a:t>Non mancano quelli che attribuiscono la sua origine ai </a:t>
            </a:r>
            <a:r>
              <a:rPr lang="it-IT" b="1" dirty="0">
                <a:solidFill>
                  <a:schemeClr val="accent2">
                    <a:lumMod val="75000"/>
                  </a:schemeClr>
                </a:solidFill>
                <a:latin typeface="Times New Roman"/>
              </a:rPr>
              <a:t>pregiudizi religiosi</a:t>
            </a:r>
            <a:r>
              <a:rPr lang="it-IT" dirty="0">
                <a:latin typeface="Times New Roman"/>
              </a:rPr>
              <a:t>, per cui, nella teoria e nella pratica, </a:t>
            </a:r>
            <a:r>
              <a:rPr lang="it-IT" b="1" dirty="0">
                <a:solidFill>
                  <a:srgbClr val="CC6600"/>
                </a:solidFill>
                <a:latin typeface="Times New Roman"/>
              </a:rPr>
              <a:t>la negano</a:t>
            </a:r>
            <a:r>
              <a:rPr lang="es-ES_tradnl" dirty="0">
                <a:latin typeface="Times New Roman"/>
              </a:rPr>
              <a:t>. </a:t>
            </a:r>
          </a:p>
          <a:p>
            <a:pPr algn="ctr">
              <a:defRPr/>
            </a:pPr>
            <a:endParaRPr lang="es-ES_tradnl" sz="1200" dirty="0">
              <a:latin typeface="Times New Roman"/>
            </a:endParaRPr>
          </a:p>
          <a:p>
            <a:pPr algn="ctr">
              <a:defRPr/>
            </a:pPr>
            <a:r>
              <a:rPr lang="es-ES_tradnl" dirty="0">
                <a:latin typeface="Times New Roman"/>
              </a:rPr>
              <a:t>Nietzsche = “</a:t>
            </a:r>
            <a:r>
              <a:rPr lang="it-IT" i="1" dirty="0">
                <a:latin typeface="Times New Roman"/>
              </a:rPr>
              <a:t>la coscienza è una </a:t>
            </a:r>
            <a:r>
              <a:rPr lang="it-IT" b="1" i="1" dirty="0">
                <a:solidFill>
                  <a:schemeClr val="accent2">
                    <a:lumMod val="75000"/>
                  </a:schemeClr>
                </a:solidFill>
                <a:latin typeface="Times New Roman"/>
              </a:rPr>
              <a:t>malattia</a:t>
            </a:r>
            <a:r>
              <a:rPr lang="it-IT" i="1" dirty="0">
                <a:latin typeface="Times New Roman"/>
              </a:rPr>
              <a:t> terribile</a:t>
            </a:r>
            <a:r>
              <a:rPr lang="es-ES_tradnl" dirty="0">
                <a:latin typeface="Times New Roman"/>
              </a:rPr>
              <a:t>”</a:t>
            </a:r>
          </a:p>
          <a:p>
            <a:pPr algn="ctr">
              <a:defRPr/>
            </a:pPr>
            <a:endParaRPr lang="es-ES_tradnl" sz="1200" dirty="0">
              <a:latin typeface="Times New Roman"/>
            </a:endParaRPr>
          </a:p>
          <a:p>
            <a:pPr algn="ctr">
              <a:defRPr/>
            </a:pPr>
            <a:r>
              <a:rPr lang="es-ES_tradnl" dirty="0">
                <a:latin typeface="Times New Roman"/>
              </a:rPr>
              <a:t>=&gt; La </a:t>
            </a:r>
            <a:r>
              <a:rPr lang="it-IT" dirty="0">
                <a:latin typeface="Times New Roman"/>
              </a:rPr>
              <a:t>propria </a:t>
            </a:r>
            <a:r>
              <a:rPr lang="it-IT" b="1" dirty="0">
                <a:solidFill>
                  <a:schemeClr val="accent2">
                    <a:lumMod val="75000"/>
                  </a:schemeClr>
                </a:solidFill>
                <a:latin typeface="Times New Roman"/>
              </a:rPr>
              <a:t>esperienza personale </a:t>
            </a:r>
            <a:r>
              <a:rPr lang="it-IT" dirty="0">
                <a:latin typeface="Times New Roman"/>
              </a:rPr>
              <a:t>testimonia dell’</a:t>
            </a:r>
            <a:r>
              <a:rPr lang="it-IT" b="1" dirty="0">
                <a:solidFill>
                  <a:srgbClr val="CC6600"/>
                </a:solidFill>
                <a:latin typeface="Times New Roman"/>
              </a:rPr>
              <a:t>esistenza</a:t>
            </a:r>
            <a:r>
              <a:rPr lang="it-IT" dirty="0">
                <a:latin typeface="Times New Roman"/>
              </a:rPr>
              <a:t> della coscienza in ogni persona</a:t>
            </a:r>
            <a:r>
              <a:rPr lang="es-ES_tradnl" dirty="0">
                <a:latin typeface="Times New Roman"/>
              </a:rPr>
              <a:t>.</a:t>
            </a:r>
          </a:p>
        </p:txBody>
      </p:sp>
      <p:sp>
        <p:nvSpPr>
          <p:cNvPr id="6148" name="Text Box 4">
            <a:extLst>
              <a:ext uri="{FF2B5EF4-FFF2-40B4-BE49-F238E27FC236}">
                <a16:creationId xmlns:a16="http://schemas.microsoft.com/office/drawing/2014/main" id="{53D038A5-E537-4C37-9180-92B7884E0458}"/>
              </a:ext>
            </a:extLst>
          </p:cNvPr>
          <p:cNvSpPr txBox="1">
            <a:spLocks noChangeArrowheads="1"/>
          </p:cNvSpPr>
          <p:nvPr/>
        </p:nvSpPr>
        <p:spPr bwMode="auto">
          <a:xfrm>
            <a:off x="381000" y="4144963"/>
            <a:ext cx="8477250" cy="2308225"/>
          </a:xfrm>
          <a:prstGeom prst="rect">
            <a:avLst/>
          </a:prstGeom>
          <a:solidFill>
            <a:srgbClr val="92D050"/>
          </a:solidFill>
          <a:ln w="76200">
            <a:solidFill>
              <a:srgbClr val="C00000"/>
            </a:solidFill>
            <a:prstDash val="solid"/>
            <a:miter lim="800000"/>
            <a:headEnd/>
            <a:tailEnd/>
          </a:ln>
          <a:effectLst/>
        </p:spPr>
        <p:txBody>
          <a:bodyPr>
            <a:spAutoFit/>
          </a:bodyPr>
          <a:lstStyle/>
          <a:p>
            <a:pPr algn="just">
              <a:defRPr/>
            </a:pPr>
            <a:r>
              <a:rPr lang="es-ES_tradnl" dirty="0">
                <a:latin typeface="Times New Roman"/>
              </a:rPr>
              <a:t>Già nell’ </a:t>
            </a:r>
            <a:r>
              <a:rPr lang="es-ES_tradnl" b="1" dirty="0">
                <a:solidFill>
                  <a:srgbClr val="CC0000"/>
                </a:solidFill>
                <a:latin typeface="Times New Roman"/>
              </a:rPr>
              <a:t>AT</a:t>
            </a:r>
            <a:r>
              <a:rPr lang="es-ES_tradnl" dirty="0">
                <a:latin typeface="Times New Roman"/>
              </a:rPr>
              <a:t> si fa riferimento varie volte alla coscienza dell’uomo. Nel </a:t>
            </a:r>
            <a:r>
              <a:rPr lang="es-ES_tradnl" b="1" dirty="0">
                <a:solidFill>
                  <a:srgbClr val="CC0000"/>
                </a:solidFill>
                <a:latin typeface="Times New Roman"/>
              </a:rPr>
              <a:t>NT</a:t>
            </a:r>
            <a:r>
              <a:rPr lang="es-ES_tradnl" dirty="0">
                <a:latin typeface="Times New Roman"/>
              </a:rPr>
              <a:t> è citata </a:t>
            </a:r>
            <a:r>
              <a:rPr lang="es-ES_tradnl" b="1" dirty="0">
                <a:solidFill>
                  <a:schemeClr val="accent2"/>
                </a:solidFill>
                <a:latin typeface="Times New Roman"/>
              </a:rPr>
              <a:t>30 volte</a:t>
            </a:r>
            <a:r>
              <a:rPr lang="es-ES_tradnl" dirty="0">
                <a:latin typeface="Times New Roman"/>
              </a:rPr>
              <a:t>: </a:t>
            </a:r>
            <a:r>
              <a:rPr lang="it-IT" dirty="0">
                <a:latin typeface="Times New Roman"/>
              </a:rPr>
              <a:t>si loda la buona coscienza</a:t>
            </a:r>
            <a:r>
              <a:rPr lang="es-ES_tradnl" dirty="0">
                <a:latin typeface="Times New Roman"/>
              </a:rPr>
              <a:t>(</a:t>
            </a:r>
            <a:r>
              <a:rPr lang="es-ES_tradnl" b="1" u="sng" dirty="0">
                <a:effectLst>
                  <a:outerShdw blurRad="38100" dist="38100" dir="2700000" algn="tl">
                    <a:srgbClr val="C0C0C0"/>
                  </a:outerShdw>
                </a:effectLst>
                <a:latin typeface="Times New Roman"/>
              </a:rPr>
              <a:t>1 Tim 1, 5</a:t>
            </a:r>
            <a:r>
              <a:rPr lang="es-ES_tradnl" dirty="0">
                <a:latin typeface="Times New Roman"/>
              </a:rPr>
              <a:t>); </a:t>
            </a:r>
            <a:r>
              <a:rPr lang="it-IT" dirty="0">
                <a:latin typeface="Times New Roman"/>
              </a:rPr>
              <a:t>si ricorda il rispetto che si deve alla coscienza propria e a quella altrui </a:t>
            </a:r>
            <a:r>
              <a:rPr lang="es-ES_tradnl" dirty="0">
                <a:latin typeface="Times New Roman"/>
              </a:rPr>
              <a:t>(</a:t>
            </a:r>
            <a:r>
              <a:rPr lang="es-ES_tradnl" b="1" u="sng" dirty="0">
                <a:effectLst>
                  <a:outerShdw blurRad="38100" dist="38100" dir="2700000" algn="tl">
                    <a:srgbClr val="C0C0C0"/>
                  </a:outerShdw>
                </a:effectLst>
                <a:latin typeface="Times New Roman"/>
              </a:rPr>
              <a:t>1 Cor 10, 25-29</a:t>
            </a:r>
            <a:r>
              <a:rPr lang="es-ES_tradnl" dirty="0">
                <a:latin typeface="Times New Roman"/>
              </a:rPr>
              <a:t>); </a:t>
            </a:r>
            <a:r>
              <a:rPr lang="it-IT" dirty="0">
                <a:latin typeface="Times New Roman"/>
              </a:rPr>
              <a:t>si contrappone la coscienza dei pagani a quella dei cristiani</a:t>
            </a:r>
            <a:r>
              <a:rPr lang="es-ES_tradnl" dirty="0">
                <a:latin typeface="Times New Roman"/>
              </a:rPr>
              <a:t> (</a:t>
            </a:r>
            <a:r>
              <a:rPr lang="es-ES_tradnl" b="1" u="sng" dirty="0">
                <a:effectLst>
                  <a:outerShdw blurRad="38100" dist="38100" dir="2700000" algn="tl">
                    <a:srgbClr val="C0C0C0"/>
                  </a:outerShdw>
                </a:effectLst>
                <a:latin typeface="Times New Roman"/>
              </a:rPr>
              <a:t>Rom 2, 15; 13, 5</a:t>
            </a:r>
            <a:r>
              <a:rPr lang="es-ES_tradnl" dirty="0">
                <a:latin typeface="Times New Roman"/>
              </a:rPr>
              <a:t>); </a:t>
            </a:r>
            <a:r>
              <a:rPr lang="it-IT" dirty="0">
                <a:latin typeface="Times New Roman"/>
              </a:rPr>
              <a:t>si raccomanda di rispettare la coscienza dei deboli</a:t>
            </a:r>
            <a:r>
              <a:rPr lang="es-ES_tradnl" dirty="0">
                <a:latin typeface="Times New Roman"/>
              </a:rPr>
              <a:t> (</a:t>
            </a:r>
            <a:r>
              <a:rPr lang="es-ES_tradnl" b="1" u="sng" dirty="0">
                <a:effectLst>
                  <a:outerShdw blurRad="38100" dist="38100" dir="2700000" algn="tl">
                    <a:srgbClr val="C0C0C0"/>
                  </a:outerShdw>
                </a:effectLst>
                <a:latin typeface="Times New Roman"/>
              </a:rPr>
              <a:t>1 Cor 8, 7-13</a:t>
            </a:r>
            <a:r>
              <a:rPr lang="es-ES_tradnl" dirty="0">
                <a:latin typeface="Times New Roman"/>
              </a:rPr>
              <a:t>); etc..</a:t>
            </a:r>
          </a:p>
        </p:txBody>
      </p:sp>
      <p:sp>
        <p:nvSpPr>
          <p:cNvPr id="10245" name="Text Box 5">
            <a:extLst>
              <a:ext uri="{FF2B5EF4-FFF2-40B4-BE49-F238E27FC236}">
                <a16:creationId xmlns:a16="http://schemas.microsoft.com/office/drawing/2014/main" id="{80F9DEAB-E8D1-A5D6-5892-FA0C10DA0151}"/>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86</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linds(vertical)">
                                      <p:cBhvr>
                                        <p:cTn id="7" dur="500"/>
                                        <p:tgtEl>
                                          <p:spTgt spid="6147">
                                            <p:bg/>
                                          </p:spTgt>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blinds(vertical)">
                                      <p:cBhvr>
                                        <p:cTn id="11" dur="1000"/>
                                        <p:tgtEl>
                                          <p:spTgt spid="61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5" fill="hold"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blinds(vertical)">
                                      <p:cBhvr>
                                        <p:cTn id="16" dur="10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blinds(vertical)">
                                      <p:cBhvr>
                                        <p:cTn id="21" dur="1000"/>
                                        <p:tgtEl>
                                          <p:spTgt spid="614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5"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blinds(vertical)">
                                      <p:cBhvr>
                                        <p:cTn id="26" dur="1000"/>
                                        <p:tgtEl>
                                          <p:spTgt spid="614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5"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blinds(vertical)">
                                      <p:cBhvr>
                                        <p:cTn id="3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autoUpdateAnimBg="0"/>
      <p:bldP spid="6148"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3D19FCE-EE52-559A-62A5-4B8AB46797C9}"/>
              </a:ext>
            </a:extLst>
          </p:cNvPr>
          <p:cNvSpPr>
            <a:spLocks noGrp="1" noChangeArrowheads="1"/>
          </p:cNvSpPr>
          <p:nvPr>
            <p:ph type="title"/>
          </p:nvPr>
        </p:nvSpPr>
        <p:spPr>
          <a:xfrm>
            <a:off x="0" y="0"/>
            <a:ext cx="9144000" cy="10668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7</a:t>
            </a:r>
            <a:endParaRPr lang="es-ES_tradnl" sz="2400" dirty="0"/>
          </a:p>
        </p:txBody>
      </p:sp>
      <p:sp>
        <p:nvSpPr>
          <p:cNvPr id="7172" name="Text Box 4">
            <a:extLst>
              <a:ext uri="{FF2B5EF4-FFF2-40B4-BE49-F238E27FC236}">
                <a16:creationId xmlns:a16="http://schemas.microsoft.com/office/drawing/2014/main" id="{0804A9C8-A1A4-B58F-BB97-E8B2F7E4DF3D}"/>
              </a:ext>
            </a:extLst>
          </p:cNvPr>
          <p:cNvSpPr txBox="1">
            <a:spLocks noChangeArrowheads="1"/>
          </p:cNvSpPr>
          <p:nvPr/>
        </p:nvSpPr>
        <p:spPr bwMode="auto">
          <a:xfrm>
            <a:off x="3276600" y="1295400"/>
            <a:ext cx="5510213" cy="2677656"/>
          </a:xfrm>
          <a:prstGeom prst="rect">
            <a:avLst/>
          </a:prstGeom>
          <a:noFill/>
          <a:ln w="76200" cmpd="tri">
            <a:solidFill>
              <a:srgbClr val="C00000"/>
            </a:solidFill>
            <a:miter lim="800000"/>
            <a:headEnd/>
            <a:tailEnd/>
          </a:ln>
          <a:scene3d>
            <a:camera prst="orthographicFront"/>
            <a:lightRig rig="threePt" dir="t"/>
          </a:scene3d>
          <a:sp3d>
            <a:bevelT w="114300" prst="artDeco"/>
          </a:sp3d>
        </p:spPr>
        <p:txBody>
          <a:bodyPr>
            <a:spAutoFit/>
          </a:bodyPr>
          <a:lstStyle/>
          <a:p>
            <a:pPr algn="ctr">
              <a:defRPr/>
            </a:pPr>
            <a:r>
              <a:rPr lang="es-ES_tradnl" b="1" dirty="0">
                <a:solidFill>
                  <a:srgbClr val="CC0000"/>
                </a:solidFill>
                <a:latin typeface="Times New Roman"/>
              </a:rPr>
              <a:t>Libertà di coscienza</a:t>
            </a:r>
          </a:p>
          <a:p>
            <a:pPr algn="just">
              <a:defRPr/>
            </a:pPr>
            <a:r>
              <a:rPr lang="it-IT" dirty="0">
                <a:latin typeface="Times New Roman"/>
              </a:rPr>
              <a:t>È quella che tende a collocarsi </a:t>
            </a:r>
            <a:r>
              <a:rPr lang="it-IT" b="1" dirty="0">
                <a:solidFill>
                  <a:schemeClr val="accent2">
                    <a:lumMod val="75000"/>
                  </a:schemeClr>
                </a:solidFill>
                <a:latin typeface="Times New Roman"/>
              </a:rPr>
              <a:t>a margine di ogni norma</a:t>
            </a:r>
            <a:r>
              <a:rPr lang="it-IT" dirty="0">
                <a:latin typeface="Times New Roman"/>
              </a:rPr>
              <a:t>, inclusa la legge di Dio, al fine di fare quello che possa far piacere</a:t>
            </a:r>
            <a:r>
              <a:rPr lang="es-ES_tradnl" dirty="0">
                <a:latin typeface="Times New Roman"/>
              </a:rPr>
              <a:t>. Non può essere rivendicata come un diritto perchè farebbe della coscienza un valore </a:t>
            </a:r>
            <a:r>
              <a:rPr lang="es-ES_tradnl" b="1" dirty="0">
                <a:solidFill>
                  <a:schemeClr val="accent2"/>
                </a:solidFill>
                <a:latin typeface="Times New Roman"/>
              </a:rPr>
              <a:t>assoluto</a:t>
            </a:r>
            <a:r>
              <a:rPr lang="es-ES_tradnl" dirty="0">
                <a:latin typeface="Times New Roman"/>
              </a:rPr>
              <a:t>.</a:t>
            </a:r>
          </a:p>
        </p:txBody>
      </p:sp>
      <p:sp>
        <p:nvSpPr>
          <p:cNvPr id="7174" name="Text Box 6">
            <a:extLst>
              <a:ext uri="{FF2B5EF4-FFF2-40B4-BE49-F238E27FC236}">
                <a16:creationId xmlns:a16="http://schemas.microsoft.com/office/drawing/2014/main" id="{8E05F6D3-FCB1-B179-0CDA-EE0941088654}"/>
              </a:ext>
            </a:extLst>
          </p:cNvPr>
          <p:cNvSpPr txBox="1">
            <a:spLocks noChangeArrowheads="1"/>
          </p:cNvSpPr>
          <p:nvPr/>
        </p:nvSpPr>
        <p:spPr bwMode="auto">
          <a:xfrm>
            <a:off x="3276600" y="4292600"/>
            <a:ext cx="5510213" cy="2308225"/>
          </a:xfrm>
          <a:prstGeom prst="rect">
            <a:avLst/>
          </a:prstGeom>
          <a:noFill/>
          <a:ln w="76200" cmpd="tri">
            <a:solidFill>
              <a:srgbClr val="008000"/>
            </a:solidFill>
            <a:miter lim="800000"/>
            <a:headEnd/>
            <a:tailEnd/>
          </a:ln>
        </p:spPr>
        <p:txBody>
          <a:bodyPr>
            <a:spAutoFit/>
          </a:bodyPr>
          <a:lstStyle/>
          <a:p>
            <a:pPr algn="ctr">
              <a:defRPr/>
            </a:pPr>
            <a:r>
              <a:rPr lang="es-ES_tradnl" b="1" dirty="0">
                <a:solidFill>
                  <a:srgbClr val="CC0000"/>
                </a:solidFill>
                <a:latin typeface="Times New Roman"/>
              </a:rPr>
              <a:t>Libertà delle coscienze</a:t>
            </a:r>
          </a:p>
          <a:p>
            <a:pPr algn="just">
              <a:defRPr/>
            </a:pPr>
            <a:r>
              <a:rPr lang="es-ES_tradnl" dirty="0">
                <a:latin typeface="Times New Roman"/>
              </a:rPr>
              <a:t>F</a:t>
            </a:r>
            <a:r>
              <a:rPr lang="it-IT" dirty="0">
                <a:latin typeface="Times New Roman"/>
              </a:rPr>
              <a:t>a riferimento alla </a:t>
            </a:r>
            <a:r>
              <a:rPr lang="it-IT" b="1" dirty="0">
                <a:solidFill>
                  <a:schemeClr val="accent2">
                    <a:lumMod val="75000"/>
                  </a:schemeClr>
                </a:solidFill>
                <a:latin typeface="Times New Roman"/>
              </a:rPr>
              <a:t>dignità</a:t>
            </a:r>
            <a:r>
              <a:rPr lang="it-IT" dirty="0">
                <a:latin typeface="Times New Roman"/>
              </a:rPr>
              <a:t> della coscienza di ogni persona, e perciò </a:t>
            </a:r>
            <a:r>
              <a:rPr lang="it-IT" b="1" dirty="0">
                <a:solidFill>
                  <a:schemeClr val="accent2">
                    <a:lumMod val="75000"/>
                  </a:schemeClr>
                </a:solidFill>
                <a:latin typeface="Times New Roman"/>
              </a:rPr>
              <a:t>deve essere rispettata</a:t>
            </a:r>
            <a:r>
              <a:rPr lang="es-ES_tradnl" dirty="0">
                <a:latin typeface="Times New Roman"/>
              </a:rPr>
              <a:t>. Va riconosciuta da tutti e deve anche essere </a:t>
            </a:r>
            <a:r>
              <a:rPr lang="it-IT" dirty="0">
                <a:latin typeface="Times New Roman"/>
              </a:rPr>
              <a:t>garantita giuridicamente per  poter essere protetta</a:t>
            </a:r>
            <a:r>
              <a:rPr lang="es-ES_tradnl" dirty="0">
                <a:latin typeface="Times New Roman"/>
              </a:rPr>
              <a:t>.</a:t>
            </a:r>
          </a:p>
        </p:txBody>
      </p:sp>
      <p:sp>
        <p:nvSpPr>
          <p:cNvPr id="11271" name="Text Box 7">
            <a:extLst>
              <a:ext uri="{FF2B5EF4-FFF2-40B4-BE49-F238E27FC236}">
                <a16:creationId xmlns:a16="http://schemas.microsoft.com/office/drawing/2014/main" id="{C232EBC1-05B9-9758-12DC-FE1C8F2B0FAC}"/>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87</a:t>
            </a:r>
          </a:p>
        </p:txBody>
      </p:sp>
      <p:sp>
        <p:nvSpPr>
          <p:cNvPr id="11272" name="CasellaDiTesto 7">
            <a:extLst>
              <a:ext uri="{FF2B5EF4-FFF2-40B4-BE49-F238E27FC236}">
                <a16:creationId xmlns:a16="http://schemas.microsoft.com/office/drawing/2014/main" id="{AC280442-7D88-F72F-C805-CDDBAB52E992}"/>
              </a:ext>
            </a:extLst>
          </p:cNvPr>
          <p:cNvSpPr txBox="1">
            <a:spLocks noChangeArrowheads="1"/>
          </p:cNvSpPr>
          <p:nvPr/>
        </p:nvSpPr>
        <p:spPr bwMode="auto">
          <a:xfrm>
            <a:off x="250825" y="2349500"/>
            <a:ext cx="2089150" cy="3416300"/>
          </a:xfrm>
          <a:prstGeom prst="rect">
            <a:avLst/>
          </a:prstGeom>
          <a:solidFill>
            <a:srgbClr val="92D050"/>
          </a:solidFill>
          <a:ln w="2857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a:t>Ci sono </a:t>
            </a:r>
            <a:r>
              <a:rPr lang="it-IT" altLang="it-IT" b="1">
                <a:solidFill>
                  <a:srgbClr val="FF0000"/>
                </a:solidFill>
              </a:rPr>
              <a:t>due espressioni </a:t>
            </a:r>
            <a:r>
              <a:rPr lang="it-IT" altLang="it-IT"/>
              <a:t>che non sono che non sono univoche, ma addirittura </a:t>
            </a:r>
            <a:r>
              <a:rPr lang="it-IT" altLang="it-IT" b="1">
                <a:solidFill>
                  <a:srgbClr val="FF0000"/>
                </a:solidFill>
              </a:rPr>
              <a:t>equivoche</a:t>
            </a:r>
            <a:r>
              <a:rPr lang="it-IT" altLang="it-IT"/>
              <a:t>, che però si usano indistintamente</a:t>
            </a:r>
          </a:p>
        </p:txBody>
      </p:sp>
      <p:sp>
        <p:nvSpPr>
          <p:cNvPr id="10" name="Freccia angolare bidirezionale 9">
            <a:extLst>
              <a:ext uri="{FF2B5EF4-FFF2-40B4-BE49-F238E27FC236}">
                <a16:creationId xmlns:a16="http://schemas.microsoft.com/office/drawing/2014/main" id="{188633DB-7BFD-EA88-BC70-2FF69E3A23DC}"/>
              </a:ext>
            </a:extLst>
          </p:cNvPr>
          <p:cNvSpPr/>
          <p:nvPr/>
        </p:nvSpPr>
        <p:spPr bwMode="auto">
          <a:xfrm rot="8128380">
            <a:off x="2405063" y="3563938"/>
            <a:ext cx="1092200" cy="1046162"/>
          </a:xfrm>
          <a:prstGeom prst="leftUpArrow">
            <a:avLst>
              <a:gd name="adj1" fmla="val 25000"/>
              <a:gd name="adj2" fmla="val 25802"/>
              <a:gd name="adj3" fmla="val 27283"/>
            </a:avLst>
          </a:prstGeom>
          <a:solidFill>
            <a:srgbClr val="92D050"/>
          </a:solidFill>
          <a:ln w="9525" cap="flat" cmpd="sng" algn="ctr">
            <a:solidFill>
              <a:schemeClr val="tx1"/>
            </a:solidFill>
            <a:prstDash val="solid"/>
            <a:round/>
            <a:headEnd type="none" w="med" len="med"/>
            <a:tailEnd type="none" w="med" len="med"/>
          </a:ln>
          <a:effectLst/>
        </p:spPr>
        <p:txBody>
          <a:bodyPr/>
          <a:lstStyle/>
          <a:p>
            <a:pPr>
              <a:defRPr/>
            </a:pPr>
            <a:endParaRPr lang="it-IT">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17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17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 calcmode="lin" valueType="num">
                                      <p:cBhvr>
                                        <p:cTn id="15" dur="1000" fill="hold"/>
                                        <p:tgtEl>
                                          <p:spTgt spid="7174"/>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7174"/>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7174"/>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7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86814AC-B8E4-2EA1-A4FA-34A3E20D432B}"/>
              </a:ext>
            </a:extLst>
          </p:cNvPr>
          <p:cNvSpPr>
            <a:spLocks noGrp="1" noChangeArrowheads="1"/>
          </p:cNvSpPr>
          <p:nvPr>
            <p:ph type="title"/>
          </p:nvPr>
        </p:nvSpPr>
        <p:spPr>
          <a:xfrm>
            <a:off x="0" y="0"/>
            <a:ext cx="9144000" cy="11430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8</a:t>
            </a:r>
            <a:endParaRPr lang="es-ES_tradnl" sz="2400" dirty="0"/>
          </a:p>
        </p:txBody>
      </p:sp>
      <p:sp>
        <p:nvSpPr>
          <p:cNvPr id="12291" name="Text Box 3">
            <a:extLst>
              <a:ext uri="{FF2B5EF4-FFF2-40B4-BE49-F238E27FC236}">
                <a16:creationId xmlns:a16="http://schemas.microsoft.com/office/drawing/2014/main" id="{C82FEE7C-F573-16EF-4867-D19A3FFA045F}"/>
              </a:ext>
            </a:extLst>
          </p:cNvPr>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008000"/>
                </a:solidFill>
              </a:rPr>
              <a:t>Coscienza e verità, 1</a:t>
            </a:r>
            <a:endParaRPr lang="es-ES_tradnl" altLang="it-IT"/>
          </a:p>
        </p:txBody>
      </p:sp>
      <p:sp>
        <p:nvSpPr>
          <p:cNvPr id="8196" name="Text Box 4">
            <a:extLst>
              <a:ext uri="{FF2B5EF4-FFF2-40B4-BE49-F238E27FC236}">
                <a16:creationId xmlns:a16="http://schemas.microsoft.com/office/drawing/2014/main" id="{A0C44FAC-9E6B-0A38-FAE3-707BDFA4F8E8}"/>
              </a:ext>
            </a:extLst>
          </p:cNvPr>
          <p:cNvSpPr txBox="1">
            <a:spLocks noChangeArrowheads="1"/>
          </p:cNvSpPr>
          <p:nvPr/>
        </p:nvSpPr>
        <p:spPr bwMode="auto">
          <a:xfrm>
            <a:off x="250825" y="1641475"/>
            <a:ext cx="8678863" cy="1200150"/>
          </a:xfrm>
          <a:prstGeom prst="rect">
            <a:avLst/>
          </a:prstGeom>
          <a:noFill/>
          <a:ln w="57150">
            <a:solidFill>
              <a:srgbClr val="008000"/>
            </a:solidFill>
            <a:miter lim="800000"/>
            <a:headEnd/>
            <a:tailEnd/>
          </a:ln>
        </p:spPr>
        <p:txBody>
          <a:bodyPr>
            <a:spAutoFit/>
          </a:bodyPr>
          <a:lstStyle/>
          <a:p>
            <a:pPr algn="just">
              <a:defRPr/>
            </a:pPr>
            <a:r>
              <a:rPr lang="es-ES_tradnl" dirty="0">
                <a:latin typeface="Times New Roman"/>
              </a:rPr>
              <a:t>La </a:t>
            </a:r>
            <a:r>
              <a:rPr lang="it-IT" dirty="0">
                <a:latin typeface="Times New Roman"/>
              </a:rPr>
              <a:t>funzione della coscienza è quella di </a:t>
            </a:r>
            <a:r>
              <a:rPr lang="it-IT" b="1" dirty="0">
                <a:solidFill>
                  <a:schemeClr val="accent2">
                    <a:lumMod val="75000"/>
                  </a:schemeClr>
                </a:solidFill>
                <a:latin typeface="Times New Roman"/>
              </a:rPr>
              <a:t>emettere giudizi </a:t>
            </a:r>
            <a:r>
              <a:rPr lang="it-IT" dirty="0">
                <a:latin typeface="Times New Roman"/>
              </a:rPr>
              <a:t>«pratici» relativi alla </a:t>
            </a:r>
            <a:r>
              <a:rPr lang="it-IT" b="1" dirty="0">
                <a:solidFill>
                  <a:srgbClr val="C00000"/>
                </a:solidFill>
                <a:latin typeface="Times New Roman"/>
              </a:rPr>
              <a:t>bontà o la malizia di un atto</a:t>
            </a:r>
            <a:r>
              <a:rPr lang="es-ES_tradnl" dirty="0">
                <a:latin typeface="Times New Roman"/>
              </a:rPr>
              <a:t>: per tanto </a:t>
            </a:r>
            <a:r>
              <a:rPr lang="it-IT" dirty="0">
                <a:latin typeface="Times New Roman"/>
              </a:rPr>
              <a:t>si riferisce alla verità pratica </a:t>
            </a:r>
            <a:r>
              <a:rPr lang="es-ES_tradnl" dirty="0">
                <a:latin typeface="Times New Roman"/>
              </a:rPr>
              <a:t>(</a:t>
            </a:r>
            <a:r>
              <a:rPr lang="it-IT" dirty="0">
                <a:latin typeface="Times New Roman"/>
              </a:rPr>
              <a:t>conoscenza del bene e del male morale </a:t>
            </a:r>
            <a:r>
              <a:rPr lang="it-IT" b="1" dirty="0">
                <a:solidFill>
                  <a:srgbClr val="C00000"/>
                </a:solidFill>
                <a:latin typeface="Times New Roman"/>
              </a:rPr>
              <a:t>oggettivi</a:t>
            </a:r>
            <a:r>
              <a:rPr lang="es-ES_tradnl" dirty="0">
                <a:latin typeface="Times New Roman"/>
              </a:rPr>
              <a:t>).</a:t>
            </a:r>
          </a:p>
        </p:txBody>
      </p:sp>
      <p:pic>
        <p:nvPicPr>
          <p:cNvPr id="8197" name="Picture 5" descr="A:\JPII.JPG">
            <a:extLst>
              <a:ext uri="{FF2B5EF4-FFF2-40B4-BE49-F238E27FC236}">
                <a16:creationId xmlns:a16="http://schemas.microsoft.com/office/drawing/2014/main" id="{57F90461-FC06-6B66-23BA-BC15A047F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29000"/>
            <a:ext cx="2670175" cy="304800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6">
            <a:extLst>
              <a:ext uri="{FF2B5EF4-FFF2-40B4-BE49-F238E27FC236}">
                <a16:creationId xmlns:a16="http://schemas.microsoft.com/office/drawing/2014/main" id="{31E983F0-E376-B4F4-3C75-FE0B502B219A}"/>
              </a:ext>
            </a:extLst>
          </p:cNvPr>
          <p:cNvSpPr txBox="1">
            <a:spLocks noChangeArrowheads="1"/>
          </p:cNvSpPr>
          <p:nvPr/>
        </p:nvSpPr>
        <p:spPr bwMode="auto">
          <a:xfrm>
            <a:off x="228600" y="3200400"/>
            <a:ext cx="5700713" cy="3416300"/>
          </a:xfrm>
          <a:prstGeom prst="rect">
            <a:avLst/>
          </a:prstGeom>
          <a:noFill/>
          <a:ln w="57150">
            <a:solidFill>
              <a:srgbClr val="0080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Veritatis splendor 32</a:t>
            </a:r>
            <a:r>
              <a:rPr lang="es-ES_tradnl" dirty="0">
                <a:latin typeface="Times New Roman"/>
              </a:rPr>
              <a:t>: “</a:t>
            </a:r>
            <a:r>
              <a:rPr lang="it-IT" dirty="0">
                <a:latin typeface="Times New Roman"/>
              </a:rPr>
              <a:t>Si sono attribuite alla coscienza individuale le prerogative di un’</a:t>
            </a:r>
            <a:r>
              <a:rPr lang="it-IT" b="1" dirty="0">
                <a:solidFill>
                  <a:srgbClr val="C00000"/>
                </a:solidFill>
                <a:latin typeface="Times New Roman"/>
              </a:rPr>
              <a:t>istanza suprema </a:t>
            </a:r>
            <a:r>
              <a:rPr lang="it-IT" dirty="0">
                <a:latin typeface="Times New Roman"/>
              </a:rPr>
              <a:t>del giudizio morale, che </a:t>
            </a:r>
            <a:r>
              <a:rPr lang="it-IT" b="1" dirty="0">
                <a:solidFill>
                  <a:schemeClr val="accent2">
                    <a:lumMod val="75000"/>
                  </a:schemeClr>
                </a:solidFill>
                <a:latin typeface="Times New Roman"/>
              </a:rPr>
              <a:t>decide</a:t>
            </a:r>
            <a:r>
              <a:rPr lang="it-IT" dirty="0">
                <a:latin typeface="Times New Roman"/>
              </a:rPr>
              <a:t> categoricamente e infallibilmente </a:t>
            </a:r>
            <a:r>
              <a:rPr lang="it-IT" b="1" dirty="0">
                <a:solidFill>
                  <a:schemeClr val="accent2">
                    <a:lumMod val="75000"/>
                  </a:schemeClr>
                </a:solidFill>
                <a:latin typeface="Times New Roman"/>
              </a:rPr>
              <a:t>del bene e del male</a:t>
            </a:r>
            <a:r>
              <a:rPr lang="it-IT" dirty="0">
                <a:latin typeface="Times New Roman"/>
              </a:rPr>
              <a:t>. All’affermazione del dovere di seguire la propria coscienza si è </a:t>
            </a:r>
            <a:r>
              <a:rPr lang="it-IT" b="1" dirty="0">
                <a:solidFill>
                  <a:srgbClr val="CC6600"/>
                </a:solidFill>
                <a:latin typeface="Times New Roman"/>
              </a:rPr>
              <a:t>indebitamente</a:t>
            </a:r>
            <a:r>
              <a:rPr lang="it-IT" dirty="0">
                <a:latin typeface="Times New Roman"/>
              </a:rPr>
              <a:t> aggiunta l’affermazione che il giudizio morale è </a:t>
            </a:r>
            <a:r>
              <a:rPr lang="it-IT" b="1" dirty="0">
                <a:solidFill>
                  <a:srgbClr val="CC6600"/>
                </a:solidFill>
                <a:latin typeface="Times New Roman"/>
              </a:rPr>
              <a:t>vero</a:t>
            </a:r>
            <a:r>
              <a:rPr lang="it-IT" dirty="0">
                <a:latin typeface="Times New Roman"/>
              </a:rPr>
              <a:t> per il fatto stesso che proviene dalla coscienza</a:t>
            </a:r>
            <a:r>
              <a:rPr lang="es-ES_tradnl" dirty="0">
                <a:latin typeface="Times New Roman"/>
              </a:rPr>
              <a:t>”.</a:t>
            </a:r>
          </a:p>
        </p:txBody>
      </p:sp>
      <p:sp>
        <p:nvSpPr>
          <p:cNvPr id="12295" name="Text Box 10">
            <a:extLst>
              <a:ext uri="{FF2B5EF4-FFF2-40B4-BE49-F238E27FC236}">
                <a16:creationId xmlns:a16="http://schemas.microsoft.com/office/drawing/2014/main" id="{B537E545-BA48-B0E1-0268-BCDDF14DDF1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88</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Horizontal)">
                                      <p:cBhvr>
                                        <p:cTn id="7" dur="1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strVal val="4*#ppt_w"/>
                                          </p:val>
                                        </p:tav>
                                        <p:tav tm="100000">
                                          <p:val>
                                            <p:strVal val="#ppt_w"/>
                                          </p:val>
                                        </p:tav>
                                      </p:tavLst>
                                    </p:anim>
                                    <p:anim calcmode="lin" valueType="num">
                                      <p:cBhvr>
                                        <p:cTn id="13" dur="1000" fill="hold"/>
                                        <p:tgtEl>
                                          <p:spTgt spid="8197"/>
                                        </p:tgtEl>
                                        <p:attrNameLst>
                                          <p:attrName>ppt_h</p:attrName>
                                        </p:attrNameLst>
                                      </p:cBhvr>
                                      <p:tavLst>
                                        <p:tav tm="0">
                                          <p:val>
                                            <p:strVal val="4*#ppt_h"/>
                                          </p:val>
                                        </p:tav>
                                        <p:tav tm="100000">
                                          <p:val>
                                            <p:strVal val="#ppt_h"/>
                                          </p:val>
                                        </p:tav>
                                      </p:tavLst>
                                    </p:anim>
                                  </p:childTnLst>
                                </p:cTn>
                              </p:par>
                              <p:par>
                                <p:cTn id="14" presetID="23" presetClass="entr" presetSubtype="32"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 calcmode="lin" valueType="num">
                                      <p:cBhvr>
                                        <p:cTn id="16" dur="1000" fill="hold"/>
                                        <p:tgtEl>
                                          <p:spTgt spid="8198"/>
                                        </p:tgtEl>
                                        <p:attrNameLst>
                                          <p:attrName>ppt_w</p:attrName>
                                        </p:attrNameLst>
                                      </p:cBhvr>
                                      <p:tavLst>
                                        <p:tav tm="0">
                                          <p:val>
                                            <p:strVal val="4*#ppt_w"/>
                                          </p:val>
                                        </p:tav>
                                        <p:tav tm="100000">
                                          <p:val>
                                            <p:strVal val="#ppt_w"/>
                                          </p:val>
                                        </p:tav>
                                      </p:tavLst>
                                    </p:anim>
                                    <p:anim calcmode="lin" valueType="num">
                                      <p:cBhvr>
                                        <p:cTn id="17" dur="1000" fill="hold"/>
                                        <p:tgtEl>
                                          <p:spTgt spid="819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CB1C3EB-EBCD-1C24-9803-C59F37297E4F}"/>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9</a:t>
            </a:r>
            <a:endParaRPr lang="es-ES_tradnl" sz="2400" dirty="0"/>
          </a:p>
        </p:txBody>
      </p:sp>
      <p:sp>
        <p:nvSpPr>
          <p:cNvPr id="13315" name="Text Box 4">
            <a:extLst>
              <a:ext uri="{FF2B5EF4-FFF2-40B4-BE49-F238E27FC236}">
                <a16:creationId xmlns:a16="http://schemas.microsoft.com/office/drawing/2014/main" id="{AE27E5C3-4164-E55E-C831-73479F937A58}"/>
              </a:ext>
            </a:extLst>
          </p:cNvPr>
          <p:cNvSpPr txBox="1">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008000"/>
                </a:solidFill>
              </a:rPr>
              <a:t>Coscienza e verità, 2</a:t>
            </a:r>
            <a:endParaRPr lang="es-ES_tradnl" altLang="it-IT"/>
          </a:p>
        </p:txBody>
      </p:sp>
      <p:sp>
        <p:nvSpPr>
          <p:cNvPr id="9222" name="Text Box 6">
            <a:extLst>
              <a:ext uri="{FF2B5EF4-FFF2-40B4-BE49-F238E27FC236}">
                <a16:creationId xmlns:a16="http://schemas.microsoft.com/office/drawing/2014/main" id="{7FBEB14B-B5EC-1741-8937-EB95B672F3CE}"/>
              </a:ext>
            </a:extLst>
          </p:cNvPr>
          <p:cNvSpPr txBox="1">
            <a:spLocks noChangeArrowheads="1"/>
          </p:cNvSpPr>
          <p:nvPr/>
        </p:nvSpPr>
        <p:spPr bwMode="auto">
          <a:xfrm>
            <a:off x="571500" y="1524000"/>
            <a:ext cx="8001000" cy="1200150"/>
          </a:xfrm>
          <a:prstGeom prst="rect">
            <a:avLst/>
          </a:prstGeom>
          <a:noFill/>
          <a:ln w="57150">
            <a:solidFill>
              <a:srgbClr val="008000"/>
            </a:solidFill>
            <a:miter lim="800000"/>
            <a:headEnd/>
            <a:tailEnd/>
          </a:ln>
        </p:spPr>
        <p:txBody>
          <a:bodyPr>
            <a:spAutoFit/>
          </a:bodyPr>
          <a:lstStyle/>
          <a:p>
            <a:pPr algn="just">
              <a:defRPr/>
            </a:pPr>
            <a:r>
              <a:rPr lang="es-ES_tradnl" b="1" dirty="0">
                <a:solidFill>
                  <a:srgbClr val="CC0000"/>
                </a:solidFill>
                <a:latin typeface="Times New Roman"/>
              </a:rPr>
              <a:t>Errore = falso concetto di verità</a:t>
            </a:r>
            <a:r>
              <a:rPr lang="es-ES_tradnl" dirty="0">
                <a:latin typeface="Times New Roman"/>
              </a:rPr>
              <a:t>. </a:t>
            </a:r>
            <a:r>
              <a:rPr lang="es-ES_tradnl" b="1" dirty="0">
                <a:solidFill>
                  <a:schemeClr val="accent2">
                    <a:lumMod val="75000"/>
                  </a:schemeClr>
                </a:solidFill>
                <a:latin typeface="Times New Roman"/>
              </a:rPr>
              <a:t>S</a:t>
            </a:r>
            <a:r>
              <a:rPr lang="it-IT" b="1" dirty="0">
                <a:solidFill>
                  <a:schemeClr val="accent2">
                    <a:lumMod val="75000"/>
                  </a:schemeClr>
                </a:solidFill>
                <a:latin typeface="Times New Roman"/>
              </a:rPr>
              <a:t>i nega </a:t>
            </a:r>
            <a:r>
              <a:rPr lang="it-IT" dirty="0">
                <a:latin typeface="Times New Roman"/>
              </a:rPr>
              <a:t>l’esistenza di una </a:t>
            </a:r>
            <a:r>
              <a:rPr lang="it-IT" b="1" dirty="0">
                <a:solidFill>
                  <a:schemeClr val="accent2">
                    <a:lumMod val="75000"/>
                  </a:schemeClr>
                </a:solidFill>
                <a:latin typeface="Times New Roman"/>
              </a:rPr>
              <a:t>verità universale </a:t>
            </a:r>
            <a:r>
              <a:rPr lang="it-IT" dirty="0">
                <a:latin typeface="Times New Roman"/>
              </a:rPr>
              <a:t>intorno al bene e al male, e si afferma che </a:t>
            </a:r>
            <a:r>
              <a:rPr lang="it-IT" b="1" dirty="0">
                <a:solidFill>
                  <a:srgbClr val="CC6600"/>
                </a:solidFill>
                <a:latin typeface="Times New Roman"/>
              </a:rPr>
              <a:t>sono creati dalla coscienza </a:t>
            </a:r>
            <a:r>
              <a:rPr lang="it-IT" dirty="0">
                <a:latin typeface="Times New Roman"/>
              </a:rPr>
              <a:t>in relazione a ognuno dei suoi atti</a:t>
            </a:r>
            <a:r>
              <a:rPr lang="es-ES_tradnl" dirty="0">
                <a:latin typeface="Times New Roman"/>
              </a:rPr>
              <a:t>.</a:t>
            </a:r>
          </a:p>
        </p:txBody>
      </p:sp>
      <p:sp>
        <p:nvSpPr>
          <p:cNvPr id="9224" name="Text Box 8">
            <a:extLst>
              <a:ext uri="{FF2B5EF4-FFF2-40B4-BE49-F238E27FC236}">
                <a16:creationId xmlns:a16="http://schemas.microsoft.com/office/drawing/2014/main" id="{18C54523-049D-F1E9-383D-B3D2EC4798DD}"/>
              </a:ext>
            </a:extLst>
          </p:cNvPr>
          <p:cNvSpPr txBox="1">
            <a:spLocks noChangeArrowheads="1"/>
          </p:cNvSpPr>
          <p:nvPr/>
        </p:nvSpPr>
        <p:spPr bwMode="auto">
          <a:xfrm>
            <a:off x="609600" y="3810000"/>
            <a:ext cx="7962900" cy="2677656"/>
          </a:xfrm>
          <a:prstGeom prst="rect">
            <a:avLst/>
          </a:prstGeom>
          <a:solidFill>
            <a:srgbClr val="CCFF33"/>
          </a:solidFill>
          <a:ln w="57150">
            <a:solidFill>
              <a:srgbClr val="008000"/>
            </a:solidFill>
            <a:miter lim="800000"/>
            <a:headEnd/>
            <a:tailEnd/>
          </a:ln>
          <a:effectLst>
            <a:glow rad="228600">
              <a:schemeClr val="accent2">
                <a:satMod val="175000"/>
                <a:alpha val="40000"/>
              </a:schemeClr>
            </a:glow>
          </a:effectLst>
        </p:spPr>
        <p:txBody>
          <a:bodyPr>
            <a:spAutoFit/>
          </a:bodyPr>
          <a:lstStyle/>
          <a:p>
            <a:pPr algn="just">
              <a:defRPr/>
            </a:pPr>
            <a:r>
              <a:rPr lang="it-IT" dirty="0">
                <a:latin typeface="Times New Roman"/>
              </a:rPr>
              <a:t>La coscienza </a:t>
            </a:r>
            <a:r>
              <a:rPr lang="it-IT" b="1" dirty="0">
                <a:solidFill>
                  <a:srgbClr val="C00000"/>
                </a:solidFill>
                <a:latin typeface="Times New Roman"/>
              </a:rPr>
              <a:t>non crea la verità</a:t>
            </a:r>
            <a:r>
              <a:rPr lang="it-IT" dirty="0">
                <a:latin typeface="Times New Roman"/>
              </a:rPr>
              <a:t>, ma gode soltanto della capacità innata di </a:t>
            </a:r>
            <a:r>
              <a:rPr lang="it-IT" b="1" dirty="0">
                <a:solidFill>
                  <a:srgbClr val="C00000"/>
                </a:solidFill>
                <a:latin typeface="Times New Roman"/>
              </a:rPr>
              <a:t>scoprirla</a:t>
            </a:r>
            <a:r>
              <a:rPr lang="es-ES_tradnl" dirty="0">
                <a:latin typeface="Times New Roman"/>
              </a:rPr>
              <a:t>. </a:t>
            </a:r>
            <a:r>
              <a:rPr lang="it-IT" dirty="0">
                <a:latin typeface="Times New Roman"/>
              </a:rPr>
              <a:t>Perciò, finché si ha l’uso di ragione, </a:t>
            </a:r>
            <a:r>
              <a:rPr lang="it-IT" b="1" dirty="0">
                <a:solidFill>
                  <a:schemeClr val="accent2">
                    <a:lumMod val="75000"/>
                  </a:schemeClr>
                </a:solidFill>
                <a:latin typeface="Times New Roman"/>
              </a:rPr>
              <a:t>ogni uomo discerne </a:t>
            </a:r>
            <a:r>
              <a:rPr lang="it-IT" dirty="0">
                <a:latin typeface="Times New Roman"/>
              </a:rPr>
              <a:t>– in un modo più o meno chiaro – </a:t>
            </a:r>
            <a:r>
              <a:rPr lang="it-IT" b="1" dirty="0">
                <a:solidFill>
                  <a:schemeClr val="accent2">
                    <a:lumMod val="75000"/>
                  </a:schemeClr>
                </a:solidFill>
                <a:latin typeface="Times New Roman"/>
              </a:rPr>
              <a:t>il bene dal male</a:t>
            </a:r>
            <a:r>
              <a:rPr lang="it-IT" dirty="0">
                <a:latin typeface="Times New Roman"/>
              </a:rPr>
              <a:t>. La coscienza è una </a:t>
            </a:r>
            <a:r>
              <a:rPr lang="it-IT" b="1" dirty="0">
                <a:solidFill>
                  <a:srgbClr val="C00000"/>
                </a:solidFill>
                <a:latin typeface="Times New Roman"/>
              </a:rPr>
              <a:t>luce inestinguibile </a:t>
            </a:r>
            <a:r>
              <a:rPr lang="it-IT" dirty="0">
                <a:latin typeface="Times New Roman"/>
              </a:rPr>
              <a:t>che ci viene data dalla stessa </a:t>
            </a:r>
            <a:r>
              <a:rPr lang="it-IT" b="1" dirty="0">
                <a:solidFill>
                  <a:srgbClr val="C00000"/>
                </a:solidFill>
                <a:latin typeface="Times New Roman"/>
              </a:rPr>
              <a:t>natura</a:t>
            </a:r>
            <a:r>
              <a:rPr lang="it-IT" dirty="0">
                <a:latin typeface="Times New Roman"/>
              </a:rPr>
              <a:t>. Ecco perché è necessario </a:t>
            </a:r>
            <a:r>
              <a:rPr lang="it-IT" b="1" dirty="0">
                <a:solidFill>
                  <a:srgbClr val="CC6600"/>
                </a:solidFill>
                <a:latin typeface="Times New Roman"/>
              </a:rPr>
              <a:t>formare bene</a:t>
            </a:r>
            <a:r>
              <a:rPr lang="it-IT" dirty="0">
                <a:latin typeface="Times New Roman"/>
              </a:rPr>
              <a:t> la propria coscienza, perché essa non è infallibile nei suoi giudizi e ha </a:t>
            </a:r>
            <a:r>
              <a:rPr lang="it-IT" b="1" dirty="0">
                <a:solidFill>
                  <a:srgbClr val="CC6600"/>
                </a:solidFill>
                <a:latin typeface="Times New Roman"/>
              </a:rPr>
              <a:t>bisogno di conoscere la verità</a:t>
            </a:r>
            <a:r>
              <a:rPr lang="es-ES_tradnl" dirty="0">
                <a:latin typeface="Times New Roman"/>
              </a:rPr>
              <a:t>.</a:t>
            </a:r>
          </a:p>
        </p:txBody>
      </p:sp>
      <p:sp>
        <p:nvSpPr>
          <p:cNvPr id="13320" name="Text Box 9">
            <a:extLst>
              <a:ext uri="{FF2B5EF4-FFF2-40B4-BE49-F238E27FC236}">
                <a16:creationId xmlns:a16="http://schemas.microsoft.com/office/drawing/2014/main" id="{86FDEC51-1774-8A1C-27C6-A7A343F265E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89</a:t>
            </a:r>
          </a:p>
        </p:txBody>
      </p:sp>
      <p:sp>
        <p:nvSpPr>
          <p:cNvPr id="8" name="Freccia a destra con strisce 7">
            <a:extLst>
              <a:ext uri="{FF2B5EF4-FFF2-40B4-BE49-F238E27FC236}">
                <a16:creationId xmlns:a16="http://schemas.microsoft.com/office/drawing/2014/main" id="{F2719ED6-3799-5CA7-7392-E079D64E1A14}"/>
              </a:ext>
            </a:extLst>
          </p:cNvPr>
          <p:cNvSpPr/>
          <p:nvPr/>
        </p:nvSpPr>
        <p:spPr bwMode="auto">
          <a:xfrm rot="5400000">
            <a:off x="3868738" y="3000375"/>
            <a:ext cx="923925" cy="485775"/>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it-IT">
              <a:latin typeface="Times New Roman"/>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arn(inHorizontal)">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4*#ppt_w"/>
                                          </p:val>
                                        </p:tav>
                                        <p:tav tm="100000">
                                          <p:val>
                                            <p:strVal val="#ppt_w"/>
                                          </p:val>
                                        </p:tav>
                                      </p:tavLst>
                                    </p:anim>
                                    <p:anim calcmode="lin" valueType="num">
                                      <p:cBhvr>
                                        <p:cTn id="13" dur="1000" fill="hold"/>
                                        <p:tgtEl>
                                          <p:spTgt spid="8"/>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30" presetClass="entr" presetSubtype="0" fill="hold" nodeType="after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fade">
                                      <p:cBhvr>
                                        <p:cTn id="17" dur="800" decel="100000"/>
                                        <p:tgtEl>
                                          <p:spTgt spid="9224"/>
                                        </p:tgtEl>
                                      </p:cBhvr>
                                    </p:animEffect>
                                    <p:anim calcmode="lin" valueType="num">
                                      <p:cBhvr>
                                        <p:cTn id="18" dur="800" decel="100000" fill="hold"/>
                                        <p:tgtEl>
                                          <p:spTgt spid="9224"/>
                                        </p:tgtEl>
                                        <p:attrNameLst>
                                          <p:attrName>style.rotation</p:attrName>
                                        </p:attrNameLst>
                                      </p:cBhvr>
                                      <p:tavLst>
                                        <p:tav tm="0">
                                          <p:val>
                                            <p:fltVal val="-90"/>
                                          </p:val>
                                        </p:tav>
                                        <p:tav tm="100000">
                                          <p:val>
                                            <p:fltVal val="0"/>
                                          </p:val>
                                        </p:tav>
                                      </p:tavLst>
                                    </p:anim>
                                    <p:anim calcmode="lin" valueType="num">
                                      <p:cBhvr>
                                        <p:cTn id="19" dur="800" decel="100000" fill="hold"/>
                                        <p:tgtEl>
                                          <p:spTgt spid="9224"/>
                                        </p:tgtEl>
                                        <p:attrNameLst>
                                          <p:attrName>ppt_x</p:attrName>
                                        </p:attrNameLst>
                                      </p:cBhvr>
                                      <p:tavLst>
                                        <p:tav tm="0">
                                          <p:val>
                                            <p:strVal val="#ppt_x+0.4"/>
                                          </p:val>
                                        </p:tav>
                                        <p:tav tm="100000">
                                          <p:val>
                                            <p:strVal val="#ppt_x-0.05"/>
                                          </p:val>
                                        </p:tav>
                                      </p:tavLst>
                                    </p:anim>
                                    <p:anim calcmode="lin" valueType="num">
                                      <p:cBhvr>
                                        <p:cTn id="20" dur="800" decel="100000" fill="hold"/>
                                        <p:tgtEl>
                                          <p:spTgt spid="922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2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212C55CD-E325-EC64-5C61-06FB7092AC1E}"/>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10</a:t>
            </a:r>
            <a:endParaRPr lang="es-ES_tradnl" sz="2400" dirty="0"/>
          </a:p>
        </p:txBody>
      </p:sp>
      <p:sp>
        <p:nvSpPr>
          <p:cNvPr id="11267" name="Text Box 1027">
            <a:extLst>
              <a:ext uri="{FF2B5EF4-FFF2-40B4-BE49-F238E27FC236}">
                <a16:creationId xmlns:a16="http://schemas.microsoft.com/office/drawing/2014/main" id="{B50043B8-A20D-B2B9-1BF9-1AD580603BE3}"/>
              </a:ext>
            </a:extLst>
          </p:cNvPr>
          <p:cNvSpPr txBox="1">
            <a:spLocks noChangeArrowheads="1"/>
          </p:cNvSpPr>
          <p:nvPr/>
        </p:nvSpPr>
        <p:spPr bwMode="auto">
          <a:xfrm>
            <a:off x="323850" y="1758950"/>
            <a:ext cx="8640763" cy="2678113"/>
          </a:xfrm>
          <a:prstGeom prst="rect">
            <a:avLst/>
          </a:prstGeom>
          <a:noFill/>
          <a:ln w="57150" cmpd="thickThin">
            <a:solidFill>
              <a:srgbClr val="FF0000"/>
            </a:solidFill>
            <a:prstDash val="solid"/>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1783</a:t>
            </a:r>
            <a:r>
              <a:rPr lang="es-ES_tradnl" dirty="0">
                <a:latin typeface="Times New Roman"/>
              </a:rPr>
              <a:t>: “</a:t>
            </a:r>
            <a:r>
              <a:rPr lang="it-IT" dirty="0">
                <a:latin typeface="Times New Roman"/>
              </a:rPr>
              <a:t>La </a:t>
            </a:r>
            <a:r>
              <a:rPr lang="it-IT" b="1" dirty="0">
                <a:solidFill>
                  <a:srgbClr val="C00000"/>
                </a:solidFill>
                <a:latin typeface="Times New Roman"/>
              </a:rPr>
              <a:t>coscienza deve essere educata </a:t>
            </a:r>
            <a:r>
              <a:rPr lang="it-IT" dirty="0">
                <a:latin typeface="Times New Roman"/>
              </a:rPr>
              <a:t>e il giudizio morale illuminato. Una </a:t>
            </a:r>
            <a:r>
              <a:rPr lang="it-IT" b="1" dirty="0">
                <a:solidFill>
                  <a:srgbClr val="C00000"/>
                </a:solidFill>
                <a:latin typeface="Times New Roman"/>
              </a:rPr>
              <a:t>coscienza ben formata è retta e veritiera</a:t>
            </a:r>
            <a:r>
              <a:rPr lang="it-IT" dirty="0">
                <a:latin typeface="Times New Roman"/>
              </a:rPr>
              <a:t>. Essa formula i suoi giudizi </a:t>
            </a:r>
            <a:r>
              <a:rPr lang="it-IT" b="1" dirty="0">
                <a:solidFill>
                  <a:schemeClr val="accent2">
                    <a:lumMod val="75000"/>
                  </a:schemeClr>
                </a:solidFill>
                <a:latin typeface="Times New Roman"/>
              </a:rPr>
              <a:t>seguendo la ragione</a:t>
            </a:r>
            <a:r>
              <a:rPr lang="it-IT" dirty="0">
                <a:latin typeface="Times New Roman"/>
              </a:rPr>
              <a:t>, in conformità al </a:t>
            </a:r>
            <a:r>
              <a:rPr lang="it-IT" b="1" dirty="0">
                <a:solidFill>
                  <a:schemeClr val="accent2">
                    <a:lumMod val="75000"/>
                  </a:schemeClr>
                </a:solidFill>
                <a:latin typeface="Times New Roman"/>
              </a:rPr>
              <a:t>vero</a:t>
            </a:r>
            <a:r>
              <a:rPr lang="it-IT" dirty="0">
                <a:latin typeface="Times New Roman"/>
              </a:rPr>
              <a:t> bene voluto dalla sapienza del Creatore. L’educazione della coscienza è </a:t>
            </a:r>
            <a:r>
              <a:rPr lang="it-IT" b="1" dirty="0">
                <a:solidFill>
                  <a:srgbClr val="CC6600"/>
                </a:solidFill>
                <a:latin typeface="Times New Roman"/>
              </a:rPr>
              <a:t>indispensabile</a:t>
            </a:r>
            <a:r>
              <a:rPr lang="it-IT" dirty="0">
                <a:latin typeface="Times New Roman"/>
              </a:rPr>
              <a:t> per esseri umani esposti a influenze negative e tentati dal peccato a preferire il loro </a:t>
            </a:r>
            <a:r>
              <a:rPr lang="it-IT" b="1" dirty="0">
                <a:solidFill>
                  <a:srgbClr val="CC6600"/>
                </a:solidFill>
                <a:latin typeface="Times New Roman"/>
              </a:rPr>
              <a:t>giudizio personale </a:t>
            </a:r>
            <a:r>
              <a:rPr lang="it-IT" dirty="0">
                <a:latin typeface="Times New Roman"/>
              </a:rPr>
              <a:t>e a rifiutare gli insegnamenti certi </a:t>
            </a:r>
            <a:r>
              <a:rPr lang="es-ES_tradnl" dirty="0">
                <a:latin typeface="Times New Roman"/>
              </a:rPr>
              <a:t>.</a:t>
            </a:r>
          </a:p>
        </p:txBody>
      </p:sp>
      <p:sp>
        <p:nvSpPr>
          <p:cNvPr id="11268" name="Text Box 1028">
            <a:extLst>
              <a:ext uri="{FF2B5EF4-FFF2-40B4-BE49-F238E27FC236}">
                <a16:creationId xmlns:a16="http://schemas.microsoft.com/office/drawing/2014/main" id="{54B66FEA-5CBB-5DFF-AC8A-6AA65165B16F}"/>
              </a:ext>
            </a:extLst>
          </p:cNvPr>
          <p:cNvSpPr txBox="1">
            <a:spLocks noChangeArrowheads="1"/>
          </p:cNvSpPr>
          <p:nvPr/>
        </p:nvSpPr>
        <p:spPr bwMode="auto">
          <a:xfrm>
            <a:off x="323850" y="4892675"/>
            <a:ext cx="8640763" cy="1200150"/>
          </a:xfrm>
          <a:prstGeom prst="rect">
            <a:avLst/>
          </a:prstGeom>
          <a:noFill/>
          <a:ln w="76200" cmpd="tri">
            <a:solidFill>
              <a:srgbClr val="002060"/>
            </a:solidFill>
            <a:prstDash val="solid"/>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1784</a:t>
            </a:r>
            <a:r>
              <a:rPr lang="es-ES_tradnl" dirty="0">
                <a:latin typeface="Times New Roman"/>
              </a:rPr>
              <a:t>: “L’educazione della coscienza è </a:t>
            </a:r>
            <a:r>
              <a:rPr lang="es-ES_tradnl" b="1" dirty="0">
                <a:solidFill>
                  <a:srgbClr val="CC0000"/>
                </a:solidFill>
                <a:latin typeface="Times New Roman"/>
              </a:rPr>
              <a:t>compito di tutta una vita </a:t>
            </a:r>
            <a:r>
              <a:rPr lang="es-ES_tradnl" dirty="0">
                <a:latin typeface="Times New Roman"/>
              </a:rPr>
              <a:t>(...). L’educazione della coscienza garantisce la  </a:t>
            </a:r>
            <a:r>
              <a:rPr lang="es-ES_tradnl" b="1" dirty="0">
                <a:solidFill>
                  <a:schemeClr val="accent2"/>
                </a:solidFill>
                <a:latin typeface="Times New Roman"/>
              </a:rPr>
              <a:t>libertà </a:t>
            </a:r>
            <a:r>
              <a:rPr lang="es-ES_tradnl" dirty="0">
                <a:latin typeface="Times New Roman"/>
              </a:rPr>
              <a:t>e genera la </a:t>
            </a:r>
            <a:r>
              <a:rPr lang="es-ES_tradnl" b="1" dirty="0">
                <a:solidFill>
                  <a:schemeClr val="accent2"/>
                </a:solidFill>
                <a:latin typeface="Times New Roman"/>
              </a:rPr>
              <a:t>pace </a:t>
            </a:r>
            <a:r>
              <a:rPr lang="es-ES_tradnl" dirty="0">
                <a:latin typeface="Times New Roman"/>
              </a:rPr>
              <a:t>del cuore”.</a:t>
            </a:r>
          </a:p>
        </p:txBody>
      </p:sp>
      <p:sp>
        <p:nvSpPr>
          <p:cNvPr id="14341" name="Text Box 1029">
            <a:extLst>
              <a:ext uri="{FF2B5EF4-FFF2-40B4-BE49-F238E27FC236}">
                <a16:creationId xmlns:a16="http://schemas.microsoft.com/office/drawing/2014/main" id="{89F659DE-9109-7959-2D6D-AD3A9F688E4C}"/>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90</a:t>
            </a:r>
          </a:p>
        </p:txBody>
      </p:sp>
      <p:sp>
        <p:nvSpPr>
          <p:cNvPr id="14342" name="CasellaDiTesto 5">
            <a:extLst>
              <a:ext uri="{FF2B5EF4-FFF2-40B4-BE49-F238E27FC236}">
                <a16:creationId xmlns:a16="http://schemas.microsoft.com/office/drawing/2014/main" id="{BC5C8037-EF59-8344-805D-6149B72DD101}"/>
              </a:ext>
            </a:extLst>
          </p:cNvPr>
          <p:cNvSpPr txBox="1">
            <a:spLocks noChangeArrowheads="1"/>
          </p:cNvSpPr>
          <p:nvPr/>
        </p:nvSpPr>
        <p:spPr bwMode="auto">
          <a:xfrm>
            <a:off x="0" y="908050"/>
            <a:ext cx="91440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002060"/>
                </a:solidFill>
              </a:rPr>
              <a:t>LA FORMAZIONE DELLA COSCIENZA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randombar(horizontal)">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autoUpdateAnimBg="0"/>
      <p:bldP spid="11268" grpId="0"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BB36D49-CED7-427B-89C5-ACC06597292B}"/>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11</a:t>
            </a:r>
            <a:endParaRPr lang="es-ES_tradnl" sz="2400" dirty="0"/>
          </a:p>
        </p:txBody>
      </p:sp>
      <p:sp>
        <p:nvSpPr>
          <p:cNvPr id="15363" name="Text Box 3">
            <a:extLst>
              <a:ext uri="{FF2B5EF4-FFF2-40B4-BE49-F238E27FC236}">
                <a16:creationId xmlns:a16="http://schemas.microsoft.com/office/drawing/2014/main" id="{F09FE08C-7D2B-E0FB-DC00-907A8D8C1591}"/>
              </a:ext>
            </a:extLst>
          </p:cNvPr>
          <p:cNvSpPr txBox="1">
            <a:spLocks noChangeArrowheads="1"/>
          </p:cNvSpPr>
          <p:nvPr/>
        </p:nvSpPr>
        <p:spPr bwMode="auto">
          <a:xfrm>
            <a:off x="0" y="692150"/>
            <a:ext cx="91440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C00000"/>
                </a:solidFill>
              </a:rPr>
              <a:t>I mezzi per formare una coscienza retta</a:t>
            </a:r>
            <a:endParaRPr lang="es-ES_tradnl" altLang="it-IT" b="1">
              <a:solidFill>
                <a:srgbClr val="C00000"/>
              </a:solidFill>
            </a:endParaRPr>
          </a:p>
        </p:txBody>
      </p:sp>
      <p:sp>
        <p:nvSpPr>
          <p:cNvPr id="15364" name="Text Box 5">
            <a:extLst>
              <a:ext uri="{FF2B5EF4-FFF2-40B4-BE49-F238E27FC236}">
                <a16:creationId xmlns:a16="http://schemas.microsoft.com/office/drawing/2014/main" id="{FF751B71-876B-83FB-48E2-B9C7B9B69A3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91</a:t>
            </a:r>
          </a:p>
        </p:txBody>
      </p:sp>
      <p:sp>
        <p:nvSpPr>
          <p:cNvPr id="15365" name="Stella a 32 punte 5">
            <a:extLst>
              <a:ext uri="{FF2B5EF4-FFF2-40B4-BE49-F238E27FC236}">
                <a16:creationId xmlns:a16="http://schemas.microsoft.com/office/drawing/2014/main" id="{75E03BE7-ED5E-B386-BE66-7A62B8E0ADDD}"/>
              </a:ext>
            </a:extLst>
          </p:cNvPr>
          <p:cNvSpPr>
            <a:spLocks noChangeArrowheads="1"/>
          </p:cNvSpPr>
          <p:nvPr/>
        </p:nvSpPr>
        <p:spPr bwMode="auto">
          <a:xfrm>
            <a:off x="323850" y="1196975"/>
            <a:ext cx="576263" cy="576263"/>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A</a:t>
            </a:r>
          </a:p>
        </p:txBody>
      </p:sp>
      <p:sp>
        <p:nvSpPr>
          <p:cNvPr id="15366" name="Stella a 32 punte 6">
            <a:extLst>
              <a:ext uri="{FF2B5EF4-FFF2-40B4-BE49-F238E27FC236}">
                <a16:creationId xmlns:a16="http://schemas.microsoft.com/office/drawing/2014/main" id="{D667E15F-0168-49D3-F993-98F66530AFF4}"/>
              </a:ext>
            </a:extLst>
          </p:cNvPr>
          <p:cNvSpPr>
            <a:spLocks noChangeArrowheads="1"/>
          </p:cNvSpPr>
          <p:nvPr/>
        </p:nvSpPr>
        <p:spPr bwMode="auto">
          <a:xfrm>
            <a:off x="323850" y="4149725"/>
            <a:ext cx="576263" cy="574675"/>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D</a:t>
            </a:r>
          </a:p>
        </p:txBody>
      </p:sp>
      <p:sp>
        <p:nvSpPr>
          <p:cNvPr id="15367" name="Stella a 32 punte 7">
            <a:extLst>
              <a:ext uri="{FF2B5EF4-FFF2-40B4-BE49-F238E27FC236}">
                <a16:creationId xmlns:a16="http://schemas.microsoft.com/office/drawing/2014/main" id="{B9767C78-DC8B-DC11-AFBC-7630D7BD5575}"/>
              </a:ext>
            </a:extLst>
          </p:cNvPr>
          <p:cNvSpPr>
            <a:spLocks noChangeArrowheads="1"/>
          </p:cNvSpPr>
          <p:nvPr/>
        </p:nvSpPr>
        <p:spPr bwMode="auto">
          <a:xfrm>
            <a:off x="323850" y="1916113"/>
            <a:ext cx="576263" cy="576262"/>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B</a:t>
            </a:r>
          </a:p>
        </p:txBody>
      </p:sp>
      <p:sp>
        <p:nvSpPr>
          <p:cNvPr id="15368" name="Stella a 32 punte 8">
            <a:extLst>
              <a:ext uri="{FF2B5EF4-FFF2-40B4-BE49-F238E27FC236}">
                <a16:creationId xmlns:a16="http://schemas.microsoft.com/office/drawing/2014/main" id="{A35D6A62-D86B-4925-5740-4A7795CCBA22}"/>
              </a:ext>
            </a:extLst>
          </p:cNvPr>
          <p:cNvSpPr>
            <a:spLocks noChangeArrowheads="1"/>
          </p:cNvSpPr>
          <p:nvPr/>
        </p:nvSpPr>
        <p:spPr bwMode="auto">
          <a:xfrm>
            <a:off x="323850" y="2708275"/>
            <a:ext cx="576263" cy="576263"/>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C</a:t>
            </a:r>
          </a:p>
        </p:txBody>
      </p:sp>
      <p:sp>
        <p:nvSpPr>
          <p:cNvPr id="15370" name="Stella a 32 punte 10">
            <a:extLst>
              <a:ext uri="{FF2B5EF4-FFF2-40B4-BE49-F238E27FC236}">
                <a16:creationId xmlns:a16="http://schemas.microsoft.com/office/drawing/2014/main" id="{E147A609-3180-45E0-6628-E4607647FCD7}"/>
              </a:ext>
            </a:extLst>
          </p:cNvPr>
          <p:cNvSpPr>
            <a:spLocks noChangeArrowheads="1"/>
          </p:cNvSpPr>
          <p:nvPr/>
        </p:nvSpPr>
        <p:spPr bwMode="auto">
          <a:xfrm>
            <a:off x="323850" y="6092825"/>
            <a:ext cx="576263" cy="576263"/>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G</a:t>
            </a:r>
          </a:p>
        </p:txBody>
      </p:sp>
      <p:sp>
        <p:nvSpPr>
          <p:cNvPr id="15373" name="Stella a 32 punte 13">
            <a:extLst>
              <a:ext uri="{FF2B5EF4-FFF2-40B4-BE49-F238E27FC236}">
                <a16:creationId xmlns:a16="http://schemas.microsoft.com/office/drawing/2014/main" id="{F5C1DD4F-8737-ACAC-A15E-14E4672B0C73}"/>
              </a:ext>
            </a:extLst>
          </p:cNvPr>
          <p:cNvSpPr>
            <a:spLocks noChangeArrowheads="1"/>
          </p:cNvSpPr>
          <p:nvPr/>
        </p:nvSpPr>
        <p:spPr bwMode="auto">
          <a:xfrm>
            <a:off x="323850" y="4797425"/>
            <a:ext cx="576263" cy="576263"/>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baseline="8000">
                <a:solidFill>
                  <a:schemeClr val="bg1"/>
                </a:solidFill>
              </a:rPr>
              <a:t>E</a:t>
            </a:r>
          </a:p>
        </p:txBody>
      </p:sp>
      <p:sp>
        <p:nvSpPr>
          <p:cNvPr id="15374" name="Stella a 32 punte 14">
            <a:extLst>
              <a:ext uri="{FF2B5EF4-FFF2-40B4-BE49-F238E27FC236}">
                <a16:creationId xmlns:a16="http://schemas.microsoft.com/office/drawing/2014/main" id="{84AAF303-6527-6640-0EB6-4561E16E8161}"/>
              </a:ext>
            </a:extLst>
          </p:cNvPr>
          <p:cNvSpPr>
            <a:spLocks noChangeArrowheads="1"/>
          </p:cNvSpPr>
          <p:nvPr/>
        </p:nvSpPr>
        <p:spPr bwMode="auto">
          <a:xfrm>
            <a:off x="323850" y="5445125"/>
            <a:ext cx="576263" cy="576263"/>
          </a:xfrm>
          <a:prstGeom prst="star32">
            <a:avLst>
              <a:gd name="adj" fmla="val 37500"/>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baseline="8000">
                <a:solidFill>
                  <a:schemeClr val="bg1"/>
                </a:solidFill>
              </a:rPr>
              <a:t>F</a:t>
            </a:r>
          </a:p>
        </p:txBody>
      </p:sp>
      <p:sp>
        <p:nvSpPr>
          <p:cNvPr id="15375" name="Rettangolo 15">
            <a:extLst>
              <a:ext uri="{FF2B5EF4-FFF2-40B4-BE49-F238E27FC236}">
                <a16:creationId xmlns:a16="http://schemas.microsoft.com/office/drawing/2014/main" id="{E570E8CA-CBAA-A8E1-0B37-B1BEDC7E2A61}"/>
              </a:ext>
            </a:extLst>
          </p:cNvPr>
          <p:cNvSpPr>
            <a:spLocks noChangeArrowheads="1"/>
          </p:cNvSpPr>
          <p:nvPr/>
        </p:nvSpPr>
        <p:spPr bwMode="auto">
          <a:xfrm>
            <a:off x="1116013" y="1125538"/>
            <a:ext cx="72723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L’</a:t>
            </a:r>
            <a:r>
              <a:rPr lang="es-ES_tradnl" altLang="it-IT" sz="2000" b="1">
                <a:solidFill>
                  <a:schemeClr val="accent2"/>
                </a:solidFill>
              </a:rPr>
              <a:t>accettazione dell’insegnamento morale</a:t>
            </a:r>
            <a:r>
              <a:rPr lang="es-ES_tradnl" altLang="it-IT" sz="2000"/>
              <a:t>: prestare attenzione agli insegnamenti morali che offre il Magistero della Chiesa.</a:t>
            </a:r>
            <a:endParaRPr lang="it-IT" altLang="it-IT" sz="2000"/>
          </a:p>
        </p:txBody>
      </p:sp>
      <p:sp>
        <p:nvSpPr>
          <p:cNvPr id="15376" name="Rettangolo 16">
            <a:extLst>
              <a:ext uri="{FF2B5EF4-FFF2-40B4-BE49-F238E27FC236}">
                <a16:creationId xmlns:a16="http://schemas.microsoft.com/office/drawing/2014/main" id="{675468F2-C398-6F93-CF96-D02ADED44384}"/>
              </a:ext>
            </a:extLst>
          </p:cNvPr>
          <p:cNvSpPr>
            <a:spLocks noChangeArrowheads="1"/>
          </p:cNvSpPr>
          <p:nvPr/>
        </p:nvSpPr>
        <p:spPr bwMode="auto">
          <a:xfrm>
            <a:off x="1187450" y="19891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La </a:t>
            </a:r>
            <a:r>
              <a:rPr lang="es-ES_tradnl" altLang="it-IT" sz="2000" b="1">
                <a:solidFill>
                  <a:schemeClr val="accent2"/>
                </a:solidFill>
              </a:rPr>
              <a:t>conoscenza della vita cristiana</a:t>
            </a:r>
            <a:r>
              <a:rPr lang="es-ES_tradnl" altLang="it-IT" sz="2000"/>
              <a:t>.</a:t>
            </a:r>
            <a:endParaRPr lang="it-IT" altLang="it-IT" sz="2000"/>
          </a:p>
        </p:txBody>
      </p:sp>
      <p:sp>
        <p:nvSpPr>
          <p:cNvPr id="18" name="Rettangolo 17">
            <a:extLst>
              <a:ext uri="{FF2B5EF4-FFF2-40B4-BE49-F238E27FC236}">
                <a16:creationId xmlns:a16="http://schemas.microsoft.com/office/drawing/2014/main" id="{D748225F-32D3-D12F-7642-A9DDB6CF88A8}"/>
              </a:ext>
            </a:extLst>
          </p:cNvPr>
          <p:cNvSpPr/>
          <p:nvPr/>
        </p:nvSpPr>
        <p:spPr>
          <a:xfrm>
            <a:off x="1187450" y="2420938"/>
            <a:ext cx="7705725" cy="1631950"/>
          </a:xfrm>
          <a:prstGeom prst="rect">
            <a:avLst/>
          </a:prstGeom>
        </p:spPr>
        <p:txBody>
          <a:bodyPr>
            <a:spAutoFit/>
          </a:bodyPr>
          <a:lstStyle/>
          <a:p>
            <a:pPr>
              <a:defRPr/>
            </a:pPr>
            <a:r>
              <a:rPr lang="es-ES_tradnl" sz="2000" dirty="0">
                <a:latin typeface="Times New Roman"/>
              </a:rPr>
              <a:t>La </a:t>
            </a:r>
            <a:r>
              <a:rPr lang="es-ES_tradnl" sz="2000" b="1" dirty="0">
                <a:solidFill>
                  <a:schemeClr val="accent2"/>
                </a:solidFill>
                <a:latin typeface="Times New Roman"/>
              </a:rPr>
              <a:t>riflessione</a:t>
            </a:r>
            <a:r>
              <a:rPr lang="es-ES_tradnl" sz="2000" dirty="0">
                <a:latin typeface="Times New Roman"/>
              </a:rPr>
              <a:t>: “</a:t>
            </a:r>
            <a:r>
              <a:rPr lang="it-IT" sz="2000" dirty="0">
                <a:latin typeface="Times New Roman"/>
              </a:rPr>
              <a:t>essere sufficientemente presente a sé stesso al fine di </a:t>
            </a:r>
            <a:r>
              <a:rPr lang="it-IT" sz="2000" b="1" dirty="0">
                <a:solidFill>
                  <a:srgbClr val="CC6600"/>
                </a:solidFill>
                <a:latin typeface="Times New Roman"/>
              </a:rPr>
              <a:t>sentire e seguire la voce della propria coscienza</a:t>
            </a:r>
            <a:r>
              <a:rPr lang="it-IT" sz="2000" dirty="0">
                <a:latin typeface="Times New Roman"/>
              </a:rPr>
              <a:t>. Tale ricerca di </a:t>
            </a:r>
            <a:r>
              <a:rPr lang="it-IT" sz="2000" i="1" dirty="0">
                <a:latin typeface="Times New Roman"/>
              </a:rPr>
              <a:t>interiorità </a:t>
            </a:r>
            <a:r>
              <a:rPr lang="it-IT" sz="2000" dirty="0">
                <a:latin typeface="Times New Roman"/>
              </a:rPr>
              <a:t>è quanto mai necessaria per il fatto che la vita spesso ci mette in condizione di sottrarci a ogni riflessione, esame o introspezione</a:t>
            </a:r>
            <a:r>
              <a:rPr lang="es-ES_tradnl" sz="2000" dirty="0">
                <a:latin typeface="Times New Roman"/>
              </a:rPr>
              <a:t>” (</a:t>
            </a:r>
            <a:r>
              <a:rPr lang="es-ES_tradnl" sz="2000" b="1" u="sng" dirty="0">
                <a:effectLst>
                  <a:outerShdw blurRad="38100" dist="38100" dir="2700000" algn="tl">
                    <a:srgbClr val="C0C0C0"/>
                  </a:outerShdw>
                </a:effectLst>
                <a:latin typeface="Times New Roman"/>
              </a:rPr>
              <a:t>CCC 1799</a:t>
            </a:r>
            <a:r>
              <a:rPr lang="es-ES_tradnl" sz="2000" dirty="0">
                <a:latin typeface="Times New Roman"/>
              </a:rPr>
              <a:t>).</a:t>
            </a:r>
            <a:endParaRPr lang="it-IT" sz="2000" dirty="0">
              <a:latin typeface="Times New Roman" charset="0"/>
            </a:endParaRPr>
          </a:p>
        </p:txBody>
      </p:sp>
      <p:sp>
        <p:nvSpPr>
          <p:cNvPr id="15378" name="Rettangolo 18">
            <a:extLst>
              <a:ext uri="{FF2B5EF4-FFF2-40B4-BE49-F238E27FC236}">
                <a16:creationId xmlns:a16="http://schemas.microsoft.com/office/drawing/2014/main" id="{8DF6E9D2-AEA6-B27C-081F-21BD57BBC1C8}"/>
              </a:ext>
            </a:extLst>
          </p:cNvPr>
          <p:cNvSpPr>
            <a:spLocks noChangeArrowheads="1"/>
          </p:cNvSpPr>
          <p:nvPr/>
        </p:nvSpPr>
        <p:spPr bwMode="auto">
          <a:xfrm>
            <a:off x="1187450" y="4076700"/>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L’</a:t>
            </a:r>
            <a:r>
              <a:rPr lang="es-ES_tradnl" altLang="it-IT" sz="2000" b="1">
                <a:solidFill>
                  <a:schemeClr val="accent2"/>
                </a:solidFill>
              </a:rPr>
              <a:t>esame personale</a:t>
            </a:r>
            <a:r>
              <a:rPr lang="es-ES_tradnl" altLang="it-IT" sz="2000"/>
              <a:t>: </a:t>
            </a:r>
            <a:r>
              <a:rPr lang="it-IT" altLang="it-IT" sz="2000"/>
              <a:t>aiuta ad acquisire </a:t>
            </a:r>
            <a:r>
              <a:rPr lang="it-IT" altLang="it-IT" sz="2000" b="1">
                <a:solidFill>
                  <a:srgbClr val="CC6600"/>
                </a:solidFill>
              </a:rPr>
              <a:t>criteri</a:t>
            </a:r>
            <a:r>
              <a:rPr lang="it-IT" altLang="it-IT" sz="2000"/>
              <a:t> fermi e stabili sulla moralità della propria esistenza</a:t>
            </a:r>
            <a:r>
              <a:rPr lang="es-ES_tradnl" altLang="it-IT" sz="2000"/>
              <a:t>.</a:t>
            </a:r>
            <a:endParaRPr lang="it-IT" altLang="it-IT" sz="2000"/>
          </a:p>
        </p:txBody>
      </p:sp>
      <p:sp>
        <p:nvSpPr>
          <p:cNvPr id="15379" name="Rettangolo 19">
            <a:extLst>
              <a:ext uri="{FF2B5EF4-FFF2-40B4-BE49-F238E27FC236}">
                <a16:creationId xmlns:a16="http://schemas.microsoft.com/office/drawing/2014/main" id="{ED98CDAA-B444-6B9E-F93E-0D65B95E9DC4}"/>
              </a:ext>
            </a:extLst>
          </p:cNvPr>
          <p:cNvSpPr>
            <a:spLocks noChangeArrowheads="1"/>
          </p:cNvSpPr>
          <p:nvPr/>
        </p:nvSpPr>
        <p:spPr bwMode="auto">
          <a:xfrm>
            <a:off x="1258888" y="4868863"/>
            <a:ext cx="756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Il </a:t>
            </a:r>
            <a:r>
              <a:rPr lang="es-ES_tradnl" altLang="it-IT" sz="2000" b="1">
                <a:solidFill>
                  <a:schemeClr val="accent2"/>
                </a:solidFill>
              </a:rPr>
              <a:t>Sacramento della Penitenza</a:t>
            </a:r>
            <a:r>
              <a:rPr lang="es-ES_tradnl" altLang="it-IT" sz="2000"/>
              <a:t>.</a:t>
            </a:r>
            <a:endParaRPr lang="it-IT" altLang="it-IT" sz="2000"/>
          </a:p>
        </p:txBody>
      </p:sp>
      <p:sp>
        <p:nvSpPr>
          <p:cNvPr id="15380" name="Rettangolo 20">
            <a:extLst>
              <a:ext uri="{FF2B5EF4-FFF2-40B4-BE49-F238E27FC236}">
                <a16:creationId xmlns:a16="http://schemas.microsoft.com/office/drawing/2014/main" id="{46490AB6-1047-AF6A-141A-9934E9C8D7F9}"/>
              </a:ext>
            </a:extLst>
          </p:cNvPr>
          <p:cNvSpPr>
            <a:spLocks noChangeArrowheads="1"/>
          </p:cNvSpPr>
          <p:nvPr/>
        </p:nvSpPr>
        <p:spPr bwMode="auto">
          <a:xfrm>
            <a:off x="1258888" y="5549900"/>
            <a:ext cx="7634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La </a:t>
            </a:r>
            <a:r>
              <a:rPr lang="es-ES_tradnl" altLang="it-IT" sz="2000" b="1">
                <a:solidFill>
                  <a:schemeClr val="accent2"/>
                </a:solidFill>
              </a:rPr>
              <a:t>direzione spirituale</a:t>
            </a:r>
            <a:r>
              <a:rPr lang="es-ES_tradnl" altLang="it-IT" sz="2000"/>
              <a:t>.</a:t>
            </a:r>
            <a:endParaRPr lang="it-IT" altLang="it-IT" sz="2000"/>
          </a:p>
        </p:txBody>
      </p:sp>
      <p:sp>
        <p:nvSpPr>
          <p:cNvPr id="15381" name="Rettangolo 21">
            <a:extLst>
              <a:ext uri="{FF2B5EF4-FFF2-40B4-BE49-F238E27FC236}">
                <a16:creationId xmlns:a16="http://schemas.microsoft.com/office/drawing/2014/main" id="{5B215032-FB24-6825-2F3A-0B4EC3819131}"/>
              </a:ext>
            </a:extLst>
          </p:cNvPr>
          <p:cNvSpPr>
            <a:spLocks noChangeArrowheads="1"/>
          </p:cNvSpPr>
          <p:nvPr/>
        </p:nvSpPr>
        <p:spPr bwMode="auto">
          <a:xfrm>
            <a:off x="1258888" y="6153150"/>
            <a:ext cx="759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Esercizio delle </a:t>
            </a:r>
            <a:r>
              <a:rPr lang="es-ES_tradnl" altLang="it-IT" sz="2000" b="1">
                <a:solidFill>
                  <a:schemeClr val="accent2"/>
                </a:solidFill>
              </a:rPr>
              <a:t>virtù</a:t>
            </a:r>
            <a:r>
              <a:rPr lang="es-ES_tradnl" altLang="it-IT" sz="2000"/>
              <a:t> cardinali e teologali.</a:t>
            </a:r>
            <a:endParaRPr lang="it-IT" altLang="it-IT" sz="20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strVal val="4*#ppt_w"/>
                                          </p:val>
                                        </p:tav>
                                        <p:tav tm="100000">
                                          <p:val>
                                            <p:strVal val="#ppt_w"/>
                                          </p:val>
                                        </p:tav>
                                      </p:tavLst>
                                    </p:anim>
                                    <p:anim calcmode="lin" valueType="num">
                                      <p:cBhvr>
                                        <p:cTn id="8" dur="1000" fill="hold"/>
                                        <p:tgtEl>
                                          <p:spTgt spid="1536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000"/>
                            </p:stCondLst>
                            <p:childTnLst>
                              <p:par>
                                <p:cTn id="10" presetID="39" presetClass="entr" presetSubtype="0" accel="100000" fill="hold" nodeType="after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p:cTn id="12" dur="1000" fill="hold"/>
                                        <p:tgtEl>
                                          <p:spTgt spid="1537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1537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1537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1537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2" fill="hold" nodeType="clickEffect">
                                  <p:stCondLst>
                                    <p:cond delay="0"/>
                                  </p:stCondLst>
                                  <p:childTnLst>
                                    <p:set>
                                      <p:cBhvr>
                                        <p:cTn id="19" dur="1" fill="hold">
                                          <p:stCondLst>
                                            <p:cond delay="0"/>
                                          </p:stCondLst>
                                        </p:cTn>
                                        <p:tgtEl>
                                          <p:spTgt spid="15367"/>
                                        </p:tgtEl>
                                        <p:attrNameLst>
                                          <p:attrName>style.visibility</p:attrName>
                                        </p:attrNameLst>
                                      </p:cBhvr>
                                      <p:to>
                                        <p:strVal val="visible"/>
                                      </p:to>
                                    </p:set>
                                    <p:anim calcmode="lin" valueType="num">
                                      <p:cBhvr>
                                        <p:cTn id="20" dur="500" fill="hold"/>
                                        <p:tgtEl>
                                          <p:spTgt spid="15367"/>
                                        </p:tgtEl>
                                        <p:attrNameLst>
                                          <p:attrName>ppt_w</p:attrName>
                                        </p:attrNameLst>
                                      </p:cBhvr>
                                      <p:tavLst>
                                        <p:tav tm="0">
                                          <p:val>
                                            <p:strVal val="4*#ppt_w"/>
                                          </p:val>
                                        </p:tav>
                                        <p:tav tm="100000">
                                          <p:val>
                                            <p:strVal val="#ppt_w"/>
                                          </p:val>
                                        </p:tav>
                                      </p:tavLst>
                                    </p:anim>
                                    <p:anim calcmode="lin" valueType="num">
                                      <p:cBhvr>
                                        <p:cTn id="21" dur="500" fill="hold"/>
                                        <p:tgtEl>
                                          <p:spTgt spid="15367"/>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500"/>
                            </p:stCondLst>
                            <p:childTnLst>
                              <p:par>
                                <p:cTn id="23" presetID="39" presetClass="entr" presetSubtype="0" accel="100000" fill="hold" nodeType="afterEffect">
                                  <p:stCondLst>
                                    <p:cond delay="0"/>
                                  </p:stCondLst>
                                  <p:childTnLst>
                                    <p:set>
                                      <p:cBhvr>
                                        <p:cTn id="24" dur="1" fill="hold">
                                          <p:stCondLst>
                                            <p:cond delay="0"/>
                                          </p:stCondLst>
                                        </p:cTn>
                                        <p:tgtEl>
                                          <p:spTgt spid="15376"/>
                                        </p:tgtEl>
                                        <p:attrNameLst>
                                          <p:attrName>style.visibility</p:attrName>
                                        </p:attrNameLst>
                                      </p:cBhvr>
                                      <p:to>
                                        <p:strVal val="visible"/>
                                      </p:to>
                                    </p:set>
                                    <p:anim calcmode="lin" valueType="num">
                                      <p:cBhvr>
                                        <p:cTn id="25" dur="1000" fill="hold"/>
                                        <p:tgtEl>
                                          <p:spTgt spid="15376"/>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5376"/>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5376"/>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537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32" fill="hold" nodeType="clickEffect">
                                  <p:stCondLst>
                                    <p:cond delay="0"/>
                                  </p:stCondLst>
                                  <p:childTnLst>
                                    <p:set>
                                      <p:cBhvr>
                                        <p:cTn id="32" dur="1" fill="hold">
                                          <p:stCondLst>
                                            <p:cond delay="0"/>
                                          </p:stCondLst>
                                        </p:cTn>
                                        <p:tgtEl>
                                          <p:spTgt spid="15368"/>
                                        </p:tgtEl>
                                        <p:attrNameLst>
                                          <p:attrName>style.visibility</p:attrName>
                                        </p:attrNameLst>
                                      </p:cBhvr>
                                      <p:to>
                                        <p:strVal val="visible"/>
                                      </p:to>
                                    </p:set>
                                    <p:anim calcmode="lin" valueType="num">
                                      <p:cBhvr>
                                        <p:cTn id="33" dur="1000" fill="hold"/>
                                        <p:tgtEl>
                                          <p:spTgt spid="15368"/>
                                        </p:tgtEl>
                                        <p:attrNameLst>
                                          <p:attrName>ppt_w</p:attrName>
                                        </p:attrNameLst>
                                      </p:cBhvr>
                                      <p:tavLst>
                                        <p:tav tm="0">
                                          <p:val>
                                            <p:strVal val="4*#ppt_w"/>
                                          </p:val>
                                        </p:tav>
                                        <p:tav tm="100000">
                                          <p:val>
                                            <p:strVal val="#ppt_w"/>
                                          </p:val>
                                        </p:tav>
                                      </p:tavLst>
                                    </p:anim>
                                    <p:anim calcmode="lin" valueType="num">
                                      <p:cBhvr>
                                        <p:cTn id="34" dur="1000" fill="hold"/>
                                        <p:tgtEl>
                                          <p:spTgt spid="15368"/>
                                        </p:tgtEl>
                                        <p:attrNameLst>
                                          <p:attrName>ppt_h</p:attrName>
                                        </p:attrNameLst>
                                      </p:cBhvr>
                                      <p:tavLst>
                                        <p:tav tm="0">
                                          <p:val>
                                            <p:strVal val="4*#ppt_h"/>
                                          </p:val>
                                        </p:tav>
                                        <p:tav tm="100000">
                                          <p:val>
                                            <p:strVal val="#ppt_h"/>
                                          </p:val>
                                        </p:tav>
                                      </p:tavLst>
                                    </p:anim>
                                  </p:childTnLst>
                                </p:cTn>
                              </p:par>
                            </p:childTnLst>
                          </p:cTn>
                        </p:par>
                        <p:par>
                          <p:cTn id="35" fill="hold" nodeType="afterGroup">
                            <p:stCondLst>
                              <p:cond delay="1000"/>
                            </p:stCondLst>
                            <p:childTnLst>
                              <p:par>
                                <p:cTn id="36" presetID="39" presetClass="entr" presetSubtype="0" accel="10000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9" dur="10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0" dur="10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32" fill="hold" nodeType="clickEffect">
                                  <p:stCondLst>
                                    <p:cond delay="0"/>
                                  </p:stCondLst>
                                  <p:childTnLst>
                                    <p:set>
                                      <p:cBhvr>
                                        <p:cTn id="45" dur="1" fill="hold">
                                          <p:stCondLst>
                                            <p:cond delay="0"/>
                                          </p:stCondLst>
                                        </p:cTn>
                                        <p:tgtEl>
                                          <p:spTgt spid="15366"/>
                                        </p:tgtEl>
                                        <p:attrNameLst>
                                          <p:attrName>style.visibility</p:attrName>
                                        </p:attrNameLst>
                                      </p:cBhvr>
                                      <p:to>
                                        <p:strVal val="visible"/>
                                      </p:to>
                                    </p:set>
                                    <p:anim calcmode="lin" valueType="num">
                                      <p:cBhvr>
                                        <p:cTn id="46" dur="1000" fill="hold"/>
                                        <p:tgtEl>
                                          <p:spTgt spid="15366"/>
                                        </p:tgtEl>
                                        <p:attrNameLst>
                                          <p:attrName>ppt_w</p:attrName>
                                        </p:attrNameLst>
                                      </p:cBhvr>
                                      <p:tavLst>
                                        <p:tav tm="0">
                                          <p:val>
                                            <p:strVal val="4*#ppt_w"/>
                                          </p:val>
                                        </p:tav>
                                        <p:tav tm="100000">
                                          <p:val>
                                            <p:strVal val="#ppt_w"/>
                                          </p:val>
                                        </p:tav>
                                      </p:tavLst>
                                    </p:anim>
                                    <p:anim calcmode="lin" valueType="num">
                                      <p:cBhvr>
                                        <p:cTn id="47" dur="1000" fill="hold"/>
                                        <p:tgtEl>
                                          <p:spTgt spid="15366"/>
                                        </p:tgtEl>
                                        <p:attrNameLst>
                                          <p:attrName>ppt_h</p:attrName>
                                        </p:attrNameLst>
                                      </p:cBhvr>
                                      <p:tavLst>
                                        <p:tav tm="0">
                                          <p:val>
                                            <p:strVal val="4*#ppt_h"/>
                                          </p:val>
                                        </p:tav>
                                        <p:tav tm="100000">
                                          <p:val>
                                            <p:strVal val="#ppt_h"/>
                                          </p:val>
                                        </p:tav>
                                      </p:tavLst>
                                    </p:anim>
                                  </p:childTnLst>
                                </p:cTn>
                              </p:par>
                            </p:childTnLst>
                          </p:cTn>
                        </p:par>
                        <p:par>
                          <p:cTn id="48" fill="hold" nodeType="afterGroup">
                            <p:stCondLst>
                              <p:cond delay="1000"/>
                            </p:stCondLst>
                            <p:childTnLst>
                              <p:par>
                                <p:cTn id="49" presetID="39" presetClass="entr" presetSubtype="0" accel="100000" fill="hold" nodeType="afterEffect">
                                  <p:stCondLst>
                                    <p:cond delay="0"/>
                                  </p:stCondLst>
                                  <p:childTnLst>
                                    <p:set>
                                      <p:cBhvr>
                                        <p:cTn id="50" dur="1" fill="hold">
                                          <p:stCondLst>
                                            <p:cond delay="0"/>
                                          </p:stCondLst>
                                        </p:cTn>
                                        <p:tgtEl>
                                          <p:spTgt spid="15378"/>
                                        </p:tgtEl>
                                        <p:attrNameLst>
                                          <p:attrName>style.visibility</p:attrName>
                                        </p:attrNameLst>
                                      </p:cBhvr>
                                      <p:to>
                                        <p:strVal val="visible"/>
                                      </p:to>
                                    </p:set>
                                    <p:anim calcmode="lin" valueType="num">
                                      <p:cBhvr>
                                        <p:cTn id="51" dur="1000" fill="hold"/>
                                        <p:tgtEl>
                                          <p:spTgt spid="15378"/>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15378"/>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15378"/>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1537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32" fill="hold" nodeType="clickEffect">
                                  <p:stCondLst>
                                    <p:cond delay="0"/>
                                  </p:stCondLst>
                                  <p:childTnLst>
                                    <p:set>
                                      <p:cBhvr>
                                        <p:cTn id="58" dur="1" fill="hold">
                                          <p:stCondLst>
                                            <p:cond delay="0"/>
                                          </p:stCondLst>
                                        </p:cTn>
                                        <p:tgtEl>
                                          <p:spTgt spid="15373"/>
                                        </p:tgtEl>
                                        <p:attrNameLst>
                                          <p:attrName>style.visibility</p:attrName>
                                        </p:attrNameLst>
                                      </p:cBhvr>
                                      <p:to>
                                        <p:strVal val="visible"/>
                                      </p:to>
                                    </p:set>
                                    <p:anim calcmode="lin" valueType="num">
                                      <p:cBhvr>
                                        <p:cTn id="59" dur="1000" fill="hold"/>
                                        <p:tgtEl>
                                          <p:spTgt spid="15373"/>
                                        </p:tgtEl>
                                        <p:attrNameLst>
                                          <p:attrName>ppt_w</p:attrName>
                                        </p:attrNameLst>
                                      </p:cBhvr>
                                      <p:tavLst>
                                        <p:tav tm="0">
                                          <p:val>
                                            <p:strVal val="4*#ppt_w"/>
                                          </p:val>
                                        </p:tav>
                                        <p:tav tm="100000">
                                          <p:val>
                                            <p:strVal val="#ppt_w"/>
                                          </p:val>
                                        </p:tav>
                                      </p:tavLst>
                                    </p:anim>
                                    <p:anim calcmode="lin" valueType="num">
                                      <p:cBhvr>
                                        <p:cTn id="60" dur="1000" fill="hold"/>
                                        <p:tgtEl>
                                          <p:spTgt spid="15373"/>
                                        </p:tgtEl>
                                        <p:attrNameLst>
                                          <p:attrName>ppt_h</p:attrName>
                                        </p:attrNameLst>
                                      </p:cBhvr>
                                      <p:tavLst>
                                        <p:tav tm="0">
                                          <p:val>
                                            <p:strVal val="4*#ppt_h"/>
                                          </p:val>
                                        </p:tav>
                                        <p:tav tm="100000">
                                          <p:val>
                                            <p:strVal val="#ppt_h"/>
                                          </p:val>
                                        </p:tav>
                                      </p:tavLst>
                                    </p:anim>
                                  </p:childTnLst>
                                </p:cTn>
                              </p:par>
                            </p:childTnLst>
                          </p:cTn>
                        </p:par>
                        <p:par>
                          <p:cTn id="61" fill="hold" nodeType="afterGroup">
                            <p:stCondLst>
                              <p:cond delay="1000"/>
                            </p:stCondLst>
                            <p:childTnLst>
                              <p:par>
                                <p:cTn id="62" presetID="39" presetClass="entr" presetSubtype="0" accel="100000" fill="hold" nodeType="afterEffect">
                                  <p:stCondLst>
                                    <p:cond delay="0"/>
                                  </p:stCondLst>
                                  <p:childTnLst>
                                    <p:set>
                                      <p:cBhvr>
                                        <p:cTn id="63" dur="1" fill="hold">
                                          <p:stCondLst>
                                            <p:cond delay="0"/>
                                          </p:stCondLst>
                                        </p:cTn>
                                        <p:tgtEl>
                                          <p:spTgt spid="15379"/>
                                        </p:tgtEl>
                                        <p:attrNameLst>
                                          <p:attrName>style.visibility</p:attrName>
                                        </p:attrNameLst>
                                      </p:cBhvr>
                                      <p:to>
                                        <p:strVal val="visible"/>
                                      </p:to>
                                    </p:set>
                                    <p:anim calcmode="lin" valueType="num">
                                      <p:cBhvr>
                                        <p:cTn id="64" dur="1000" fill="hold"/>
                                        <p:tgtEl>
                                          <p:spTgt spid="15379"/>
                                        </p:tgtEl>
                                        <p:attrNameLst>
                                          <p:attrName>ppt_h</p:attrName>
                                        </p:attrNameLst>
                                      </p:cBhvr>
                                      <p:tavLst>
                                        <p:tav tm="0">
                                          <p:val>
                                            <p:strVal val="#ppt_h/20"/>
                                          </p:val>
                                        </p:tav>
                                        <p:tav tm="50000">
                                          <p:val>
                                            <p:strVal val="#ppt_h/20"/>
                                          </p:val>
                                        </p:tav>
                                        <p:tav tm="100000">
                                          <p:val>
                                            <p:strVal val="#ppt_h"/>
                                          </p:val>
                                        </p:tav>
                                      </p:tavLst>
                                    </p:anim>
                                    <p:anim calcmode="lin" valueType="num">
                                      <p:cBhvr>
                                        <p:cTn id="65" dur="1000" fill="hold"/>
                                        <p:tgtEl>
                                          <p:spTgt spid="15379"/>
                                        </p:tgtEl>
                                        <p:attrNameLst>
                                          <p:attrName>ppt_w</p:attrName>
                                        </p:attrNameLst>
                                      </p:cBhvr>
                                      <p:tavLst>
                                        <p:tav tm="0">
                                          <p:val>
                                            <p:strVal val="#ppt_w+.3"/>
                                          </p:val>
                                        </p:tav>
                                        <p:tav tm="50000">
                                          <p:val>
                                            <p:strVal val="#ppt_w+.3"/>
                                          </p:val>
                                        </p:tav>
                                        <p:tav tm="100000">
                                          <p:val>
                                            <p:strVal val="#ppt_w"/>
                                          </p:val>
                                        </p:tav>
                                      </p:tavLst>
                                    </p:anim>
                                    <p:anim calcmode="lin" valueType="num">
                                      <p:cBhvr>
                                        <p:cTn id="66" dur="1000" fill="hold"/>
                                        <p:tgtEl>
                                          <p:spTgt spid="15379"/>
                                        </p:tgtEl>
                                        <p:attrNameLst>
                                          <p:attrName>ppt_x</p:attrName>
                                        </p:attrNameLst>
                                      </p:cBhvr>
                                      <p:tavLst>
                                        <p:tav tm="0">
                                          <p:val>
                                            <p:strVal val="#ppt_x-.3"/>
                                          </p:val>
                                        </p:tav>
                                        <p:tav tm="50000">
                                          <p:val>
                                            <p:strVal val="#ppt_x"/>
                                          </p:val>
                                        </p:tav>
                                        <p:tav tm="100000">
                                          <p:val>
                                            <p:strVal val="#ppt_x"/>
                                          </p:val>
                                        </p:tav>
                                      </p:tavLst>
                                    </p:anim>
                                    <p:anim calcmode="lin" valueType="num">
                                      <p:cBhvr>
                                        <p:cTn id="67" dur="1000" fill="hold"/>
                                        <p:tgtEl>
                                          <p:spTgt spid="15379"/>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nodeType="clickEffect">
                                  <p:stCondLst>
                                    <p:cond delay="0"/>
                                  </p:stCondLst>
                                  <p:childTnLst>
                                    <p:set>
                                      <p:cBhvr>
                                        <p:cTn id="71" dur="1" fill="hold">
                                          <p:stCondLst>
                                            <p:cond delay="0"/>
                                          </p:stCondLst>
                                        </p:cTn>
                                        <p:tgtEl>
                                          <p:spTgt spid="15374"/>
                                        </p:tgtEl>
                                        <p:attrNameLst>
                                          <p:attrName>style.visibility</p:attrName>
                                        </p:attrNameLst>
                                      </p:cBhvr>
                                      <p:to>
                                        <p:strVal val="visible"/>
                                      </p:to>
                                    </p:set>
                                    <p:anim calcmode="lin" valueType="num">
                                      <p:cBhvr>
                                        <p:cTn id="72" dur="1000" fill="hold"/>
                                        <p:tgtEl>
                                          <p:spTgt spid="15374"/>
                                        </p:tgtEl>
                                        <p:attrNameLst>
                                          <p:attrName>ppt_w</p:attrName>
                                        </p:attrNameLst>
                                      </p:cBhvr>
                                      <p:tavLst>
                                        <p:tav tm="0">
                                          <p:val>
                                            <p:strVal val="4*#ppt_w"/>
                                          </p:val>
                                        </p:tav>
                                        <p:tav tm="100000">
                                          <p:val>
                                            <p:strVal val="#ppt_w"/>
                                          </p:val>
                                        </p:tav>
                                      </p:tavLst>
                                    </p:anim>
                                    <p:anim calcmode="lin" valueType="num">
                                      <p:cBhvr>
                                        <p:cTn id="73" dur="1000" fill="hold"/>
                                        <p:tgtEl>
                                          <p:spTgt spid="15374"/>
                                        </p:tgtEl>
                                        <p:attrNameLst>
                                          <p:attrName>ppt_h</p:attrName>
                                        </p:attrNameLst>
                                      </p:cBhvr>
                                      <p:tavLst>
                                        <p:tav tm="0">
                                          <p:val>
                                            <p:strVal val="4*#ppt_h"/>
                                          </p:val>
                                        </p:tav>
                                        <p:tav tm="100000">
                                          <p:val>
                                            <p:strVal val="#ppt_h"/>
                                          </p:val>
                                        </p:tav>
                                      </p:tavLst>
                                    </p:anim>
                                  </p:childTnLst>
                                </p:cTn>
                              </p:par>
                            </p:childTnLst>
                          </p:cTn>
                        </p:par>
                        <p:par>
                          <p:cTn id="74" fill="hold" nodeType="afterGroup">
                            <p:stCondLst>
                              <p:cond delay="1000"/>
                            </p:stCondLst>
                            <p:childTnLst>
                              <p:par>
                                <p:cTn id="75" presetID="39" presetClass="entr" presetSubtype="0" accel="100000" fill="hold" nodeType="afterEffect">
                                  <p:stCondLst>
                                    <p:cond delay="0"/>
                                  </p:stCondLst>
                                  <p:childTnLst>
                                    <p:set>
                                      <p:cBhvr>
                                        <p:cTn id="76" dur="1" fill="hold">
                                          <p:stCondLst>
                                            <p:cond delay="0"/>
                                          </p:stCondLst>
                                        </p:cTn>
                                        <p:tgtEl>
                                          <p:spTgt spid="15380"/>
                                        </p:tgtEl>
                                        <p:attrNameLst>
                                          <p:attrName>style.visibility</p:attrName>
                                        </p:attrNameLst>
                                      </p:cBhvr>
                                      <p:to>
                                        <p:strVal val="visible"/>
                                      </p:to>
                                    </p:set>
                                    <p:anim calcmode="lin" valueType="num">
                                      <p:cBhvr>
                                        <p:cTn id="77" dur="1000" fill="hold"/>
                                        <p:tgtEl>
                                          <p:spTgt spid="15380"/>
                                        </p:tgtEl>
                                        <p:attrNameLst>
                                          <p:attrName>ppt_h</p:attrName>
                                        </p:attrNameLst>
                                      </p:cBhvr>
                                      <p:tavLst>
                                        <p:tav tm="0">
                                          <p:val>
                                            <p:strVal val="#ppt_h/20"/>
                                          </p:val>
                                        </p:tav>
                                        <p:tav tm="50000">
                                          <p:val>
                                            <p:strVal val="#ppt_h/20"/>
                                          </p:val>
                                        </p:tav>
                                        <p:tav tm="100000">
                                          <p:val>
                                            <p:strVal val="#ppt_h"/>
                                          </p:val>
                                        </p:tav>
                                      </p:tavLst>
                                    </p:anim>
                                    <p:anim calcmode="lin" valueType="num">
                                      <p:cBhvr>
                                        <p:cTn id="78" dur="1000" fill="hold"/>
                                        <p:tgtEl>
                                          <p:spTgt spid="15380"/>
                                        </p:tgtEl>
                                        <p:attrNameLst>
                                          <p:attrName>ppt_w</p:attrName>
                                        </p:attrNameLst>
                                      </p:cBhvr>
                                      <p:tavLst>
                                        <p:tav tm="0">
                                          <p:val>
                                            <p:strVal val="#ppt_w+.3"/>
                                          </p:val>
                                        </p:tav>
                                        <p:tav tm="50000">
                                          <p:val>
                                            <p:strVal val="#ppt_w+.3"/>
                                          </p:val>
                                        </p:tav>
                                        <p:tav tm="100000">
                                          <p:val>
                                            <p:strVal val="#ppt_w"/>
                                          </p:val>
                                        </p:tav>
                                      </p:tavLst>
                                    </p:anim>
                                    <p:anim calcmode="lin" valueType="num">
                                      <p:cBhvr>
                                        <p:cTn id="79" dur="1000" fill="hold"/>
                                        <p:tgtEl>
                                          <p:spTgt spid="15380"/>
                                        </p:tgtEl>
                                        <p:attrNameLst>
                                          <p:attrName>ppt_x</p:attrName>
                                        </p:attrNameLst>
                                      </p:cBhvr>
                                      <p:tavLst>
                                        <p:tav tm="0">
                                          <p:val>
                                            <p:strVal val="#ppt_x-.3"/>
                                          </p:val>
                                        </p:tav>
                                        <p:tav tm="50000">
                                          <p:val>
                                            <p:strVal val="#ppt_x"/>
                                          </p:val>
                                        </p:tav>
                                        <p:tav tm="100000">
                                          <p:val>
                                            <p:strVal val="#ppt_x"/>
                                          </p:val>
                                        </p:tav>
                                      </p:tavLst>
                                    </p:anim>
                                    <p:anim calcmode="lin" valueType="num">
                                      <p:cBhvr>
                                        <p:cTn id="80" dur="1000" fill="hold"/>
                                        <p:tgtEl>
                                          <p:spTgt spid="1538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nodeType="clickEffect">
                                  <p:stCondLst>
                                    <p:cond delay="0"/>
                                  </p:stCondLst>
                                  <p:childTnLst>
                                    <p:set>
                                      <p:cBhvr>
                                        <p:cTn id="84" dur="1" fill="hold">
                                          <p:stCondLst>
                                            <p:cond delay="0"/>
                                          </p:stCondLst>
                                        </p:cTn>
                                        <p:tgtEl>
                                          <p:spTgt spid="15370"/>
                                        </p:tgtEl>
                                        <p:attrNameLst>
                                          <p:attrName>style.visibility</p:attrName>
                                        </p:attrNameLst>
                                      </p:cBhvr>
                                      <p:to>
                                        <p:strVal val="visible"/>
                                      </p:to>
                                    </p:set>
                                    <p:anim calcmode="lin" valueType="num">
                                      <p:cBhvr>
                                        <p:cTn id="85" dur="1000" fill="hold"/>
                                        <p:tgtEl>
                                          <p:spTgt spid="15370"/>
                                        </p:tgtEl>
                                        <p:attrNameLst>
                                          <p:attrName>ppt_w</p:attrName>
                                        </p:attrNameLst>
                                      </p:cBhvr>
                                      <p:tavLst>
                                        <p:tav tm="0">
                                          <p:val>
                                            <p:strVal val="4*#ppt_w"/>
                                          </p:val>
                                        </p:tav>
                                        <p:tav tm="100000">
                                          <p:val>
                                            <p:strVal val="#ppt_w"/>
                                          </p:val>
                                        </p:tav>
                                      </p:tavLst>
                                    </p:anim>
                                    <p:anim calcmode="lin" valueType="num">
                                      <p:cBhvr>
                                        <p:cTn id="86" dur="1000" fill="hold"/>
                                        <p:tgtEl>
                                          <p:spTgt spid="15370"/>
                                        </p:tgtEl>
                                        <p:attrNameLst>
                                          <p:attrName>ppt_h</p:attrName>
                                        </p:attrNameLst>
                                      </p:cBhvr>
                                      <p:tavLst>
                                        <p:tav tm="0">
                                          <p:val>
                                            <p:strVal val="4*#ppt_h"/>
                                          </p:val>
                                        </p:tav>
                                        <p:tav tm="100000">
                                          <p:val>
                                            <p:strVal val="#ppt_h"/>
                                          </p:val>
                                        </p:tav>
                                      </p:tavLst>
                                    </p:anim>
                                  </p:childTnLst>
                                </p:cTn>
                              </p:par>
                            </p:childTnLst>
                          </p:cTn>
                        </p:par>
                        <p:par>
                          <p:cTn id="87" fill="hold" nodeType="afterGroup">
                            <p:stCondLst>
                              <p:cond delay="1000"/>
                            </p:stCondLst>
                            <p:childTnLst>
                              <p:par>
                                <p:cTn id="88" presetID="39" presetClass="entr" presetSubtype="0" accel="100000" fill="hold" nodeType="afterEffect">
                                  <p:stCondLst>
                                    <p:cond delay="0"/>
                                  </p:stCondLst>
                                  <p:childTnLst>
                                    <p:set>
                                      <p:cBhvr>
                                        <p:cTn id="89" dur="1" fill="hold">
                                          <p:stCondLst>
                                            <p:cond delay="0"/>
                                          </p:stCondLst>
                                        </p:cTn>
                                        <p:tgtEl>
                                          <p:spTgt spid="15381"/>
                                        </p:tgtEl>
                                        <p:attrNameLst>
                                          <p:attrName>style.visibility</p:attrName>
                                        </p:attrNameLst>
                                      </p:cBhvr>
                                      <p:to>
                                        <p:strVal val="visible"/>
                                      </p:to>
                                    </p:set>
                                    <p:anim calcmode="lin" valueType="num">
                                      <p:cBhvr>
                                        <p:cTn id="90" dur="1000" fill="hold"/>
                                        <p:tgtEl>
                                          <p:spTgt spid="15381"/>
                                        </p:tgtEl>
                                        <p:attrNameLst>
                                          <p:attrName>ppt_h</p:attrName>
                                        </p:attrNameLst>
                                      </p:cBhvr>
                                      <p:tavLst>
                                        <p:tav tm="0">
                                          <p:val>
                                            <p:strVal val="#ppt_h/20"/>
                                          </p:val>
                                        </p:tav>
                                        <p:tav tm="50000">
                                          <p:val>
                                            <p:strVal val="#ppt_h/20"/>
                                          </p:val>
                                        </p:tav>
                                        <p:tav tm="100000">
                                          <p:val>
                                            <p:strVal val="#ppt_h"/>
                                          </p:val>
                                        </p:tav>
                                      </p:tavLst>
                                    </p:anim>
                                    <p:anim calcmode="lin" valueType="num">
                                      <p:cBhvr>
                                        <p:cTn id="91" dur="1000" fill="hold"/>
                                        <p:tgtEl>
                                          <p:spTgt spid="15381"/>
                                        </p:tgtEl>
                                        <p:attrNameLst>
                                          <p:attrName>ppt_w</p:attrName>
                                        </p:attrNameLst>
                                      </p:cBhvr>
                                      <p:tavLst>
                                        <p:tav tm="0">
                                          <p:val>
                                            <p:strVal val="#ppt_w+.3"/>
                                          </p:val>
                                        </p:tav>
                                        <p:tav tm="50000">
                                          <p:val>
                                            <p:strVal val="#ppt_w+.3"/>
                                          </p:val>
                                        </p:tav>
                                        <p:tav tm="100000">
                                          <p:val>
                                            <p:strVal val="#ppt_w"/>
                                          </p:val>
                                        </p:tav>
                                      </p:tavLst>
                                    </p:anim>
                                    <p:anim calcmode="lin" valueType="num">
                                      <p:cBhvr>
                                        <p:cTn id="92" dur="1000" fill="hold"/>
                                        <p:tgtEl>
                                          <p:spTgt spid="15381"/>
                                        </p:tgtEl>
                                        <p:attrNameLst>
                                          <p:attrName>ppt_x</p:attrName>
                                        </p:attrNameLst>
                                      </p:cBhvr>
                                      <p:tavLst>
                                        <p:tav tm="0">
                                          <p:val>
                                            <p:strVal val="#ppt_x-.3"/>
                                          </p:val>
                                        </p:tav>
                                        <p:tav tm="50000">
                                          <p:val>
                                            <p:strVal val="#ppt_x"/>
                                          </p:val>
                                        </p:tav>
                                        <p:tav tm="100000">
                                          <p:val>
                                            <p:strVal val="#ppt_x"/>
                                          </p:val>
                                        </p:tav>
                                      </p:tavLst>
                                    </p:anim>
                                    <p:anim calcmode="lin" valueType="num">
                                      <p:cBhvr>
                                        <p:cTn id="93" dur="1000" fill="hold"/>
                                        <p:tgtEl>
                                          <p:spTgt spid="15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15370" grpId="0" animBg="1"/>
      <p:bldP spid="15373" grpId="0" animBg="1"/>
      <p:bldP spid="15374" grpId="0" animBg="1"/>
      <p:bldP spid="15375" grpId="0"/>
      <p:bldP spid="15376" grpId="0"/>
      <p:bldP spid="18" grpId="0"/>
      <p:bldP spid="15378" grpId="0"/>
      <p:bldP spid="15379" grpId="0"/>
      <p:bldP spid="15380" grpId="0"/>
      <p:bldP spid="1538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C372FF8-4E91-E346-92D1-0373A49518CE}"/>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12</a:t>
            </a:r>
            <a:endParaRPr lang="es-ES_tradnl" sz="2400" dirty="0"/>
          </a:p>
        </p:txBody>
      </p:sp>
      <p:sp>
        <p:nvSpPr>
          <p:cNvPr id="12291" name="Text Box 3">
            <a:extLst>
              <a:ext uri="{FF2B5EF4-FFF2-40B4-BE49-F238E27FC236}">
                <a16:creationId xmlns:a16="http://schemas.microsoft.com/office/drawing/2014/main" id="{687A7E9D-6615-1341-53B0-BDF1409C54C7}"/>
              </a:ext>
            </a:extLst>
          </p:cNvPr>
          <p:cNvSpPr txBox="1">
            <a:spLocks noChangeArrowheads="1"/>
          </p:cNvSpPr>
          <p:nvPr/>
        </p:nvSpPr>
        <p:spPr bwMode="auto">
          <a:xfrm>
            <a:off x="0" y="1143000"/>
            <a:ext cx="9144000"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chemeClr val="bg1"/>
                </a:solidFill>
              </a:rPr>
              <a:t>La coscienza morale può subire profonde deformazioni e corruzioni. All’origine c’è una cattiva formazione iniziale, ma anche una coscienza retta col tempo può degradarsi per cause diverse.</a:t>
            </a:r>
            <a:endParaRPr lang="es-ES_tradnl" altLang="it-IT" b="1">
              <a:solidFill>
                <a:schemeClr val="bg1"/>
              </a:solidFill>
            </a:endParaRPr>
          </a:p>
        </p:txBody>
      </p:sp>
      <p:sp>
        <p:nvSpPr>
          <p:cNvPr id="12292" name="Text Box 4">
            <a:extLst>
              <a:ext uri="{FF2B5EF4-FFF2-40B4-BE49-F238E27FC236}">
                <a16:creationId xmlns:a16="http://schemas.microsoft.com/office/drawing/2014/main" id="{2AEE0068-8AE3-B389-DF16-5EE8E0CCC3F6}"/>
              </a:ext>
            </a:extLst>
          </p:cNvPr>
          <p:cNvSpPr txBox="1">
            <a:spLocks noChangeArrowheads="1"/>
          </p:cNvSpPr>
          <p:nvPr/>
        </p:nvSpPr>
        <p:spPr bwMode="auto">
          <a:xfrm>
            <a:off x="381000" y="3128963"/>
            <a:ext cx="8439150" cy="3108325"/>
          </a:xfrm>
          <a:prstGeom prst="rect">
            <a:avLst/>
          </a:prstGeom>
          <a:noFill/>
          <a:ln w="57150" cmpd="thinThick">
            <a:solidFill>
              <a:srgbClr val="008000"/>
            </a:solidFill>
            <a:miter lim="800000"/>
            <a:headEnd/>
            <a:tailEnd/>
          </a:ln>
          <a:effectLst/>
        </p:spPr>
        <p:txBody>
          <a:bodyPr>
            <a:spAutoFit/>
          </a:bodyPr>
          <a:lstStyle/>
          <a:p>
            <a:pPr algn="just">
              <a:defRPr/>
            </a:pPr>
            <a:r>
              <a:rPr lang="es-ES_tradnl" sz="2800" dirty="0">
                <a:latin typeface="Times New Roman"/>
              </a:rPr>
              <a:t>“</a:t>
            </a:r>
            <a:r>
              <a:rPr lang="it-IT" sz="2800" dirty="0">
                <a:latin typeface="Times New Roman"/>
              </a:rPr>
              <a:t>All’origine delle </a:t>
            </a:r>
            <a:r>
              <a:rPr lang="it-IT" sz="2800" b="1" dirty="0">
                <a:solidFill>
                  <a:srgbClr val="CC6600"/>
                </a:solidFill>
                <a:latin typeface="Times New Roman"/>
              </a:rPr>
              <a:t>deviazioni</a:t>
            </a:r>
            <a:r>
              <a:rPr lang="it-IT" sz="2800" dirty="0">
                <a:latin typeface="Times New Roman"/>
              </a:rPr>
              <a:t> del giudizio nella condotta morale possono esserci </a:t>
            </a:r>
            <a:r>
              <a:rPr lang="it-IT" sz="2800" b="1" dirty="0">
                <a:solidFill>
                  <a:schemeClr val="accent2">
                    <a:lumMod val="75000"/>
                  </a:schemeClr>
                </a:solidFill>
                <a:latin typeface="Times New Roman"/>
              </a:rPr>
              <a:t>la non conoscenza</a:t>
            </a:r>
            <a:r>
              <a:rPr lang="it-IT" sz="2800" dirty="0">
                <a:latin typeface="Times New Roman"/>
              </a:rPr>
              <a:t> di Cristo e del suo Vangelo, i </a:t>
            </a:r>
            <a:r>
              <a:rPr lang="it-IT" sz="2800" b="1" dirty="0">
                <a:solidFill>
                  <a:schemeClr val="accent2">
                    <a:lumMod val="75000"/>
                  </a:schemeClr>
                </a:solidFill>
                <a:latin typeface="Times New Roman"/>
              </a:rPr>
              <a:t>cattivi esempi</a:t>
            </a:r>
            <a:r>
              <a:rPr lang="it-IT" sz="2800" dirty="0">
                <a:latin typeface="Times New Roman"/>
              </a:rPr>
              <a:t> dati dagli altri, la schiavitù delle </a:t>
            </a:r>
            <a:r>
              <a:rPr lang="it-IT" sz="2800" b="1" dirty="0">
                <a:solidFill>
                  <a:schemeClr val="accent2">
                    <a:lumMod val="75000"/>
                  </a:schemeClr>
                </a:solidFill>
                <a:latin typeface="Times New Roman"/>
              </a:rPr>
              <a:t>passioni</a:t>
            </a:r>
            <a:r>
              <a:rPr lang="it-IT" sz="2800" dirty="0">
                <a:latin typeface="Times New Roman"/>
              </a:rPr>
              <a:t>, la pretesa a una malintesa </a:t>
            </a:r>
            <a:r>
              <a:rPr lang="it-IT" sz="2800" b="1" dirty="0">
                <a:solidFill>
                  <a:schemeClr val="accent2">
                    <a:lumMod val="75000"/>
                  </a:schemeClr>
                </a:solidFill>
                <a:latin typeface="Times New Roman"/>
              </a:rPr>
              <a:t>autonomia</a:t>
            </a:r>
            <a:r>
              <a:rPr lang="it-IT" sz="2800" dirty="0">
                <a:latin typeface="Times New Roman"/>
              </a:rPr>
              <a:t> della coscienza, il rifiuto dell’</a:t>
            </a:r>
            <a:r>
              <a:rPr lang="it-IT" sz="2800" b="1" dirty="0">
                <a:solidFill>
                  <a:schemeClr val="accent2">
                    <a:lumMod val="75000"/>
                  </a:schemeClr>
                </a:solidFill>
                <a:latin typeface="Times New Roman"/>
              </a:rPr>
              <a:t>autorità</a:t>
            </a:r>
            <a:r>
              <a:rPr lang="it-IT" sz="2800" dirty="0">
                <a:latin typeface="Times New Roman"/>
              </a:rPr>
              <a:t> della Chiesa e del suo insegnamento, la mancanza di </a:t>
            </a:r>
            <a:r>
              <a:rPr lang="it-IT" sz="2800" b="1" dirty="0">
                <a:solidFill>
                  <a:schemeClr val="accent2">
                    <a:lumMod val="75000"/>
                  </a:schemeClr>
                </a:solidFill>
                <a:latin typeface="Times New Roman"/>
              </a:rPr>
              <a:t>conversione</a:t>
            </a:r>
            <a:r>
              <a:rPr lang="it-IT" sz="2800" dirty="0">
                <a:latin typeface="Times New Roman"/>
              </a:rPr>
              <a:t> e di </a:t>
            </a:r>
            <a:r>
              <a:rPr lang="it-IT" sz="2800" b="1" dirty="0">
                <a:solidFill>
                  <a:schemeClr val="accent2">
                    <a:lumMod val="75000"/>
                  </a:schemeClr>
                </a:solidFill>
                <a:latin typeface="Times New Roman"/>
              </a:rPr>
              <a:t>carità</a:t>
            </a:r>
            <a:r>
              <a:rPr lang="es-ES_tradnl" sz="2800" dirty="0">
                <a:latin typeface="Times New Roman"/>
              </a:rPr>
              <a:t>” (</a:t>
            </a:r>
            <a:r>
              <a:rPr lang="es-ES_tradnl" sz="2800" b="1" u="sng" dirty="0">
                <a:effectLst>
                  <a:outerShdw blurRad="38100" dist="38100" dir="2700000" algn="tl">
                    <a:srgbClr val="C0C0C0"/>
                  </a:outerShdw>
                </a:effectLst>
                <a:latin typeface="Times New Roman"/>
              </a:rPr>
              <a:t>CCC 1792</a:t>
            </a:r>
            <a:r>
              <a:rPr lang="es-ES_tradnl" sz="2800" dirty="0">
                <a:latin typeface="Times New Roman"/>
              </a:rPr>
              <a:t>).</a:t>
            </a:r>
            <a:endParaRPr lang="es-ES_tradnl" sz="2000" dirty="0">
              <a:latin typeface="Times New Roman"/>
            </a:endParaRPr>
          </a:p>
        </p:txBody>
      </p:sp>
      <p:sp>
        <p:nvSpPr>
          <p:cNvPr id="16389" name="Text Box 5">
            <a:extLst>
              <a:ext uri="{FF2B5EF4-FFF2-40B4-BE49-F238E27FC236}">
                <a16:creationId xmlns:a16="http://schemas.microsoft.com/office/drawing/2014/main" id="{1932D568-11DD-4326-B161-F8CC0CB3723E}"/>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92</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1000" fill="hold"/>
                                        <p:tgtEl>
                                          <p:spTgt spid="12292"/>
                                        </p:tgtEl>
                                        <p:attrNameLst>
                                          <p:attrName>ppt_w</p:attrName>
                                        </p:attrNameLst>
                                      </p:cBhvr>
                                      <p:tavLst>
                                        <p:tav tm="0">
                                          <p:val>
                                            <p:strVal val="(6*min(max(#ppt_w*#ppt_h,.3),1)-7.4)/-.7*#ppt_w"/>
                                          </p:val>
                                        </p:tav>
                                        <p:tav tm="100000">
                                          <p:val>
                                            <p:strVal val="#ppt_w"/>
                                          </p:val>
                                        </p:tav>
                                      </p:tavLst>
                                    </p:anim>
                                    <p:anim calcmode="lin" valueType="num">
                                      <p:cBhvr>
                                        <p:cTn id="13" dur="1000" fill="hold"/>
                                        <p:tgtEl>
                                          <p:spTgt spid="12292"/>
                                        </p:tgtEl>
                                        <p:attrNameLst>
                                          <p:attrName>ppt_h</p:attrName>
                                        </p:attrNameLst>
                                      </p:cBhvr>
                                      <p:tavLst>
                                        <p:tav tm="0">
                                          <p:val>
                                            <p:strVal val="(6*min(max(#ppt_w*#ppt_h,.3),1)-7.4)/-.7*#ppt_h"/>
                                          </p:val>
                                        </p:tav>
                                        <p:tav tm="100000">
                                          <p:val>
                                            <p:strVal val="#ppt_h"/>
                                          </p:val>
                                        </p:tav>
                                      </p:tavLst>
                                    </p:anim>
                                    <p:anim calcmode="lin" valueType="num">
                                      <p:cBhvr>
                                        <p:cTn id="14" dur="1000" fill="hold"/>
                                        <p:tgtEl>
                                          <p:spTgt spid="12292"/>
                                        </p:tgtEl>
                                        <p:attrNameLst>
                                          <p:attrName>ppt_x</p:attrName>
                                        </p:attrNameLst>
                                      </p:cBhvr>
                                      <p:tavLst>
                                        <p:tav tm="0">
                                          <p:val>
                                            <p:fltVal val="0.5"/>
                                          </p:val>
                                        </p:tav>
                                        <p:tav tm="100000">
                                          <p:val>
                                            <p:strVal val="#ppt_x"/>
                                          </p:val>
                                        </p:tav>
                                      </p:tavLst>
                                    </p:anim>
                                    <p:anim calcmode="lin" valueType="num">
                                      <p:cBhvr>
                                        <p:cTn id="15" dur="1000" fill="hold"/>
                                        <p:tgtEl>
                                          <p:spTgt spid="1229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94315F7-8A92-906B-9E8E-F4281BE1D8D1}"/>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COSCIENZA MORALE, 13</a:t>
            </a:r>
            <a:endParaRPr lang="es-ES_tradnl" sz="2400" dirty="0"/>
          </a:p>
        </p:txBody>
      </p:sp>
      <p:sp>
        <p:nvSpPr>
          <p:cNvPr id="17411" name="Text Box 3">
            <a:extLst>
              <a:ext uri="{FF2B5EF4-FFF2-40B4-BE49-F238E27FC236}">
                <a16:creationId xmlns:a16="http://schemas.microsoft.com/office/drawing/2014/main" id="{C37A1144-24EB-6BEB-BD0C-E95EF76DE808}"/>
              </a:ext>
            </a:extLst>
          </p:cNvPr>
          <p:cNvSpPr txBox="1">
            <a:spLocks noChangeArrowheads="1"/>
          </p:cNvSpPr>
          <p:nvPr/>
        </p:nvSpPr>
        <p:spPr bwMode="auto">
          <a:xfrm>
            <a:off x="0" y="1371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CC0000"/>
                </a:solidFill>
              </a:rPr>
              <a:t>Decidire in coscienza può a volte risultare difficile!</a:t>
            </a:r>
            <a:endParaRPr lang="es-ES_tradnl" altLang="it-IT" sz="2800"/>
          </a:p>
        </p:txBody>
      </p:sp>
      <p:sp>
        <p:nvSpPr>
          <p:cNvPr id="13316" name="Text Box 4">
            <a:extLst>
              <a:ext uri="{FF2B5EF4-FFF2-40B4-BE49-F238E27FC236}">
                <a16:creationId xmlns:a16="http://schemas.microsoft.com/office/drawing/2014/main" id="{9BC8FEB4-E4B6-A4E6-A439-186156CAF1C1}"/>
              </a:ext>
            </a:extLst>
          </p:cNvPr>
          <p:cNvSpPr txBox="1">
            <a:spLocks noChangeArrowheads="1"/>
          </p:cNvSpPr>
          <p:nvPr/>
        </p:nvSpPr>
        <p:spPr bwMode="auto">
          <a:xfrm>
            <a:off x="533400" y="2236788"/>
            <a:ext cx="7967663" cy="4216400"/>
          </a:xfrm>
          <a:prstGeom prst="rect">
            <a:avLst/>
          </a:prstGeom>
          <a:noFill/>
          <a:ln w="76200">
            <a:noFill/>
            <a:miter lim="800000"/>
            <a:headEnd/>
            <a:tailEnd/>
          </a:ln>
          <a:effectLst/>
        </p:spPr>
        <p:txBody>
          <a:bodyPr>
            <a:spAutoFit/>
          </a:bodyPr>
          <a:lstStyle/>
          <a:p>
            <a:pPr algn="just">
              <a:spcBef>
                <a:spcPts val="1200"/>
              </a:spcBef>
              <a:defRPr/>
            </a:pPr>
            <a:r>
              <a:rPr lang="it-IT" b="1" dirty="0">
                <a:solidFill>
                  <a:srgbClr val="CC6600"/>
                </a:solidFill>
                <a:latin typeface="Times New Roman"/>
              </a:rPr>
              <a:t>Alcune norme </a:t>
            </a:r>
            <a:r>
              <a:rPr lang="it-IT" dirty="0">
                <a:latin typeface="Times New Roman"/>
              </a:rPr>
              <a:t>valgono in ogni caso </a:t>
            </a:r>
            <a:r>
              <a:rPr lang="it-IT" sz="2000" i="1" dirty="0">
                <a:latin typeface="Times New Roman"/>
              </a:rPr>
              <a:t>(</a:t>
            </a:r>
            <a:r>
              <a:rPr lang="es-ES_tradnl" sz="2000" b="1" i="1" dirty="0">
                <a:effectLst>
                  <a:outerShdw blurRad="38100" dist="38100" dir="2700000" algn="tl">
                    <a:srgbClr val="C0C0C0"/>
                  </a:outerShdw>
                </a:effectLst>
                <a:latin typeface="Times New Roman"/>
              </a:rPr>
              <a:t>Cfr CCC 1789</a:t>
            </a:r>
            <a:r>
              <a:rPr lang="es-ES_tradnl" sz="2000" i="1" dirty="0">
                <a:effectLst>
                  <a:outerShdw blurRad="38100" dist="38100" dir="2700000" algn="tl">
                    <a:srgbClr val="C0C0C0"/>
                  </a:outerShdw>
                </a:effectLst>
                <a:latin typeface="Times New Roman"/>
              </a:rPr>
              <a:t>)</a:t>
            </a:r>
            <a:r>
              <a:rPr lang="es-ES_tradnl" sz="2000" dirty="0">
                <a:effectLst>
                  <a:outerShdw blurRad="38100" dist="38100" dir="2700000" algn="tl">
                    <a:srgbClr val="C0C0C0"/>
                  </a:outerShdw>
                </a:effectLst>
                <a:latin typeface="Times New Roman"/>
              </a:rPr>
              <a:t>:</a:t>
            </a:r>
          </a:p>
          <a:p>
            <a:pPr algn="just">
              <a:spcBef>
                <a:spcPts val="1200"/>
              </a:spcBef>
              <a:defRPr/>
            </a:pPr>
            <a:endParaRPr lang="es-ES_tradnl" sz="900" dirty="0">
              <a:latin typeface="Times New Roman"/>
            </a:endParaRPr>
          </a:p>
          <a:p>
            <a:pPr algn="just">
              <a:spcBef>
                <a:spcPts val="1200"/>
              </a:spcBef>
              <a:buFontTx/>
              <a:buBlip>
                <a:blip r:embed="rId3"/>
              </a:buBlip>
              <a:defRPr/>
            </a:pPr>
            <a:r>
              <a:rPr lang="es-ES_tradnl" dirty="0">
                <a:latin typeface="Times New Roman"/>
              </a:rPr>
              <a:t> </a:t>
            </a:r>
            <a:r>
              <a:rPr lang="it-IT" dirty="0">
                <a:latin typeface="Times New Roman"/>
              </a:rPr>
              <a:t>Non è </a:t>
            </a:r>
            <a:r>
              <a:rPr lang="it-IT" b="1" dirty="0">
                <a:solidFill>
                  <a:schemeClr val="accent2">
                    <a:lumMod val="75000"/>
                  </a:schemeClr>
                </a:solidFill>
                <a:latin typeface="Times New Roman"/>
              </a:rPr>
              <a:t>mai</a:t>
            </a:r>
            <a:r>
              <a:rPr lang="it-IT" dirty="0">
                <a:latin typeface="Times New Roman"/>
              </a:rPr>
              <a:t> consentito fare il male perché ne derivi un bene</a:t>
            </a:r>
            <a:r>
              <a:rPr lang="es-ES_tradnl" dirty="0">
                <a:latin typeface="Times New Roman"/>
              </a:rPr>
              <a:t>.</a:t>
            </a:r>
          </a:p>
          <a:p>
            <a:pPr algn="just">
              <a:spcBef>
                <a:spcPts val="1200"/>
              </a:spcBef>
              <a:buFontTx/>
              <a:buBlip>
                <a:blip r:embed="rId3"/>
              </a:buBlip>
              <a:defRPr/>
            </a:pPr>
            <a:r>
              <a:rPr lang="es-ES_tradnl" dirty="0">
                <a:latin typeface="Times New Roman"/>
              </a:rPr>
              <a:t> La </a:t>
            </a:r>
            <a:r>
              <a:rPr lang="it-IT" dirty="0">
                <a:latin typeface="Times New Roman"/>
              </a:rPr>
              <a:t>«</a:t>
            </a:r>
            <a:r>
              <a:rPr lang="it-IT" b="1" dirty="0">
                <a:solidFill>
                  <a:schemeClr val="accent2">
                    <a:lumMod val="75000"/>
                  </a:schemeClr>
                </a:solidFill>
                <a:latin typeface="Times New Roman"/>
              </a:rPr>
              <a:t>regola d’oro</a:t>
            </a:r>
            <a:r>
              <a:rPr lang="it-IT" dirty="0">
                <a:latin typeface="Times New Roman"/>
              </a:rPr>
              <a:t>»: «Tutto quanto volete che gli uomini facciano a voi, anche voi fatelo a loro» </a:t>
            </a:r>
            <a:r>
              <a:rPr lang="es-ES_tradnl" dirty="0">
                <a:latin typeface="Times New Roman"/>
              </a:rPr>
              <a:t>(</a:t>
            </a:r>
            <a:r>
              <a:rPr lang="es-ES_tradnl" b="1" u="sng" dirty="0">
                <a:effectLst>
                  <a:outerShdw blurRad="38100" dist="38100" dir="2700000" algn="tl">
                    <a:srgbClr val="C0C0C0"/>
                  </a:outerShdw>
                </a:effectLst>
                <a:latin typeface="Times New Roman"/>
              </a:rPr>
              <a:t>Mt 7, 12</a:t>
            </a:r>
            <a:r>
              <a:rPr lang="es-ES_tradnl" dirty="0">
                <a:latin typeface="Times New Roman"/>
              </a:rPr>
              <a:t>).</a:t>
            </a:r>
          </a:p>
          <a:p>
            <a:pPr algn="just">
              <a:spcBef>
                <a:spcPts val="1200"/>
              </a:spcBef>
              <a:buFontTx/>
              <a:buBlip>
                <a:blip r:embed="rId3"/>
              </a:buBlip>
              <a:defRPr/>
            </a:pPr>
            <a:r>
              <a:rPr lang="es-ES_tradnl" dirty="0">
                <a:latin typeface="Times New Roman"/>
              </a:rPr>
              <a:t> </a:t>
            </a:r>
            <a:r>
              <a:rPr lang="it-IT" dirty="0">
                <a:latin typeface="Times New Roman"/>
              </a:rPr>
              <a:t>La </a:t>
            </a:r>
            <a:r>
              <a:rPr lang="it-IT" b="1" dirty="0">
                <a:solidFill>
                  <a:schemeClr val="accent2">
                    <a:lumMod val="75000"/>
                  </a:schemeClr>
                </a:solidFill>
                <a:latin typeface="Times New Roman"/>
              </a:rPr>
              <a:t>carità</a:t>
            </a:r>
            <a:r>
              <a:rPr lang="it-IT" dirty="0">
                <a:latin typeface="Times New Roman"/>
              </a:rPr>
              <a:t> passa sempre attraverso il </a:t>
            </a:r>
            <a:r>
              <a:rPr lang="it-IT" b="1" dirty="0">
                <a:solidFill>
                  <a:schemeClr val="accent2">
                    <a:lumMod val="75000"/>
                  </a:schemeClr>
                </a:solidFill>
                <a:latin typeface="Times New Roman"/>
              </a:rPr>
              <a:t>rispetto del prossimo e della sua coscienza</a:t>
            </a:r>
            <a:r>
              <a:rPr lang="es-ES_tradnl" dirty="0">
                <a:latin typeface="Times New Roman"/>
              </a:rPr>
              <a:t>: ‘</a:t>
            </a:r>
            <a:r>
              <a:rPr lang="it-IT" dirty="0">
                <a:latin typeface="Times New Roman"/>
              </a:rPr>
              <a:t>Peccando così contro i fratelli e ferendo la loro coscienza debole, voi peccate contro Cristo</a:t>
            </a:r>
            <a:r>
              <a:rPr lang="es-ES_tradnl" dirty="0">
                <a:latin typeface="Times New Roman"/>
              </a:rPr>
              <a:t>’ (</a:t>
            </a:r>
            <a:r>
              <a:rPr lang="es-ES_tradnl" b="1" u="sng" dirty="0">
                <a:effectLst>
                  <a:outerShdw blurRad="38100" dist="38100" dir="2700000" algn="tl">
                    <a:srgbClr val="C0C0C0"/>
                  </a:outerShdw>
                </a:effectLst>
                <a:latin typeface="Times New Roman"/>
              </a:rPr>
              <a:t>1 Co 8, 12</a:t>
            </a:r>
            <a:r>
              <a:rPr lang="es-ES_tradnl" dirty="0">
                <a:latin typeface="Times New Roman"/>
              </a:rPr>
              <a:t>). ‘</a:t>
            </a:r>
            <a:r>
              <a:rPr lang="it-IT" dirty="0">
                <a:latin typeface="Times New Roman"/>
              </a:rPr>
              <a:t>Perciò è bene astenersi da tutto ciò per cui il tuo fratello possa scandalizzarsi</a:t>
            </a:r>
            <a:r>
              <a:rPr lang="es-ES_tradnl" dirty="0">
                <a:latin typeface="Times New Roman"/>
              </a:rPr>
              <a:t>’ (</a:t>
            </a:r>
            <a:r>
              <a:rPr lang="es-ES_tradnl" b="1" u="sng" dirty="0">
                <a:effectLst>
                  <a:outerShdw blurRad="38100" dist="38100" dir="2700000" algn="tl">
                    <a:srgbClr val="C0C0C0"/>
                  </a:outerShdw>
                </a:effectLst>
                <a:latin typeface="Times New Roman"/>
              </a:rPr>
              <a:t>Rm 14, 21</a:t>
            </a:r>
            <a:r>
              <a:rPr lang="es-ES_tradnl" dirty="0">
                <a:latin typeface="Times New Roman"/>
              </a:rPr>
              <a:t>)”.</a:t>
            </a:r>
          </a:p>
        </p:txBody>
      </p:sp>
      <p:sp>
        <p:nvSpPr>
          <p:cNvPr id="17413" name="Text Box 5">
            <a:extLst>
              <a:ext uri="{FF2B5EF4-FFF2-40B4-BE49-F238E27FC236}">
                <a16:creationId xmlns:a16="http://schemas.microsoft.com/office/drawing/2014/main" id="{21969E0B-7BC7-2A3B-0AED-78AFA13318EE}"/>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Effect transition="in" filter="strips(downRight)">
                                      <p:cBhvr>
                                        <p:cTn id="13" dur="1000"/>
                                        <p:tgtEl>
                                          <p:spTgt spid="1331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316">
                                            <p:txEl>
                                              <p:pRg st="3" end="3"/>
                                            </p:txEl>
                                          </p:spTgt>
                                        </p:tgtEl>
                                        <p:attrNameLst>
                                          <p:attrName>style.visibility</p:attrName>
                                        </p:attrNameLst>
                                      </p:cBhvr>
                                      <p:to>
                                        <p:strVal val="visible"/>
                                      </p:to>
                                    </p:set>
                                    <p:animEffect transition="in" filter="strips(downRight)">
                                      <p:cBhvr>
                                        <p:cTn id="18" dur="1000"/>
                                        <p:tgtEl>
                                          <p:spTgt spid="1331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3316">
                                            <p:txEl>
                                              <p:pRg st="4" end="4"/>
                                            </p:txEl>
                                          </p:spTgt>
                                        </p:tgtEl>
                                        <p:attrNameLst>
                                          <p:attrName>style.visibility</p:attrName>
                                        </p:attrNameLst>
                                      </p:cBhvr>
                                      <p:to>
                                        <p:strVal val="visible"/>
                                      </p:to>
                                    </p:set>
                                    <p:animEffect transition="in" filter="strips(downRight)">
                                      <p:cBhvr>
                                        <p:cTn id="23" dur="10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B90E90E0-7234-FC02-477A-D5517705F560}"/>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603EB380-4D22-BA26-CE61-CC0206EE90C9}"/>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VII. </a:t>
            </a:r>
            <a:r>
              <a:rPr lang="it-IT" sz="5400" b="1" cap="small" dirty="0">
                <a:solidFill>
                  <a:srgbClr val="C00000"/>
                </a:solidFill>
              </a:rPr>
              <a:t>La Legge morale</a:t>
            </a:r>
            <a:endParaRPr lang="it-IT" sz="4800" b="1" cap="small" dirty="0">
              <a:solidFill>
                <a:srgbClr val="008000"/>
              </a:solidFill>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55FC945-562D-D3F2-7EAC-C26D103F0F0C}"/>
              </a:ext>
            </a:extLst>
          </p:cNvPr>
          <p:cNvSpPr>
            <a:spLocks noGrp="1" noChangeArrowheads="1"/>
          </p:cNvSpPr>
          <p:nvPr>
            <p:ph idx="1"/>
          </p:nvPr>
        </p:nvSpPr>
        <p:spPr/>
        <p:txBody>
          <a:bodyPr>
            <a:normAutofit lnSpcReduction="10000"/>
          </a:bodyPr>
          <a:lstStyle/>
          <a:p>
            <a:pPr>
              <a:lnSpc>
                <a:spcPct val="80000"/>
              </a:lnSpc>
            </a:pPr>
            <a:r>
              <a:rPr lang="it-IT" altLang="it-IT" sz="2000"/>
              <a:t>Tutto ciò che non è rispettoso del simbolo che la Chiesa riconosce nella sua universalità come regola per la fede è eretico (ex-recto, fuori dal giusto)</a:t>
            </a:r>
          </a:p>
          <a:p>
            <a:pPr>
              <a:lnSpc>
                <a:spcPct val="80000"/>
              </a:lnSpc>
            </a:pPr>
            <a:r>
              <a:rPr lang="it-IT" altLang="it-IT" sz="2000" i="1"/>
              <a:t>regula fidei:</a:t>
            </a:r>
            <a:r>
              <a:rPr lang="it-IT" altLang="it-IT" sz="2000"/>
              <a:t> quanto gli apostoli hanno tramandato, poiché lo hanno ricevuto direttamente da Gesù, e che la chiesa trasmette dopo di loro perché normativo per la fede</a:t>
            </a:r>
          </a:p>
          <a:p>
            <a:pPr>
              <a:lnSpc>
                <a:spcPct val="80000"/>
              </a:lnSpc>
            </a:pPr>
            <a:r>
              <a:rPr lang="it-IT" altLang="it-IT" sz="2000"/>
              <a:t>Il riferimento agli apostoli e alla Chiesa diventano fondamentali per la trasmissione della fede: la vera fede e l’interpretazione autentica della Scrittura si trovano solo nella Chiesa in forza della successione apostolica</a:t>
            </a:r>
          </a:p>
          <a:p>
            <a:pPr>
              <a:lnSpc>
                <a:spcPct val="80000"/>
              </a:lnSpc>
            </a:pPr>
            <a:r>
              <a:rPr lang="it-IT" altLang="it-IT" sz="2000"/>
              <a:t> il rimando storico agli </a:t>
            </a:r>
            <a:r>
              <a:rPr lang="it-IT" altLang="it-IT" sz="2000" b="1"/>
              <a:t>apostoli</a:t>
            </a:r>
            <a:r>
              <a:rPr lang="it-IT" altLang="it-IT" sz="2000"/>
              <a:t> costituisce il discrimine che permette di stabilire quale sia la </a:t>
            </a:r>
            <a:r>
              <a:rPr lang="it-IT" altLang="it-IT" sz="2000" b="1"/>
              <a:t>vera chiesa</a:t>
            </a:r>
            <a:r>
              <a:rPr lang="it-IT" altLang="it-IT" sz="2000"/>
              <a:t>, l’unica abilitata a trasmettere la </a:t>
            </a:r>
            <a:r>
              <a:rPr lang="it-IT" altLang="it-IT" sz="2000" b="1"/>
              <a:t>vera fede</a:t>
            </a:r>
            <a:r>
              <a:rPr lang="it-IT" altLang="it-IT" sz="2000"/>
              <a:t>.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3A46E6F-844E-85FD-CAAE-B8D28472EAD5}"/>
              </a:ext>
            </a:extLst>
          </p:cNvPr>
          <p:cNvSpPr>
            <a:spLocks noGrp="1" noChangeArrowheads="1"/>
          </p:cNvSpPr>
          <p:nvPr>
            <p:ph type="title"/>
          </p:nvPr>
        </p:nvSpPr>
        <p:spPr>
          <a:xfrm>
            <a:off x="0" y="0"/>
            <a:ext cx="9144000" cy="10668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1</a:t>
            </a:r>
            <a:endParaRPr lang="es-ES_tradnl" sz="2400" dirty="0"/>
          </a:p>
        </p:txBody>
      </p:sp>
      <p:sp>
        <p:nvSpPr>
          <p:cNvPr id="2051" name="Text Box 3">
            <a:extLst>
              <a:ext uri="{FF2B5EF4-FFF2-40B4-BE49-F238E27FC236}">
                <a16:creationId xmlns:a16="http://schemas.microsoft.com/office/drawing/2014/main" id="{4DE41507-09EC-F3FF-12C9-7C38B8CD0547}"/>
              </a:ext>
            </a:extLst>
          </p:cNvPr>
          <p:cNvSpPr txBox="1">
            <a:spLocks noChangeArrowheads="1"/>
          </p:cNvSpPr>
          <p:nvPr/>
        </p:nvSpPr>
        <p:spPr bwMode="auto">
          <a:xfrm>
            <a:off x="0" y="1052513"/>
            <a:ext cx="9144000" cy="126206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76200" cmpd="tri">
            <a:solidFill>
              <a:schemeClr val="accent2"/>
            </a:solidFill>
            <a:miter lim="800000"/>
            <a:headEnd/>
            <a:tailEnd/>
          </a:ln>
          <a:effectLst/>
        </p:spPr>
        <p:txBody>
          <a:bodyPr>
            <a:spAutoFit/>
          </a:bodyPr>
          <a:lstStyle/>
          <a:p>
            <a:pPr algn="ctr">
              <a:defRPr/>
            </a:pPr>
            <a:r>
              <a:rPr lang="es-ES_tradnl" sz="2800" b="1" dirty="0">
                <a:solidFill>
                  <a:srgbClr val="FF0000"/>
                </a:solidFill>
                <a:effectLst>
                  <a:outerShdw blurRad="38100" dist="38100" dir="2700000" algn="tl">
                    <a:srgbClr val="C0C0C0"/>
                  </a:outerShdw>
                </a:effectLst>
              </a:rPr>
              <a:t>Definizione</a:t>
            </a:r>
            <a:r>
              <a:rPr lang="es-ES_tradnl" sz="2800" b="1" dirty="0">
                <a:solidFill>
                  <a:srgbClr val="FF0000"/>
                </a:solidFill>
              </a:rPr>
              <a:t> classica</a:t>
            </a:r>
          </a:p>
          <a:p>
            <a:pPr algn="ctr">
              <a:defRPr/>
            </a:pPr>
            <a:r>
              <a:rPr lang="es-ES_tradnl" dirty="0"/>
              <a:t>“</a:t>
            </a:r>
            <a:r>
              <a:rPr lang="it-IT" b="1" dirty="0">
                <a:solidFill>
                  <a:srgbClr val="C00000"/>
                </a:solidFill>
              </a:rPr>
              <a:t>Legge</a:t>
            </a:r>
            <a:r>
              <a:rPr lang="it-IT" dirty="0"/>
              <a:t> è l’ordinamento </a:t>
            </a:r>
            <a:r>
              <a:rPr lang="it-IT" b="1" dirty="0">
                <a:solidFill>
                  <a:srgbClr val="008000"/>
                </a:solidFill>
              </a:rPr>
              <a:t>della ragione</a:t>
            </a:r>
            <a:r>
              <a:rPr lang="it-IT" dirty="0"/>
              <a:t> al </a:t>
            </a:r>
            <a:r>
              <a:rPr lang="it-IT" b="1" dirty="0">
                <a:solidFill>
                  <a:srgbClr val="008000"/>
                </a:solidFill>
              </a:rPr>
              <a:t>bene comune</a:t>
            </a:r>
            <a:r>
              <a:rPr lang="it-IT" dirty="0"/>
              <a:t>, </a:t>
            </a:r>
            <a:r>
              <a:rPr lang="it-IT" b="1" dirty="0">
                <a:solidFill>
                  <a:srgbClr val="996600"/>
                </a:solidFill>
              </a:rPr>
              <a:t>promulgato</a:t>
            </a:r>
            <a:r>
              <a:rPr lang="it-IT" dirty="0"/>
              <a:t> da chi detiene la </a:t>
            </a:r>
            <a:r>
              <a:rPr lang="it-IT" b="1" dirty="0">
                <a:solidFill>
                  <a:srgbClr val="996600"/>
                </a:solidFill>
              </a:rPr>
              <a:t>guida</a:t>
            </a:r>
            <a:r>
              <a:rPr lang="it-IT" dirty="0"/>
              <a:t> della comunità</a:t>
            </a:r>
            <a:r>
              <a:rPr lang="es-ES_tradnl" dirty="0"/>
              <a:t>”.</a:t>
            </a:r>
          </a:p>
        </p:txBody>
      </p:sp>
      <p:sp>
        <p:nvSpPr>
          <p:cNvPr id="2052" name="Text Box 4">
            <a:extLst>
              <a:ext uri="{FF2B5EF4-FFF2-40B4-BE49-F238E27FC236}">
                <a16:creationId xmlns:a16="http://schemas.microsoft.com/office/drawing/2014/main" id="{058D28BF-C808-926E-305D-08FFD84AEDD7}"/>
              </a:ext>
            </a:extLst>
          </p:cNvPr>
          <p:cNvSpPr txBox="1">
            <a:spLocks noChangeArrowheads="1"/>
          </p:cNvSpPr>
          <p:nvPr/>
        </p:nvSpPr>
        <p:spPr bwMode="auto">
          <a:xfrm>
            <a:off x="381000" y="2492375"/>
            <a:ext cx="8405813" cy="4232275"/>
          </a:xfrm>
          <a:prstGeom prst="rect">
            <a:avLst/>
          </a:prstGeom>
          <a:noFill/>
          <a:ln w="76200" cmpd="tri">
            <a:solidFill>
              <a:srgbClr val="C00000"/>
            </a:solidFill>
            <a:miter lim="800000"/>
            <a:headEnd/>
            <a:tailEnd/>
          </a:ln>
        </p:spPr>
        <p:txBody>
          <a:bodyPr>
            <a:spAutoFit/>
          </a:bodyPr>
          <a:lstStyle/>
          <a:p>
            <a:pPr>
              <a:defRPr/>
            </a:pPr>
            <a:r>
              <a:rPr lang="it-IT" sz="2200" dirty="0">
                <a:latin typeface="Times New Roman" charset="0"/>
              </a:rPr>
              <a:t>Da questa definizione derivano le </a:t>
            </a:r>
            <a:r>
              <a:rPr lang="it-IT" sz="2200" b="1" dirty="0">
                <a:solidFill>
                  <a:srgbClr val="996600"/>
                </a:solidFill>
                <a:latin typeface="Times New Roman" charset="0"/>
              </a:rPr>
              <a:t>qualità che caratterizzano la legge</a:t>
            </a:r>
            <a:r>
              <a:rPr lang="es-ES_tradnl" sz="2200" dirty="0">
                <a:latin typeface="Times New Roman" charset="0"/>
              </a:rPr>
              <a:t>:</a:t>
            </a:r>
          </a:p>
          <a:p>
            <a:pPr>
              <a:defRPr/>
            </a:pPr>
            <a:endParaRPr lang="es-ES_tradnl" sz="500" dirty="0">
              <a:latin typeface="Times New Roman" charset="0"/>
            </a:endParaRPr>
          </a:p>
          <a:p>
            <a:pPr marL="457200" indent="-457200">
              <a:buClr>
                <a:srgbClr val="C00000"/>
              </a:buClr>
              <a:buFont typeface="+mj-lt"/>
              <a:buAutoNum type="arabicPeriod"/>
              <a:defRPr/>
            </a:pPr>
            <a:r>
              <a:rPr lang="es-ES_tradnl" sz="2200" dirty="0">
                <a:latin typeface="Times New Roman" charset="0"/>
              </a:rPr>
              <a:t>Ordinamento della </a:t>
            </a:r>
            <a:r>
              <a:rPr lang="es-ES_tradnl" sz="2200" b="1" dirty="0">
                <a:solidFill>
                  <a:srgbClr val="C00000"/>
                </a:solidFill>
                <a:latin typeface="Times New Roman" charset="0"/>
              </a:rPr>
              <a:t>ragione</a:t>
            </a:r>
            <a:r>
              <a:rPr lang="es-ES_tradnl" sz="2200" dirty="0">
                <a:latin typeface="Times New Roman" charset="0"/>
              </a:rPr>
              <a:t>: </a:t>
            </a:r>
            <a:r>
              <a:rPr lang="it-IT" sz="2200" dirty="0">
                <a:latin typeface="Times New Roman" charset="0"/>
              </a:rPr>
              <a:t>si colloca sul piano di ciò che è «ragionevole» in sé stesso e non dipende dalla volontà del legislatore</a:t>
            </a:r>
            <a:r>
              <a:rPr lang="es-ES_tradnl" sz="2200" dirty="0">
                <a:latin typeface="Times New Roman" charset="0"/>
              </a:rPr>
              <a:t>. Elimina volontarismo e arbitrarietà.</a:t>
            </a:r>
          </a:p>
          <a:p>
            <a:pPr marL="457200" indent="-457200">
              <a:buClr>
                <a:srgbClr val="C00000"/>
              </a:buClr>
              <a:buFont typeface="+mj-lt"/>
              <a:buAutoNum type="arabicPeriod"/>
              <a:defRPr/>
            </a:pPr>
            <a:r>
              <a:rPr lang="es-ES_tradnl" sz="2200" dirty="0">
                <a:latin typeface="Times New Roman" charset="0"/>
              </a:rPr>
              <a:t>Ordinamento al </a:t>
            </a:r>
            <a:r>
              <a:rPr lang="es-ES_tradnl" sz="2200" b="1" dirty="0">
                <a:solidFill>
                  <a:srgbClr val="C00000"/>
                </a:solidFill>
                <a:latin typeface="Times New Roman" charset="0"/>
              </a:rPr>
              <a:t>bene comune</a:t>
            </a:r>
            <a:r>
              <a:rPr lang="es-ES_tradnl" sz="2200" dirty="0">
                <a:latin typeface="Times New Roman" charset="0"/>
              </a:rPr>
              <a:t>: è ordinata a creare un ambiente sociale che favorisca il bene comune, cioè </a:t>
            </a:r>
            <a:r>
              <a:rPr lang="it-IT" sz="2200" dirty="0">
                <a:latin typeface="Times New Roman" charset="0"/>
              </a:rPr>
              <a:t>quella situazione sociale che rende possibile all’insieme degli individui, alle famiglie e alle altre istituzioni intermedie di raggiungere la perfezione dovuta</a:t>
            </a:r>
            <a:r>
              <a:rPr lang="es-ES_tradnl" sz="2200" dirty="0">
                <a:latin typeface="Times New Roman" charset="0"/>
              </a:rPr>
              <a:t>.</a:t>
            </a:r>
          </a:p>
          <a:p>
            <a:pPr marL="457200" indent="-457200">
              <a:buClr>
                <a:srgbClr val="C00000"/>
              </a:buClr>
              <a:buFont typeface="+mj-lt"/>
              <a:buAutoNum type="arabicPeriod"/>
              <a:defRPr/>
            </a:pPr>
            <a:r>
              <a:rPr lang="it-IT" sz="2200" dirty="0">
                <a:latin typeface="Times New Roman" charset="0"/>
              </a:rPr>
              <a:t>Affinché acquisti il carattere di norma vincolante, deve essere sancita da chi nella comunità ha l’</a:t>
            </a:r>
            <a:r>
              <a:rPr lang="it-IT" sz="2200" b="1" dirty="0">
                <a:solidFill>
                  <a:srgbClr val="C00000"/>
                </a:solidFill>
                <a:latin typeface="Times New Roman" charset="0"/>
              </a:rPr>
              <a:t>autorità</a:t>
            </a:r>
            <a:r>
              <a:rPr lang="it-IT" sz="2200" dirty="0">
                <a:latin typeface="Times New Roman" charset="0"/>
              </a:rPr>
              <a:t> per farlo (legittimo “superiore”)</a:t>
            </a:r>
            <a:r>
              <a:rPr lang="es-ES_tradnl" sz="2200" dirty="0">
                <a:latin typeface="Times New Roman" charset="0"/>
              </a:rPr>
              <a:t>.</a:t>
            </a:r>
          </a:p>
          <a:p>
            <a:pPr marL="457200" indent="-457200">
              <a:buClr>
                <a:srgbClr val="C00000"/>
              </a:buClr>
              <a:buFont typeface="+mj-lt"/>
              <a:buAutoNum type="arabicPeriod"/>
              <a:defRPr/>
            </a:pPr>
            <a:r>
              <a:rPr lang="it-IT" sz="2200" dirty="0">
                <a:latin typeface="Times New Roman" charset="0"/>
              </a:rPr>
              <a:t>Acquista carattere vincolante quando è «</a:t>
            </a:r>
            <a:r>
              <a:rPr lang="it-IT" sz="2200" b="1" dirty="0">
                <a:solidFill>
                  <a:srgbClr val="C00000"/>
                </a:solidFill>
                <a:latin typeface="Times New Roman" charset="0"/>
              </a:rPr>
              <a:t>promulgata</a:t>
            </a:r>
            <a:r>
              <a:rPr lang="it-IT" sz="2200" dirty="0">
                <a:latin typeface="Times New Roman" charset="0"/>
              </a:rPr>
              <a:t>», ossia quando la si fa conoscere ufficialmente ai cittadini</a:t>
            </a:r>
            <a:r>
              <a:rPr lang="es-ES_tradnl" sz="2200" dirty="0">
                <a:latin typeface="Times New Roman" charset="0"/>
              </a:rPr>
              <a:t>.</a:t>
            </a:r>
          </a:p>
        </p:txBody>
      </p:sp>
      <p:sp>
        <p:nvSpPr>
          <p:cNvPr id="19461" name="Text Box 5">
            <a:extLst>
              <a:ext uri="{FF2B5EF4-FFF2-40B4-BE49-F238E27FC236}">
                <a16:creationId xmlns:a16="http://schemas.microsoft.com/office/drawing/2014/main" id="{236094B4-0227-EFD2-31BA-9ECF5AB6120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94</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3000" fill="hold"/>
                                        <p:tgtEl>
                                          <p:spTgt spid="2051"/>
                                        </p:tgtEl>
                                        <p:attrNameLst>
                                          <p:attrName>ppt_w</p:attrName>
                                        </p:attrNameLst>
                                      </p:cBhvr>
                                      <p:tavLst>
                                        <p:tav tm="0">
                                          <p:val>
                                            <p:strVal val="#ppt_w*0.70"/>
                                          </p:val>
                                        </p:tav>
                                        <p:tav tm="100000">
                                          <p:val>
                                            <p:strVal val="#ppt_w"/>
                                          </p:val>
                                        </p:tav>
                                      </p:tavLst>
                                    </p:anim>
                                    <p:anim calcmode="lin" valueType="num">
                                      <p:cBhvr>
                                        <p:cTn id="8" dur="3000" fill="hold"/>
                                        <p:tgtEl>
                                          <p:spTgt spid="2051"/>
                                        </p:tgtEl>
                                        <p:attrNameLst>
                                          <p:attrName>ppt_h</p:attrName>
                                        </p:attrNameLst>
                                      </p:cBhvr>
                                      <p:tavLst>
                                        <p:tav tm="0">
                                          <p:val>
                                            <p:strVal val="#ppt_h"/>
                                          </p:val>
                                        </p:tav>
                                        <p:tav tm="100000">
                                          <p:val>
                                            <p:strVal val="#ppt_h"/>
                                          </p:val>
                                        </p:tav>
                                      </p:tavLst>
                                    </p:anim>
                                    <p:animEffect transition="in" filter="fade">
                                      <p:cBhvr>
                                        <p:cTn id="9" dur="3000"/>
                                        <p:tgtEl>
                                          <p:spTgt spid="2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052">
                                            <p:bg/>
                                          </p:spTgt>
                                        </p:tgtEl>
                                        <p:attrNameLst>
                                          <p:attrName>style.visibility</p:attrName>
                                        </p:attrNameLst>
                                      </p:cBhvr>
                                      <p:to>
                                        <p:strVal val="visible"/>
                                      </p:to>
                                    </p:set>
                                    <p:animEffect transition="in" filter="strips(downRight)">
                                      <p:cBhvr>
                                        <p:cTn id="14" dur="500"/>
                                        <p:tgtEl>
                                          <p:spTgt spid="2052">
                                            <p:bg/>
                                          </p:spTgt>
                                        </p:tgtEl>
                                      </p:cBhvr>
                                    </p:animEffect>
                                  </p:childTnLst>
                                </p:cTn>
                              </p:par>
                            </p:childTnLst>
                          </p:cTn>
                        </p:par>
                        <p:par>
                          <p:cTn id="15" fill="hold" nodeType="afterGroup">
                            <p:stCondLst>
                              <p:cond delay="500"/>
                            </p:stCondLst>
                            <p:childTnLst>
                              <p:par>
                                <p:cTn id="16" presetID="18" presetClass="entr" presetSubtype="6" fill="hold" nodeType="afterEffect">
                                  <p:stCondLst>
                                    <p:cond delay="0"/>
                                  </p:stCondLst>
                                  <p:childTnLst>
                                    <p:set>
                                      <p:cBhvr>
                                        <p:cTn id="17" dur="1" fill="hold">
                                          <p:stCondLst>
                                            <p:cond delay="0"/>
                                          </p:stCondLst>
                                        </p:cTn>
                                        <p:tgtEl>
                                          <p:spTgt spid="2052">
                                            <p:txEl>
                                              <p:pRg st="0" end="0"/>
                                            </p:txEl>
                                          </p:spTgt>
                                        </p:tgtEl>
                                        <p:attrNameLst>
                                          <p:attrName>style.visibility</p:attrName>
                                        </p:attrNameLst>
                                      </p:cBhvr>
                                      <p:to>
                                        <p:strVal val="visible"/>
                                      </p:to>
                                    </p:set>
                                    <p:animEffect transition="in" filter="strips(downRight)">
                                      <p:cBhvr>
                                        <p:cTn id="18" dur="500"/>
                                        <p:tgtEl>
                                          <p:spTgt spid="205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2052">
                                            <p:txEl>
                                              <p:pRg st="2" end="2"/>
                                            </p:txEl>
                                          </p:spTgt>
                                        </p:tgtEl>
                                        <p:attrNameLst>
                                          <p:attrName>style.visibility</p:attrName>
                                        </p:attrNameLst>
                                      </p:cBhvr>
                                      <p:to>
                                        <p:strVal val="visible"/>
                                      </p:to>
                                    </p:set>
                                    <p:animEffect transition="in" filter="strips(downRight)">
                                      <p:cBhvr>
                                        <p:cTn id="23" dur="2000"/>
                                        <p:tgtEl>
                                          <p:spTgt spid="205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2052">
                                            <p:txEl>
                                              <p:pRg st="3" end="3"/>
                                            </p:txEl>
                                          </p:spTgt>
                                        </p:tgtEl>
                                        <p:attrNameLst>
                                          <p:attrName>style.visibility</p:attrName>
                                        </p:attrNameLst>
                                      </p:cBhvr>
                                      <p:to>
                                        <p:strVal val="visible"/>
                                      </p:to>
                                    </p:set>
                                    <p:animEffect transition="in" filter="strips(downRight)">
                                      <p:cBhvr>
                                        <p:cTn id="28" dur="2000"/>
                                        <p:tgtEl>
                                          <p:spTgt spid="205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2052">
                                            <p:txEl>
                                              <p:pRg st="4" end="4"/>
                                            </p:txEl>
                                          </p:spTgt>
                                        </p:tgtEl>
                                        <p:attrNameLst>
                                          <p:attrName>style.visibility</p:attrName>
                                        </p:attrNameLst>
                                      </p:cBhvr>
                                      <p:to>
                                        <p:strVal val="visible"/>
                                      </p:to>
                                    </p:set>
                                    <p:animEffect transition="in" filter="strips(downRight)">
                                      <p:cBhvr>
                                        <p:cTn id="33" dur="2000"/>
                                        <p:tgtEl>
                                          <p:spTgt spid="205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2052">
                                            <p:txEl>
                                              <p:pRg st="5" end="5"/>
                                            </p:txEl>
                                          </p:spTgt>
                                        </p:tgtEl>
                                        <p:attrNameLst>
                                          <p:attrName>style.visibility</p:attrName>
                                        </p:attrNameLst>
                                      </p:cBhvr>
                                      <p:to>
                                        <p:strVal val="visible"/>
                                      </p:to>
                                    </p:set>
                                    <p:animEffect transition="in" filter="strips(downRight)">
                                      <p:cBhvr>
                                        <p:cTn id="38" dur="2000"/>
                                        <p:tgtEl>
                                          <p:spTgt spid="20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build="p"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525E6BE-E8B6-35A3-6A95-21A8A8A5FEF2}"/>
              </a:ext>
            </a:extLst>
          </p:cNvPr>
          <p:cNvSpPr>
            <a:spLocks noGrp="1" noChangeArrowheads="1"/>
          </p:cNvSpPr>
          <p:nvPr>
            <p:ph type="title"/>
          </p:nvPr>
        </p:nvSpPr>
        <p:spPr>
          <a:xfrm>
            <a:off x="0" y="0"/>
            <a:ext cx="9144000" cy="90805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2</a:t>
            </a:r>
            <a:endParaRPr lang="es-ES_tradnl" sz="2400" dirty="0"/>
          </a:p>
        </p:txBody>
      </p:sp>
      <p:sp>
        <p:nvSpPr>
          <p:cNvPr id="2051" name="Text Box 3">
            <a:extLst>
              <a:ext uri="{FF2B5EF4-FFF2-40B4-BE49-F238E27FC236}">
                <a16:creationId xmlns:a16="http://schemas.microsoft.com/office/drawing/2014/main" id="{B2866942-3DFA-C384-B02A-6A1B97B94521}"/>
              </a:ext>
            </a:extLst>
          </p:cNvPr>
          <p:cNvSpPr txBox="1">
            <a:spLocks noChangeArrowheads="1"/>
          </p:cNvSpPr>
          <p:nvPr/>
        </p:nvSpPr>
        <p:spPr bwMode="auto">
          <a:xfrm>
            <a:off x="0" y="908050"/>
            <a:ext cx="9144000" cy="1108075"/>
          </a:xfrm>
          <a:prstGeom prst="rect">
            <a:avLst/>
          </a:prstGeom>
          <a:blipFill dpi="0" rotWithShape="1">
            <a:blip r:embed="rId3"/>
            <a:srcRect/>
            <a:tile tx="0" ty="0" sx="100000" sy="100000" flip="none" algn="tl"/>
          </a:blipFill>
          <a:ln w="76200" cmpd="tri">
            <a:solidFill>
              <a:schemeClr val="accent2"/>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200" b="1">
                <a:solidFill>
                  <a:srgbClr val="002060"/>
                </a:solidFill>
              </a:rPr>
              <a:t>Per definizione la legge deve avere una serie di qualità che la legittimino come tale; altrimenti non potrebbe vincolare la coscienza dei cittadini. Perché una legge sia vincolante, dunque, deve riunire i seguenti requisiti:</a:t>
            </a:r>
            <a:endParaRPr lang="es-ES_tradnl" altLang="it-IT" sz="2200" b="1">
              <a:solidFill>
                <a:srgbClr val="002060"/>
              </a:solidFill>
            </a:endParaRPr>
          </a:p>
        </p:txBody>
      </p:sp>
      <p:sp>
        <p:nvSpPr>
          <p:cNvPr id="2052" name="Text Box 4">
            <a:extLst>
              <a:ext uri="{FF2B5EF4-FFF2-40B4-BE49-F238E27FC236}">
                <a16:creationId xmlns:a16="http://schemas.microsoft.com/office/drawing/2014/main" id="{7F0A3EE9-A03C-0A38-4ACC-AB871A3B1C1C}"/>
              </a:ext>
            </a:extLst>
          </p:cNvPr>
          <p:cNvSpPr txBox="1">
            <a:spLocks noChangeArrowheads="1"/>
          </p:cNvSpPr>
          <p:nvPr/>
        </p:nvSpPr>
        <p:spPr bwMode="auto">
          <a:xfrm>
            <a:off x="250825" y="2133600"/>
            <a:ext cx="87137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Clr>
                <a:srgbClr val="C00000"/>
              </a:buClr>
              <a:buFont typeface="Times New Roman" panose="02020603050405020304" pitchFamily="18" charset="0"/>
              <a:buAutoNum type="arabicPeriod"/>
            </a:pPr>
            <a:r>
              <a:rPr lang="it-IT" altLang="it-IT" sz="2000" b="1" i="1">
                <a:solidFill>
                  <a:srgbClr val="002060"/>
                </a:solidFill>
              </a:rPr>
              <a:t>Deve essere giusta</a:t>
            </a:r>
            <a:r>
              <a:rPr lang="it-IT" altLang="it-IT" sz="2000"/>
              <a:t>. Ciò che è prescritto o vietato dalla legge deve essere «giusto», vale a dire che deve proteggere i diritti dei cittadini e deve favorire l’adempimento dei corrispondenti doveri. </a:t>
            </a:r>
          </a:p>
          <a:p>
            <a:pPr>
              <a:buClr>
                <a:srgbClr val="C00000"/>
              </a:buClr>
              <a:buFont typeface="Times New Roman" panose="02020603050405020304" pitchFamily="18" charset="0"/>
              <a:buAutoNum type="arabicPeriod"/>
            </a:pPr>
            <a:r>
              <a:rPr lang="it-IT" altLang="it-IT" sz="2000" b="1" i="1">
                <a:solidFill>
                  <a:srgbClr val="002060"/>
                </a:solidFill>
              </a:rPr>
              <a:t>Deve prescrivere il bene</a:t>
            </a:r>
            <a:r>
              <a:rPr lang="it-IT" altLang="it-IT" sz="2000"/>
              <a:t>. Si richiede che ciò che la legge «comanda» sia buono, o almeno indifferente. Non è possibile che una legge imponga il male. La legge che prescrivesse il male morale, all’individuo o alla comunità, sarebbe ingiusta, o meglio, non sarebbe legge.</a:t>
            </a:r>
          </a:p>
          <a:p>
            <a:pPr>
              <a:buClr>
                <a:srgbClr val="C00000"/>
              </a:buClr>
              <a:buFont typeface="Times New Roman" panose="02020603050405020304" pitchFamily="18" charset="0"/>
              <a:buAutoNum type="arabicPeriod"/>
            </a:pPr>
            <a:r>
              <a:rPr lang="it-IT" altLang="it-IT" sz="2000" b="1" i="1">
                <a:solidFill>
                  <a:srgbClr val="002060"/>
                </a:solidFill>
              </a:rPr>
              <a:t>Deve legiferare cose necessarie</a:t>
            </a:r>
            <a:r>
              <a:rPr lang="it-IT" altLang="it-IT" sz="2000"/>
              <a:t>. Il contenuto della legge deve essere qualcosa di necessario – o, almeno, di utile – per gli individui e per la collettività. La legge non vuole obbligare i cittadini in cose banali che non hanno importanza per la convivenza. </a:t>
            </a:r>
          </a:p>
          <a:p>
            <a:pPr>
              <a:buClr>
                <a:srgbClr val="C00000"/>
              </a:buClr>
              <a:buFont typeface="Times New Roman" panose="02020603050405020304" pitchFamily="18" charset="0"/>
              <a:buAutoNum type="arabicPeriod"/>
            </a:pPr>
            <a:r>
              <a:rPr lang="it-IT" altLang="it-IT" sz="2000" b="1" i="1">
                <a:solidFill>
                  <a:srgbClr val="002060"/>
                </a:solidFill>
              </a:rPr>
              <a:t>Deve legiferare ciò che è realizzabile</a:t>
            </a:r>
            <a:r>
              <a:rPr lang="it-IT" altLang="it-IT" sz="2000"/>
              <a:t>. Infine, la legge ha forza di legge quando legifera su cose che si possono compiere. Quando ciò che si comanda risulta impossibile – o estremamente difficile – compiere, la legge perde la natura di norma.</a:t>
            </a:r>
            <a:endParaRPr lang="es-ES_tradnl" altLang="it-IT" sz="2000"/>
          </a:p>
        </p:txBody>
      </p:sp>
      <p:sp>
        <p:nvSpPr>
          <p:cNvPr id="20485" name="Text Box 5">
            <a:extLst>
              <a:ext uri="{FF2B5EF4-FFF2-40B4-BE49-F238E27FC236}">
                <a16:creationId xmlns:a16="http://schemas.microsoft.com/office/drawing/2014/main" id="{620D15BD-1D4B-4606-6ECD-7E3BAF460450}"/>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95</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3000" fill="hold"/>
                                        <p:tgtEl>
                                          <p:spTgt spid="2051"/>
                                        </p:tgtEl>
                                        <p:attrNameLst>
                                          <p:attrName>ppt_w</p:attrName>
                                        </p:attrNameLst>
                                      </p:cBhvr>
                                      <p:tavLst>
                                        <p:tav tm="0">
                                          <p:val>
                                            <p:strVal val="#ppt_w*0.70"/>
                                          </p:val>
                                        </p:tav>
                                        <p:tav tm="100000">
                                          <p:val>
                                            <p:strVal val="#ppt_w"/>
                                          </p:val>
                                        </p:tav>
                                      </p:tavLst>
                                    </p:anim>
                                    <p:anim calcmode="lin" valueType="num">
                                      <p:cBhvr>
                                        <p:cTn id="8" dur="3000" fill="hold"/>
                                        <p:tgtEl>
                                          <p:spTgt spid="2051"/>
                                        </p:tgtEl>
                                        <p:attrNameLst>
                                          <p:attrName>ppt_h</p:attrName>
                                        </p:attrNameLst>
                                      </p:cBhvr>
                                      <p:tavLst>
                                        <p:tav tm="0">
                                          <p:val>
                                            <p:strVal val="#ppt_h"/>
                                          </p:val>
                                        </p:tav>
                                        <p:tav tm="100000">
                                          <p:val>
                                            <p:strVal val="#ppt_h"/>
                                          </p:val>
                                        </p:tav>
                                      </p:tavLst>
                                    </p:anim>
                                    <p:animEffect transition="in" filter="fade">
                                      <p:cBhvr>
                                        <p:cTn id="9" dur="3000"/>
                                        <p:tgtEl>
                                          <p:spTgt spid="2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2052">
                                            <p:txEl>
                                              <p:pRg st="0" end="0"/>
                                            </p:txEl>
                                          </p:spTgt>
                                        </p:tgtEl>
                                        <p:attrNameLst>
                                          <p:attrName>style.visibility</p:attrName>
                                        </p:attrNameLst>
                                      </p:cBhvr>
                                      <p:to>
                                        <p:strVal val="visible"/>
                                      </p:to>
                                    </p:set>
                                    <p:animEffect transition="in" filter="plus(in)">
                                      <p:cBhvr>
                                        <p:cTn id="14" dur="1000"/>
                                        <p:tgtEl>
                                          <p:spTgt spid="205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nodeType="clickEffect">
                                  <p:stCondLst>
                                    <p:cond delay="0"/>
                                  </p:stCondLst>
                                  <p:childTnLst>
                                    <p:set>
                                      <p:cBhvr>
                                        <p:cTn id="18" dur="1" fill="hold">
                                          <p:stCondLst>
                                            <p:cond delay="0"/>
                                          </p:stCondLst>
                                        </p:cTn>
                                        <p:tgtEl>
                                          <p:spTgt spid="2052">
                                            <p:txEl>
                                              <p:pRg st="1" end="1"/>
                                            </p:txEl>
                                          </p:spTgt>
                                        </p:tgtEl>
                                        <p:attrNameLst>
                                          <p:attrName>style.visibility</p:attrName>
                                        </p:attrNameLst>
                                      </p:cBhvr>
                                      <p:to>
                                        <p:strVal val="visible"/>
                                      </p:to>
                                    </p:set>
                                    <p:animEffect transition="in" filter="plus(in)">
                                      <p:cBhvr>
                                        <p:cTn id="19" dur="1000"/>
                                        <p:tgtEl>
                                          <p:spTgt spid="205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2052">
                                            <p:txEl>
                                              <p:pRg st="2" end="2"/>
                                            </p:txEl>
                                          </p:spTgt>
                                        </p:tgtEl>
                                        <p:attrNameLst>
                                          <p:attrName>style.visibility</p:attrName>
                                        </p:attrNameLst>
                                      </p:cBhvr>
                                      <p:to>
                                        <p:strVal val="visible"/>
                                      </p:to>
                                    </p:set>
                                    <p:animEffect transition="in" filter="plus(in)">
                                      <p:cBhvr>
                                        <p:cTn id="24" dur="1000"/>
                                        <p:tgtEl>
                                          <p:spTgt spid="205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2052">
                                            <p:txEl>
                                              <p:pRg st="3" end="3"/>
                                            </p:txEl>
                                          </p:spTgt>
                                        </p:tgtEl>
                                        <p:attrNameLst>
                                          <p:attrName>style.visibility</p:attrName>
                                        </p:attrNameLst>
                                      </p:cBhvr>
                                      <p:to>
                                        <p:strVal val="visible"/>
                                      </p:to>
                                    </p:set>
                                    <p:animEffect transition="in" filter="plus(in)">
                                      <p:cBhvr>
                                        <p:cTn id="29" dur="1000"/>
                                        <p:tgtEl>
                                          <p:spTgt spid="20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DB1BC9C0-8C0D-0572-AF96-0627F3456C54}"/>
              </a:ext>
            </a:extLst>
          </p:cNvPr>
          <p:cNvSpPr txBox="1">
            <a:spLocks noChangeArrowheads="1"/>
          </p:cNvSpPr>
          <p:nvPr/>
        </p:nvSpPr>
        <p:spPr bwMode="auto">
          <a:xfrm>
            <a:off x="0" y="836613"/>
            <a:ext cx="9144000" cy="769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4400" b="1">
                <a:solidFill>
                  <a:schemeClr val="bg1"/>
                </a:solidFill>
              </a:rPr>
              <a:t>I vari tipi di legge</a:t>
            </a:r>
            <a:endParaRPr lang="es-ES_tradnl" altLang="it-IT" sz="3600">
              <a:solidFill>
                <a:schemeClr val="bg1"/>
              </a:solidFill>
            </a:endParaRPr>
          </a:p>
        </p:txBody>
      </p:sp>
      <p:sp>
        <p:nvSpPr>
          <p:cNvPr id="21507" name="Text Box 13">
            <a:extLst>
              <a:ext uri="{FF2B5EF4-FFF2-40B4-BE49-F238E27FC236}">
                <a16:creationId xmlns:a16="http://schemas.microsoft.com/office/drawing/2014/main" id="{53A055AD-1B65-47D5-3357-CF9AF7E8AC50}"/>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74</a:t>
            </a:r>
          </a:p>
        </p:txBody>
      </p:sp>
      <p:graphicFrame>
        <p:nvGraphicFramePr>
          <p:cNvPr id="14" name="Diagramma 13">
            <a:extLst>
              <a:ext uri="{FF2B5EF4-FFF2-40B4-BE49-F238E27FC236}">
                <a16:creationId xmlns:a16="http://schemas.microsoft.com/office/drawing/2014/main" id="{C098A4E8-3515-DE8E-9396-BE5DF0FA2034}"/>
              </a:ext>
            </a:extLst>
          </p:cNvPr>
          <p:cNvGraphicFramePr/>
          <p:nvPr/>
        </p:nvGraphicFramePr>
        <p:xfrm>
          <a:off x="251520" y="1844824"/>
          <a:ext cx="828092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a:extLst>
              <a:ext uri="{FF2B5EF4-FFF2-40B4-BE49-F238E27FC236}">
                <a16:creationId xmlns:a16="http://schemas.microsoft.com/office/drawing/2014/main" id="{9F9B3327-0E6C-83A6-1EA5-B06D354DBFF3}"/>
              </a:ext>
            </a:extLst>
          </p:cNvPr>
          <p:cNvSpPr txBox="1">
            <a:spLocks noChangeArrowheads="1"/>
          </p:cNvSpPr>
          <p:nvPr/>
        </p:nvSpPr>
        <p:spPr bwMode="auto">
          <a:xfrm>
            <a:off x="0" y="-26988"/>
            <a:ext cx="9144000" cy="914401"/>
          </a:xfrm>
          <a:prstGeom prst="rect">
            <a:avLst/>
          </a:prstGeom>
          <a:solidFill>
            <a:schemeClr val="folHlink"/>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LEGGE MORALE, 3</a:t>
            </a:r>
            <a:endParaRPr lang="es-ES_tradnl" kern="0" dirty="0">
              <a:solidFill>
                <a:schemeClr val="tx2"/>
              </a:solidFill>
              <a:latin typeface="+mj-lt"/>
              <a:ea typeface="+mj-ea"/>
              <a:cs typeface="+mj-cs"/>
            </a:endParaRPr>
          </a:p>
        </p:txBody>
      </p:sp>
      <p:sp>
        <p:nvSpPr>
          <p:cNvPr id="21510" name="Text Box 5">
            <a:extLst>
              <a:ext uri="{FF2B5EF4-FFF2-40B4-BE49-F238E27FC236}">
                <a16:creationId xmlns:a16="http://schemas.microsoft.com/office/drawing/2014/main" id="{DFD050A5-FA17-487F-82A7-E19C38339E2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95</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graphicEl>
                                              <a:dgm id="{7AE6AAF6-869B-4D1D-BA1D-4A5363645CC4}"/>
                                            </p:graphicEl>
                                          </p:spTgt>
                                        </p:tgtEl>
                                        <p:attrNameLst>
                                          <p:attrName>style.visibility</p:attrName>
                                        </p:attrNameLst>
                                      </p:cBhvr>
                                      <p:to>
                                        <p:strVal val="visible"/>
                                      </p:to>
                                    </p:set>
                                    <p:animEffect transition="in" filter="blinds(horizontal)">
                                      <p:cBhvr>
                                        <p:cTn id="7" dur="1000"/>
                                        <p:tgtEl>
                                          <p:spTgt spid="14">
                                            <p:graphicEl>
                                              <a:dgm id="{7AE6AAF6-869B-4D1D-BA1D-4A5363645C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graphicEl>
                                              <a:dgm id="{99585CCB-4813-41C6-9A7C-FF58996BBEB7}"/>
                                            </p:graphicEl>
                                          </p:spTgt>
                                        </p:tgtEl>
                                        <p:attrNameLst>
                                          <p:attrName>style.visibility</p:attrName>
                                        </p:attrNameLst>
                                      </p:cBhvr>
                                      <p:to>
                                        <p:strVal val="visible"/>
                                      </p:to>
                                    </p:set>
                                    <p:animEffect transition="in" filter="blinds(horizontal)">
                                      <p:cBhvr>
                                        <p:cTn id="12" dur="1000"/>
                                        <p:tgtEl>
                                          <p:spTgt spid="14">
                                            <p:graphicEl>
                                              <a:dgm id="{99585CCB-4813-41C6-9A7C-FF58996BBE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D64F2F8-0250-1BC1-5C0F-350305534062}"/>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4</a:t>
            </a:r>
            <a:endParaRPr lang="es-ES_tradnl" sz="2400" dirty="0"/>
          </a:p>
        </p:txBody>
      </p:sp>
      <p:sp>
        <p:nvSpPr>
          <p:cNvPr id="3080" name="Text Box 8">
            <a:extLst>
              <a:ext uri="{FF2B5EF4-FFF2-40B4-BE49-F238E27FC236}">
                <a16:creationId xmlns:a16="http://schemas.microsoft.com/office/drawing/2014/main" id="{77C7498A-F103-E1C4-8F5C-D29CC43D0C27}"/>
              </a:ext>
            </a:extLst>
          </p:cNvPr>
          <p:cNvSpPr txBox="1">
            <a:spLocks noChangeArrowheads="1"/>
          </p:cNvSpPr>
          <p:nvPr/>
        </p:nvSpPr>
        <p:spPr bwMode="auto">
          <a:xfrm>
            <a:off x="179388" y="1125538"/>
            <a:ext cx="8785225" cy="34163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u="sng">
                <a:solidFill>
                  <a:srgbClr val="CC0000"/>
                </a:solidFill>
              </a:rPr>
              <a:t>Legge eterna</a:t>
            </a:r>
          </a:p>
          <a:p>
            <a:pPr algn="ctr"/>
            <a:r>
              <a:rPr lang="es-ES_tradnl" altLang="it-IT"/>
              <a:t>È </a:t>
            </a:r>
            <a:r>
              <a:rPr lang="it-IT" altLang="it-IT"/>
              <a:t>la legge divina, eterna, oggettiva e universale, per mezzo della quale Dio con un disegno di sapienza e amore ordina, dirige e governa tutto il mondo e le vie della comunità umana (DH, 3)</a:t>
            </a:r>
            <a:r>
              <a:rPr lang="es-ES_tradnl" altLang="it-IT"/>
              <a:t>.</a:t>
            </a:r>
          </a:p>
          <a:p>
            <a:pPr algn="ctr"/>
            <a:r>
              <a:rPr lang="es-ES_tradnl" altLang="it-IT"/>
              <a:t> </a:t>
            </a:r>
          </a:p>
          <a:p>
            <a:pPr algn="just"/>
            <a:r>
              <a:rPr lang="es-ES_tradnl" altLang="it-IT"/>
              <a:t>La </a:t>
            </a:r>
            <a:r>
              <a:rPr lang="es-ES_tradnl" altLang="it-IT" b="1">
                <a:solidFill>
                  <a:srgbClr val="008000"/>
                </a:solidFill>
              </a:rPr>
              <a:t>Provvidenza</a:t>
            </a:r>
            <a:r>
              <a:rPr lang="es-ES_tradnl" altLang="it-IT"/>
              <a:t> (</a:t>
            </a:r>
            <a:r>
              <a:rPr lang="es-ES_tradnl" altLang="it-IT" i="1"/>
              <a:t>con la quale Dio fornisce i mezzi affinché le  creature raggiungano il  loro fine</a:t>
            </a:r>
            <a:r>
              <a:rPr lang="es-ES_tradnl" altLang="it-IT"/>
              <a:t>) comprende un </a:t>
            </a:r>
            <a:r>
              <a:rPr lang="es-ES_tradnl" altLang="it-IT" b="1">
                <a:solidFill>
                  <a:srgbClr val="996600"/>
                </a:solidFill>
              </a:rPr>
              <a:t>progetto</a:t>
            </a:r>
            <a:r>
              <a:rPr lang="es-ES_tradnl" altLang="it-IT"/>
              <a:t> e l’effettiva </a:t>
            </a:r>
            <a:r>
              <a:rPr lang="es-ES_tradnl" altLang="it-IT" b="1">
                <a:solidFill>
                  <a:srgbClr val="996600"/>
                </a:solidFill>
              </a:rPr>
              <a:t>realizzazione</a:t>
            </a:r>
            <a:r>
              <a:rPr lang="es-ES_tradnl" altLang="it-IT"/>
              <a:t> di questo progetto. La legge eterna non è altro se non il </a:t>
            </a:r>
            <a:r>
              <a:rPr lang="es-ES_tradnl" altLang="it-IT" b="1">
                <a:solidFill>
                  <a:srgbClr val="008000"/>
                </a:solidFill>
              </a:rPr>
              <a:t>primo aspetto della Provvidenza</a:t>
            </a:r>
            <a:r>
              <a:rPr lang="es-ES_tradnl" altLang="it-IT"/>
              <a:t>.</a:t>
            </a:r>
          </a:p>
        </p:txBody>
      </p:sp>
      <p:pic>
        <p:nvPicPr>
          <p:cNvPr id="22532" name="Picture 9" descr="D:\SAGRFAM1.TIF">
            <a:extLst>
              <a:ext uri="{FF2B5EF4-FFF2-40B4-BE49-F238E27FC236}">
                <a16:creationId xmlns:a16="http://schemas.microsoft.com/office/drawing/2014/main" id="{509A1C29-560D-0239-DF07-F7CF6C18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62"/>
          <a:stretch>
            <a:fillRect/>
          </a:stretch>
        </p:blipFill>
        <p:spPr bwMode="auto">
          <a:xfrm>
            <a:off x="179388" y="4797425"/>
            <a:ext cx="8785225" cy="18875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10">
            <a:extLst>
              <a:ext uri="{FF2B5EF4-FFF2-40B4-BE49-F238E27FC236}">
                <a16:creationId xmlns:a16="http://schemas.microsoft.com/office/drawing/2014/main" id="{1823EDDF-D40A-78DB-99DD-DA25BF04AF1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afterEffect">
                                  <p:stCondLst>
                                    <p:cond delay="0"/>
                                  </p:stCondLst>
                                  <p:childTnLst>
                                    <p:set>
                                      <p:cBhvr>
                                        <p:cTn id="6" dur="1" fill="hold">
                                          <p:stCondLst>
                                            <p:cond delay="0"/>
                                          </p:stCondLst>
                                        </p:cTn>
                                        <p:tgtEl>
                                          <p:spTgt spid="3080">
                                            <p:bg/>
                                          </p:spTgt>
                                        </p:tgtEl>
                                        <p:attrNameLst>
                                          <p:attrName>style.visibility</p:attrName>
                                        </p:attrNameLst>
                                      </p:cBhvr>
                                      <p:to>
                                        <p:strVal val="visible"/>
                                      </p:to>
                                    </p:set>
                                    <p:animEffect transition="in" filter="randombar(vertical)">
                                      <p:cBhvr>
                                        <p:cTn id="7" dur="500"/>
                                        <p:tgtEl>
                                          <p:spTgt spid="3080">
                                            <p:bg/>
                                          </p:spTgt>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3080">
                                            <p:txEl>
                                              <p:pRg st="0" end="0"/>
                                            </p:txEl>
                                          </p:spTgt>
                                        </p:tgtEl>
                                        <p:attrNameLst>
                                          <p:attrName>style.visibility</p:attrName>
                                        </p:attrNameLst>
                                      </p:cBhvr>
                                      <p:to>
                                        <p:strVal val="visible"/>
                                      </p:to>
                                    </p:set>
                                    <p:animEffect transition="in" filter="randombar(vertical)">
                                      <p:cBhvr>
                                        <p:cTn id="11" dur="500"/>
                                        <p:tgtEl>
                                          <p:spTgt spid="308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5" fill="hold" nodeType="clickEffect">
                                  <p:stCondLst>
                                    <p:cond delay="0"/>
                                  </p:stCondLst>
                                  <p:childTnLst>
                                    <p:set>
                                      <p:cBhvr>
                                        <p:cTn id="15" dur="1" fill="hold">
                                          <p:stCondLst>
                                            <p:cond delay="0"/>
                                          </p:stCondLst>
                                        </p:cTn>
                                        <p:tgtEl>
                                          <p:spTgt spid="3080">
                                            <p:txEl>
                                              <p:pRg st="1" end="1"/>
                                            </p:txEl>
                                          </p:spTgt>
                                        </p:tgtEl>
                                        <p:attrNameLst>
                                          <p:attrName>style.visibility</p:attrName>
                                        </p:attrNameLst>
                                      </p:cBhvr>
                                      <p:to>
                                        <p:strVal val="visible"/>
                                      </p:to>
                                    </p:set>
                                    <p:animEffect transition="in" filter="randombar(vertical)">
                                      <p:cBhvr>
                                        <p:cTn id="16" dur="1000"/>
                                        <p:tgtEl>
                                          <p:spTgt spid="308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5" fill="hold" nodeType="clickEffect">
                                  <p:stCondLst>
                                    <p:cond delay="0"/>
                                  </p:stCondLst>
                                  <p:childTnLst>
                                    <p:set>
                                      <p:cBhvr>
                                        <p:cTn id="20" dur="1" fill="hold">
                                          <p:stCondLst>
                                            <p:cond delay="0"/>
                                          </p:stCondLst>
                                        </p:cTn>
                                        <p:tgtEl>
                                          <p:spTgt spid="3080">
                                            <p:txEl>
                                              <p:pRg st="3" end="3"/>
                                            </p:txEl>
                                          </p:spTgt>
                                        </p:tgtEl>
                                        <p:attrNameLst>
                                          <p:attrName>style.visibility</p:attrName>
                                        </p:attrNameLst>
                                      </p:cBhvr>
                                      <p:to>
                                        <p:strVal val="visible"/>
                                      </p:to>
                                    </p:set>
                                    <p:animEffect transition="in" filter="randombar(vertical)">
                                      <p:cBhvr>
                                        <p:cTn id="21" dur="1000"/>
                                        <p:tgtEl>
                                          <p:spTgt spid="30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2C8AE1-4FF9-8622-9212-EB8E6AA111DD}"/>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5</a:t>
            </a:r>
            <a:endParaRPr lang="es-ES_tradnl" sz="2400" dirty="0"/>
          </a:p>
        </p:txBody>
      </p:sp>
      <p:sp>
        <p:nvSpPr>
          <p:cNvPr id="4099" name="Text Box 3">
            <a:extLst>
              <a:ext uri="{FF2B5EF4-FFF2-40B4-BE49-F238E27FC236}">
                <a16:creationId xmlns:a16="http://schemas.microsoft.com/office/drawing/2014/main" id="{60E03862-522A-1B7A-9CCC-128CE660676A}"/>
              </a:ext>
            </a:extLst>
          </p:cNvPr>
          <p:cNvSpPr txBox="1">
            <a:spLocks noChangeArrowheads="1"/>
          </p:cNvSpPr>
          <p:nvPr/>
        </p:nvSpPr>
        <p:spPr bwMode="auto">
          <a:xfrm>
            <a:off x="609600" y="1052513"/>
            <a:ext cx="8105775" cy="2832100"/>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u="sng">
                <a:solidFill>
                  <a:srgbClr val="CC0000"/>
                </a:solidFill>
              </a:rPr>
              <a:t>Legge naturale</a:t>
            </a:r>
          </a:p>
          <a:p>
            <a:pPr algn="ctr"/>
            <a:r>
              <a:rPr lang="it-IT" altLang="it-IT" b="1">
                <a:solidFill>
                  <a:srgbClr val="008000"/>
                </a:solidFill>
              </a:rPr>
              <a:t>Partecipazione della legge eterna nella creatura razionale</a:t>
            </a:r>
            <a:r>
              <a:rPr lang="es-ES_tradnl" altLang="it-IT"/>
              <a:t>.</a:t>
            </a:r>
          </a:p>
          <a:p>
            <a:pPr algn="just">
              <a:spcBef>
                <a:spcPts val="1200"/>
              </a:spcBef>
            </a:pPr>
            <a:r>
              <a:rPr lang="es-ES_tradnl" altLang="it-IT"/>
              <a:t>È </a:t>
            </a:r>
            <a:r>
              <a:rPr lang="it-IT" altLang="it-IT"/>
              <a:t>la legge </a:t>
            </a:r>
            <a:r>
              <a:rPr lang="it-IT" altLang="it-IT" b="1">
                <a:solidFill>
                  <a:srgbClr val="008000"/>
                </a:solidFill>
              </a:rPr>
              <a:t>propria dell’essere umano in quanto essere libero e razionale</a:t>
            </a:r>
            <a:r>
              <a:rPr lang="es-ES_tradnl" altLang="it-IT"/>
              <a:t>. </a:t>
            </a:r>
            <a:r>
              <a:rPr lang="it-IT" altLang="it-IT"/>
              <a:t>Non è del tipo di una legge fisica che regge la materia o di una legge biologica che regge gli esseri viventi, applicata all’uomo</a:t>
            </a:r>
            <a:r>
              <a:rPr lang="es-ES_tradnl" altLang="it-IT"/>
              <a:t>, ma una legge apposita </a:t>
            </a:r>
            <a:r>
              <a:rPr lang="es-ES_tradnl" altLang="it-IT" b="1">
                <a:solidFill>
                  <a:srgbClr val="008000"/>
                </a:solidFill>
              </a:rPr>
              <a:t>scritta da Dio nella natura dell’uomo</a:t>
            </a:r>
            <a:r>
              <a:rPr lang="es-ES_tradnl" altLang="it-IT"/>
              <a:t> che gli permette di conoscere il bene e il male.</a:t>
            </a:r>
          </a:p>
        </p:txBody>
      </p:sp>
      <p:sp>
        <p:nvSpPr>
          <p:cNvPr id="4100" name="Text Box 4">
            <a:extLst>
              <a:ext uri="{FF2B5EF4-FFF2-40B4-BE49-F238E27FC236}">
                <a16:creationId xmlns:a16="http://schemas.microsoft.com/office/drawing/2014/main" id="{B95A36DB-00B7-98CF-DF0C-5BB064574A7F}"/>
              </a:ext>
            </a:extLst>
          </p:cNvPr>
          <p:cNvSpPr txBox="1">
            <a:spLocks noChangeArrowheads="1"/>
          </p:cNvSpPr>
          <p:nvPr/>
        </p:nvSpPr>
        <p:spPr bwMode="auto">
          <a:xfrm>
            <a:off x="571500" y="4144963"/>
            <a:ext cx="8143875" cy="2308225"/>
          </a:xfrm>
          <a:prstGeom prst="rect">
            <a:avLst/>
          </a:prstGeom>
          <a:noFill/>
          <a:ln w="57150" cmpd="thickThin">
            <a:solidFill>
              <a:schemeClr val="accent2"/>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rPr>
              <a:t>Veritatis splendor 43</a:t>
            </a:r>
            <a:r>
              <a:rPr lang="es-ES_tradnl" dirty="0"/>
              <a:t>: “</a:t>
            </a:r>
            <a:r>
              <a:rPr lang="it-IT" b="1" dirty="0">
                <a:solidFill>
                  <a:srgbClr val="008000"/>
                </a:solidFill>
              </a:rPr>
              <a:t>Dio provvede agli uomini </a:t>
            </a:r>
            <a:r>
              <a:rPr lang="it-IT" dirty="0"/>
              <a:t>in modo diverso rispetto agli esseri che non sono persone: </a:t>
            </a:r>
            <a:r>
              <a:rPr lang="it-IT" b="1" dirty="0">
                <a:solidFill>
                  <a:srgbClr val="C00000"/>
                </a:solidFill>
              </a:rPr>
              <a:t>non “dall’esterno”</a:t>
            </a:r>
            <a:r>
              <a:rPr lang="it-IT" dirty="0"/>
              <a:t>, attraverso le leggi della natura fisica, ma “</a:t>
            </a:r>
            <a:r>
              <a:rPr lang="it-IT" b="1" dirty="0">
                <a:solidFill>
                  <a:srgbClr val="C00000"/>
                </a:solidFill>
              </a:rPr>
              <a:t>dal di dentro</a:t>
            </a:r>
            <a:r>
              <a:rPr lang="it-IT" dirty="0"/>
              <a:t>”, mediante la </a:t>
            </a:r>
            <a:r>
              <a:rPr lang="it-IT" b="1" dirty="0">
                <a:solidFill>
                  <a:srgbClr val="996600"/>
                </a:solidFill>
              </a:rPr>
              <a:t>ragione</a:t>
            </a:r>
            <a:r>
              <a:rPr lang="it-IT" dirty="0"/>
              <a:t> che, </a:t>
            </a:r>
            <a:r>
              <a:rPr lang="it-IT" b="1" dirty="0">
                <a:solidFill>
                  <a:srgbClr val="008000"/>
                </a:solidFill>
              </a:rPr>
              <a:t>conoscendo col lume naturale la legge eterna di Dio</a:t>
            </a:r>
            <a:r>
              <a:rPr lang="it-IT" dirty="0"/>
              <a:t>, è per ciò stesso in grado di indicare all’uomo la giusta direzione del suo libero agire</a:t>
            </a:r>
            <a:r>
              <a:rPr lang="es-ES_tradnl" dirty="0"/>
              <a:t>”.</a:t>
            </a:r>
          </a:p>
        </p:txBody>
      </p:sp>
      <p:sp>
        <p:nvSpPr>
          <p:cNvPr id="23557" name="Text Box 5">
            <a:extLst>
              <a:ext uri="{FF2B5EF4-FFF2-40B4-BE49-F238E27FC236}">
                <a16:creationId xmlns:a16="http://schemas.microsoft.com/office/drawing/2014/main" id="{8E7ACCD0-4798-A8DA-5945-5BEC2C24FA10}"/>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4099">
                                            <p:bg/>
                                          </p:spTgt>
                                        </p:tgtEl>
                                        <p:attrNameLst>
                                          <p:attrName>style.visibility</p:attrName>
                                        </p:attrNameLst>
                                      </p:cBhvr>
                                      <p:to>
                                        <p:strVal val="visible"/>
                                      </p:to>
                                    </p:set>
                                    <p:anim calcmode="lin" valueType="num">
                                      <p:cBhvr>
                                        <p:cTn id="7" dur="500" fill="hold"/>
                                        <p:tgtEl>
                                          <p:spTgt spid="4099">
                                            <p:bg/>
                                          </p:spTgt>
                                        </p:tgtEl>
                                        <p:attrNameLst>
                                          <p:attrName>ppt_x</p:attrName>
                                        </p:attrNameLst>
                                      </p:cBhvr>
                                      <p:tavLst>
                                        <p:tav tm="0">
                                          <p:val>
                                            <p:strVal val="#ppt_x"/>
                                          </p:val>
                                        </p:tav>
                                        <p:tav tm="100000">
                                          <p:val>
                                            <p:strVal val="#ppt_x"/>
                                          </p:val>
                                        </p:tav>
                                      </p:tavLst>
                                    </p:anim>
                                    <p:anim calcmode="lin" valueType="num">
                                      <p:cBhvr>
                                        <p:cTn id="8" dur="500" fill="hold"/>
                                        <p:tgtEl>
                                          <p:spTgt spid="4099">
                                            <p:bg/>
                                          </p:spTgt>
                                        </p:tgtEl>
                                        <p:attrNameLst>
                                          <p:attrName>ppt_y</p:attrName>
                                        </p:attrNameLst>
                                      </p:cBhvr>
                                      <p:tavLst>
                                        <p:tav tm="0">
                                          <p:val>
                                            <p:strVal val="#ppt_y+#ppt_h/2"/>
                                          </p:val>
                                        </p:tav>
                                        <p:tav tm="100000">
                                          <p:val>
                                            <p:strVal val="#ppt_y"/>
                                          </p:val>
                                        </p:tav>
                                      </p:tavLst>
                                    </p:anim>
                                    <p:anim calcmode="lin" valueType="num">
                                      <p:cBhvr>
                                        <p:cTn id="9" dur="500" fill="hold"/>
                                        <p:tgtEl>
                                          <p:spTgt spid="4099">
                                            <p:bg/>
                                          </p:spTgt>
                                        </p:tgtEl>
                                        <p:attrNameLst>
                                          <p:attrName>ppt_w</p:attrName>
                                        </p:attrNameLst>
                                      </p:cBhvr>
                                      <p:tavLst>
                                        <p:tav tm="0">
                                          <p:val>
                                            <p:strVal val="#ppt_w"/>
                                          </p:val>
                                        </p:tav>
                                        <p:tav tm="100000">
                                          <p:val>
                                            <p:strVal val="#ppt_w"/>
                                          </p:val>
                                        </p:tav>
                                      </p:tavLst>
                                    </p:anim>
                                    <p:anim calcmode="lin" valueType="num">
                                      <p:cBhvr>
                                        <p:cTn id="10" dur="500" fill="hold"/>
                                        <p:tgtEl>
                                          <p:spTgt spid="4099">
                                            <p:bg/>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099">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4099">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4" fill="hold"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 calcmode="lin" valueType="num">
                                      <p:cBhvr>
                                        <p:cTn id="22"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1" end="1"/>
                                            </p:txEl>
                                          </p:spTgt>
                                        </p:tgtEl>
                                        <p:attrNameLst>
                                          <p:attrName>ppt_y</p:attrName>
                                        </p:attrNameLst>
                                      </p:cBhvr>
                                      <p:tavLst>
                                        <p:tav tm="0">
                                          <p:val>
                                            <p:strVal val="#ppt_y+#ppt_h/2"/>
                                          </p:val>
                                        </p:tav>
                                        <p:tav tm="100000">
                                          <p:val>
                                            <p:strVal val="#ppt_y"/>
                                          </p:val>
                                        </p:tav>
                                      </p:tavLst>
                                    </p:anim>
                                    <p:anim calcmode="lin" valueType="num">
                                      <p:cBhvr>
                                        <p:cTn id="24" dur="500" fill="hold"/>
                                        <p:tgtEl>
                                          <p:spTgt spid="4099">
                                            <p:txEl>
                                              <p:pRg st="1" end="1"/>
                                            </p:txEl>
                                          </p:spTgt>
                                        </p:tgtEl>
                                        <p:attrNameLst>
                                          <p:attrName>ppt_w</p:attrName>
                                        </p:attrNameLst>
                                      </p:cBhvr>
                                      <p:tavLst>
                                        <p:tav tm="0">
                                          <p:val>
                                            <p:strVal val="#ppt_w"/>
                                          </p:val>
                                        </p:tav>
                                        <p:tav tm="100000">
                                          <p:val>
                                            <p:strVal val="#ppt_w"/>
                                          </p:val>
                                        </p:tav>
                                      </p:tavLst>
                                    </p:anim>
                                    <p:anim calcmode="lin" valueType="num">
                                      <p:cBhvr>
                                        <p:cTn id="25" dur="500" fill="hold"/>
                                        <p:tgtEl>
                                          <p:spTgt spid="40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4" fill="hold" nodeType="clickEffect">
                                  <p:stCondLst>
                                    <p:cond delay="0"/>
                                  </p:stCondLst>
                                  <p:childTnLst>
                                    <p:set>
                                      <p:cBhvr>
                                        <p:cTn id="29" dur="1" fill="hold">
                                          <p:stCondLst>
                                            <p:cond delay="0"/>
                                          </p:stCondLst>
                                        </p:cTn>
                                        <p:tgtEl>
                                          <p:spTgt spid="4099">
                                            <p:txEl>
                                              <p:pRg st="2" end="2"/>
                                            </p:txEl>
                                          </p:spTgt>
                                        </p:tgtEl>
                                        <p:attrNameLst>
                                          <p:attrName>style.visibility</p:attrName>
                                        </p:attrNameLst>
                                      </p:cBhvr>
                                      <p:to>
                                        <p:strVal val="visible"/>
                                      </p:to>
                                    </p:set>
                                    <p:anim calcmode="lin" valueType="num">
                                      <p:cBhvr>
                                        <p:cTn id="30"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099">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fade">
                                      <p:cBhvr>
                                        <p:cTn id="38" dur="1000"/>
                                        <p:tgtEl>
                                          <p:spTgt spid="4100"/>
                                        </p:tgtEl>
                                      </p:cBhvr>
                                    </p:animEffect>
                                    <p:anim calcmode="lin" valueType="num">
                                      <p:cBhvr>
                                        <p:cTn id="39" dur="1000" fill="hold"/>
                                        <p:tgtEl>
                                          <p:spTgt spid="4100"/>
                                        </p:tgtEl>
                                        <p:attrNameLst>
                                          <p:attrName>ppt_x</p:attrName>
                                        </p:attrNameLst>
                                      </p:cBhvr>
                                      <p:tavLst>
                                        <p:tav tm="0">
                                          <p:val>
                                            <p:strVal val="#ppt_x"/>
                                          </p:val>
                                        </p:tav>
                                        <p:tav tm="100000">
                                          <p:val>
                                            <p:strVal val="#ppt_x"/>
                                          </p:val>
                                        </p:tav>
                                      </p:tavLst>
                                    </p:anim>
                                    <p:anim calcmode="lin" valueType="num">
                                      <p:cBhvr>
                                        <p:cTn id="4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autoUpdateAnimBg="0"/>
      <p:bldP spid="410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97713CD-2447-F3EC-D656-01B930E00276}"/>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6</a:t>
            </a:r>
            <a:endParaRPr lang="es-ES_tradnl" sz="2400" dirty="0"/>
          </a:p>
        </p:txBody>
      </p:sp>
      <p:sp>
        <p:nvSpPr>
          <p:cNvPr id="24579" name="Text Box 3">
            <a:extLst>
              <a:ext uri="{FF2B5EF4-FFF2-40B4-BE49-F238E27FC236}">
                <a16:creationId xmlns:a16="http://schemas.microsoft.com/office/drawing/2014/main" id="{11CB5BCD-6217-1A5F-9EB6-559795A44F48}"/>
              </a:ext>
            </a:extLst>
          </p:cNvPr>
          <p:cNvSpPr txBox="1">
            <a:spLocks noChangeArrowheads="1"/>
          </p:cNvSpPr>
          <p:nvPr/>
        </p:nvSpPr>
        <p:spPr bwMode="auto">
          <a:xfrm>
            <a:off x="533400" y="1143000"/>
            <a:ext cx="811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a:t>La «</a:t>
            </a:r>
            <a:r>
              <a:rPr lang="it-IT" altLang="it-IT" b="1">
                <a:solidFill>
                  <a:srgbClr val="C00000"/>
                </a:solidFill>
              </a:rPr>
              <a:t>legge naturale</a:t>
            </a:r>
            <a:r>
              <a:rPr lang="it-IT" altLang="it-IT"/>
              <a:t>» </a:t>
            </a:r>
            <a:r>
              <a:rPr lang="it-IT" altLang="it-IT" b="1">
                <a:solidFill>
                  <a:srgbClr val="008000"/>
                </a:solidFill>
              </a:rPr>
              <a:t>non è esclusiva </a:t>
            </a:r>
            <a:r>
              <a:rPr lang="it-IT" altLang="it-IT"/>
              <a:t>della teologia morale, ma è patrimonio di tutte le culture</a:t>
            </a:r>
            <a:r>
              <a:rPr lang="es-ES_tradnl" altLang="it-IT"/>
              <a:t>: Esempio: Cicerone.</a:t>
            </a:r>
          </a:p>
        </p:txBody>
      </p:sp>
      <p:sp>
        <p:nvSpPr>
          <p:cNvPr id="5124" name="Text Box 4">
            <a:extLst>
              <a:ext uri="{FF2B5EF4-FFF2-40B4-BE49-F238E27FC236}">
                <a16:creationId xmlns:a16="http://schemas.microsoft.com/office/drawing/2014/main" id="{6EC1FA8C-B302-03E5-DC7D-A5E5D42B71D0}"/>
              </a:ext>
            </a:extLst>
          </p:cNvPr>
          <p:cNvSpPr txBox="1">
            <a:spLocks noChangeArrowheads="1"/>
          </p:cNvSpPr>
          <p:nvPr/>
        </p:nvSpPr>
        <p:spPr bwMode="auto">
          <a:xfrm>
            <a:off x="457200" y="2227263"/>
            <a:ext cx="8115300" cy="4154487"/>
          </a:xfrm>
          <a:prstGeom prst="rect">
            <a:avLst/>
          </a:prstGeom>
          <a:noFill/>
          <a:ln w="69850" cap="rnd" cmpd="tri">
            <a:solidFill>
              <a:schemeClr val="accent2"/>
            </a:solidFill>
            <a:prstDash val="solid"/>
            <a:round/>
            <a:headEnd/>
            <a:tailEnd/>
          </a:ln>
          <a:effectLst/>
        </p:spPr>
        <p:txBody>
          <a:bodyPr>
            <a:spAutoFit/>
          </a:bodyPr>
          <a:lstStyle/>
          <a:p>
            <a:pPr algn="just">
              <a:defRPr/>
            </a:pPr>
            <a:r>
              <a:rPr lang="es-ES_tradnl" sz="2200" b="1" u="sng" dirty="0">
                <a:effectLst>
                  <a:outerShdw blurRad="38100" dist="38100" dir="2700000" algn="tl">
                    <a:srgbClr val="C0C0C0"/>
                  </a:outerShdw>
                </a:effectLst>
              </a:rPr>
              <a:t>Cicerone, </a:t>
            </a:r>
            <a:r>
              <a:rPr lang="es-ES_tradnl" sz="2200" b="1" i="1" u="sng" dirty="0">
                <a:effectLst>
                  <a:outerShdw blurRad="38100" dist="38100" dir="2700000" algn="tl">
                    <a:srgbClr val="C0C0C0"/>
                  </a:outerShdw>
                </a:effectLst>
              </a:rPr>
              <a:t>De Republica</a:t>
            </a:r>
            <a:r>
              <a:rPr lang="es-ES_tradnl" sz="2200" b="1" u="sng" dirty="0">
                <a:effectLst>
                  <a:outerShdw blurRad="38100" dist="38100" dir="2700000" algn="tl">
                    <a:srgbClr val="C0C0C0"/>
                  </a:outerShdw>
                </a:effectLst>
              </a:rPr>
              <a:t>, III, 22-23</a:t>
            </a:r>
            <a:r>
              <a:rPr lang="es-ES_tradnl" sz="2200" dirty="0"/>
              <a:t>: “</a:t>
            </a:r>
            <a:r>
              <a:rPr lang="it-IT" sz="2200" dirty="0"/>
              <a:t>Esiste sicuramente una legge vera, </a:t>
            </a:r>
            <a:r>
              <a:rPr lang="it-IT" sz="2200" b="1" dirty="0">
                <a:solidFill>
                  <a:srgbClr val="C00000"/>
                </a:solidFill>
              </a:rPr>
              <a:t>in accordo con la natura</a:t>
            </a:r>
            <a:r>
              <a:rPr lang="it-IT" sz="2200" dirty="0"/>
              <a:t>, </a:t>
            </a:r>
            <a:r>
              <a:rPr lang="it-IT" sz="2200" b="1" dirty="0">
                <a:solidFill>
                  <a:srgbClr val="008000"/>
                </a:solidFill>
              </a:rPr>
              <a:t>conosciuta da tutti</a:t>
            </a:r>
            <a:r>
              <a:rPr lang="it-IT" sz="2200" dirty="0"/>
              <a:t>, costante e sempiterna [...]. A questa legge non è lecito aggiungere o togliere alcunché, e neppure eliminarla del tutto. </a:t>
            </a:r>
            <a:r>
              <a:rPr lang="it-IT" sz="2200" b="1" dirty="0">
                <a:solidFill>
                  <a:srgbClr val="008000"/>
                </a:solidFill>
              </a:rPr>
              <a:t>Non possiamo farla svanire </a:t>
            </a:r>
            <a:r>
              <a:rPr lang="it-IT" sz="2200" dirty="0"/>
              <a:t>ad opera del Senato o del popolo. E non è neppure possibile cercare un altro suo commentatore o interprete. Non esiste una legge a Roma e un’altra ad Atene, una legge ora e un’altra in avvenire; ma </a:t>
            </a:r>
            <a:r>
              <a:rPr lang="it-IT" sz="2200" b="1" dirty="0">
                <a:solidFill>
                  <a:srgbClr val="008000"/>
                </a:solidFill>
              </a:rPr>
              <a:t>c’è una stessa legge, eterna e immutabile</a:t>
            </a:r>
            <a:r>
              <a:rPr lang="it-IT" sz="2200" dirty="0"/>
              <a:t>, </a:t>
            </a:r>
            <a:r>
              <a:rPr lang="it-IT" sz="2200" b="1" dirty="0">
                <a:solidFill>
                  <a:srgbClr val="996600"/>
                </a:solidFill>
              </a:rPr>
              <a:t>soggetta a tutta l’umanità in ogni tempo</a:t>
            </a:r>
            <a:r>
              <a:rPr lang="it-IT" sz="2200" dirty="0"/>
              <a:t>, e c’è un solo Dio comune maestro e signore di tutti, autore, sanzionatore, promulgatore di questa legge. Chi non la osserva, </a:t>
            </a:r>
            <a:r>
              <a:rPr lang="it-IT" sz="2200" b="1" dirty="0">
                <a:solidFill>
                  <a:srgbClr val="008000"/>
                </a:solidFill>
              </a:rPr>
              <a:t>tradisce sé stesso </a:t>
            </a:r>
            <a:r>
              <a:rPr lang="it-IT" sz="2200" dirty="0"/>
              <a:t>e </a:t>
            </a:r>
            <a:r>
              <a:rPr lang="it-IT" sz="2200" b="1" dirty="0">
                <a:solidFill>
                  <a:srgbClr val="008000"/>
                </a:solidFill>
              </a:rPr>
              <a:t>oltraggia la natura umana</a:t>
            </a:r>
            <a:r>
              <a:rPr lang="it-IT" sz="2200" dirty="0"/>
              <a:t>, e per questo soffre le più grandi pene, benché creda di sfuggire al supplizio</a:t>
            </a:r>
            <a:r>
              <a:rPr lang="es-ES_tradnl" sz="2200" dirty="0"/>
              <a:t>”.</a:t>
            </a:r>
          </a:p>
        </p:txBody>
      </p:sp>
      <p:sp>
        <p:nvSpPr>
          <p:cNvPr id="24581" name="Text Box 5">
            <a:extLst>
              <a:ext uri="{FF2B5EF4-FFF2-40B4-BE49-F238E27FC236}">
                <a16:creationId xmlns:a16="http://schemas.microsoft.com/office/drawing/2014/main" id="{F00D3D23-1DE1-4BDC-B42F-3066AB6CC4C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2000" fill="hold"/>
                                        <p:tgtEl>
                                          <p:spTgt spid="5124"/>
                                        </p:tgtEl>
                                        <p:attrNameLst>
                                          <p:attrName>ppt_w</p:attrName>
                                        </p:attrNameLst>
                                      </p:cBhvr>
                                      <p:tavLst>
                                        <p:tav tm="0">
                                          <p:val>
                                            <p:fltVal val="0"/>
                                          </p:val>
                                        </p:tav>
                                        <p:tav tm="100000">
                                          <p:val>
                                            <p:strVal val="#ppt_w"/>
                                          </p:val>
                                        </p:tav>
                                      </p:tavLst>
                                    </p:anim>
                                    <p:anim calcmode="lin" valueType="num">
                                      <p:cBhvr>
                                        <p:cTn id="8" dur="2000" fill="hold"/>
                                        <p:tgtEl>
                                          <p:spTgt spid="5124"/>
                                        </p:tgtEl>
                                        <p:attrNameLst>
                                          <p:attrName>ppt_h</p:attrName>
                                        </p:attrNameLst>
                                      </p:cBhvr>
                                      <p:tavLst>
                                        <p:tav tm="0">
                                          <p:val>
                                            <p:fltVal val="0"/>
                                          </p:val>
                                        </p:tav>
                                        <p:tav tm="100000">
                                          <p:val>
                                            <p:strVal val="#ppt_h"/>
                                          </p:val>
                                        </p:tav>
                                      </p:tavLst>
                                    </p:anim>
                                    <p:animEffect transition="in" filter="fade">
                                      <p:cBhvr>
                                        <p:cTn id="9"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4B8C7B-AC3F-9922-60D6-93E7D1C97F39}"/>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7</a:t>
            </a:r>
            <a:endParaRPr lang="es-ES_tradnl" sz="2400" dirty="0"/>
          </a:p>
        </p:txBody>
      </p:sp>
      <p:sp>
        <p:nvSpPr>
          <p:cNvPr id="6147" name="Text Box 3">
            <a:extLst>
              <a:ext uri="{FF2B5EF4-FFF2-40B4-BE49-F238E27FC236}">
                <a16:creationId xmlns:a16="http://schemas.microsoft.com/office/drawing/2014/main" id="{A9C00C46-52C6-07BE-9242-279C0150CDC0}"/>
              </a:ext>
            </a:extLst>
          </p:cNvPr>
          <p:cNvSpPr txBox="1">
            <a:spLocks noChangeArrowheads="1"/>
          </p:cNvSpPr>
          <p:nvPr/>
        </p:nvSpPr>
        <p:spPr bwMode="auto">
          <a:xfrm>
            <a:off x="323850" y="1066800"/>
            <a:ext cx="8569325" cy="1570038"/>
          </a:xfrm>
          <a:prstGeom prst="rect">
            <a:avLst/>
          </a:prstGeom>
          <a:noFill/>
          <a:ln w="57150" cmpd="thinThick">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u="sng">
                <a:solidFill>
                  <a:srgbClr val="CC0000"/>
                </a:solidFill>
              </a:rPr>
              <a:t>Legge positiva</a:t>
            </a:r>
          </a:p>
          <a:p>
            <a:pPr algn="just"/>
            <a:r>
              <a:rPr lang="es-ES_tradnl" altLang="it-IT"/>
              <a:t>È </a:t>
            </a:r>
            <a:r>
              <a:rPr lang="it-IT" altLang="it-IT"/>
              <a:t>quella </a:t>
            </a:r>
            <a:r>
              <a:rPr lang="it-IT" altLang="it-IT" b="1">
                <a:solidFill>
                  <a:srgbClr val="C00000"/>
                </a:solidFill>
              </a:rPr>
              <a:t>promulgata</a:t>
            </a:r>
            <a:r>
              <a:rPr lang="it-IT" altLang="it-IT"/>
              <a:t> da un legislatore che goda dell’autorità di legiferare. Si divide in «</a:t>
            </a:r>
            <a:r>
              <a:rPr lang="it-IT" altLang="it-IT" b="1">
                <a:solidFill>
                  <a:srgbClr val="C00000"/>
                </a:solidFill>
              </a:rPr>
              <a:t>divina</a:t>
            </a:r>
            <a:r>
              <a:rPr lang="it-IT" altLang="it-IT"/>
              <a:t>» e «</a:t>
            </a:r>
            <a:r>
              <a:rPr lang="it-IT" altLang="it-IT" b="1">
                <a:solidFill>
                  <a:srgbClr val="C00000"/>
                </a:solidFill>
              </a:rPr>
              <a:t>umana</a:t>
            </a:r>
            <a:r>
              <a:rPr lang="it-IT" altLang="it-IT"/>
              <a:t>», e quest’ultima, a sua volta, in «</a:t>
            </a:r>
            <a:r>
              <a:rPr lang="it-IT" altLang="it-IT" b="1">
                <a:solidFill>
                  <a:srgbClr val="008000"/>
                </a:solidFill>
              </a:rPr>
              <a:t>ecclesiastica</a:t>
            </a:r>
            <a:r>
              <a:rPr lang="it-IT" altLang="it-IT"/>
              <a:t>» e «</a:t>
            </a:r>
            <a:r>
              <a:rPr lang="it-IT" altLang="it-IT" b="1">
                <a:solidFill>
                  <a:srgbClr val="008000"/>
                </a:solidFill>
              </a:rPr>
              <a:t>civile</a:t>
            </a:r>
            <a:r>
              <a:rPr lang="it-IT" altLang="it-IT"/>
              <a:t>»</a:t>
            </a:r>
            <a:r>
              <a:rPr lang="es-ES_tradnl" altLang="it-IT"/>
              <a:t>.</a:t>
            </a:r>
          </a:p>
        </p:txBody>
      </p:sp>
      <p:sp>
        <p:nvSpPr>
          <p:cNvPr id="6148" name="AutoShape 4">
            <a:extLst>
              <a:ext uri="{FF2B5EF4-FFF2-40B4-BE49-F238E27FC236}">
                <a16:creationId xmlns:a16="http://schemas.microsoft.com/office/drawing/2014/main" id="{41DA9E76-56DA-4C45-5343-CE995098936F}"/>
              </a:ext>
            </a:extLst>
          </p:cNvPr>
          <p:cNvSpPr>
            <a:spLocks noChangeArrowheads="1"/>
          </p:cNvSpPr>
          <p:nvPr/>
        </p:nvSpPr>
        <p:spPr bwMode="auto">
          <a:xfrm>
            <a:off x="304800" y="2849563"/>
            <a:ext cx="838200" cy="685800"/>
          </a:xfrm>
          <a:prstGeom prst="hexagon">
            <a:avLst>
              <a:gd name="adj" fmla="val 30556"/>
              <a:gd name="vf" fmla="val 11547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6149" name="Text Box 5">
            <a:extLst>
              <a:ext uri="{FF2B5EF4-FFF2-40B4-BE49-F238E27FC236}">
                <a16:creationId xmlns:a16="http://schemas.microsoft.com/office/drawing/2014/main" id="{A9893587-B23D-2D5F-B1FC-B9F28193A9D0}"/>
              </a:ext>
            </a:extLst>
          </p:cNvPr>
          <p:cNvSpPr txBox="1">
            <a:spLocks noChangeArrowheads="1"/>
          </p:cNvSpPr>
          <p:nvPr/>
        </p:nvSpPr>
        <p:spPr bwMode="auto">
          <a:xfrm>
            <a:off x="1371600" y="2763838"/>
            <a:ext cx="7521575" cy="800100"/>
          </a:xfrm>
          <a:prstGeom prst="rect">
            <a:avLst/>
          </a:prstGeom>
          <a:noFill/>
          <a:ln w="57150" cmpd="thinThick">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rgbClr val="CC0000"/>
                </a:solidFill>
              </a:rPr>
              <a:t>Legge divina positiva</a:t>
            </a:r>
            <a:r>
              <a:rPr lang="es-ES_tradnl" altLang="it-IT" sz="2300"/>
              <a:t>: </a:t>
            </a:r>
            <a:r>
              <a:rPr lang="it-IT" altLang="it-IT" sz="2300"/>
              <a:t>ha </a:t>
            </a:r>
            <a:r>
              <a:rPr lang="it-IT" altLang="it-IT" sz="2300" b="1">
                <a:solidFill>
                  <a:srgbClr val="008000"/>
                </a:solidFill>
              </a:rPr>
              <a:t>Dio</a:t>
            </a:r>
            <a:r>
              <a:rPr lang="it-IT" altLang="it-IT" sz="2300"/>
              <a:t> per autore</a:t>
            </a:r>
            <a:r>
              <a:rPr lang="es-ES_tradnl" altLang="it-IT" sz="2300"/>
              <a:t>. S</a:t>
            </a:r>
            <a:r>
              <a:rPr lang="it-IT" altLang="it-IT" sz="2300"/>
              <a:t>ono i </a:t>
            </a:r>
            <a:r>
              <a:rPr lang="it-IT" altLang="it-IT" sz="2300" b="1">
                <a:solidFill>
                  <a:srgbClr val="008000"/>
                </a:solidFill>
              </a:rPr>
              <a:t>Dieci</a:t>
            </a:r>
            <a:r>
              <a:rPr lang="it-IT" altLang="it-IT" sz="2300"/>
              <a:t> </a:t>
            </a:r>
            <a:r>
              <a:rPr lang="it-IT" altLang="it-IT" sz="2300" b="1">
                <a:solidFill>
                  <a:srgbClr val="008000"/>
                </a:solidFill>
              </a:rPr>
              <a:t>Comandamenti nell’AT </a:t>
            </a:r>
            <a:r>
              <a:rPr lang="it-IT" altLang="it-IT" sz="2300"/>
              <a:t>e il </a:t>
            </a:r>
            <a:r>
              <a:rPr lang="it-IT" altLang="it-IT" sz="2300" b="1">
                <a:solidFill>
                  <a:srgbClr val="008000"/>
                </a:solidFill>
              </a:rPr>
              <a:t>precetto dell’amore nel NT</a:t>
            </a:r>
            <a:r>
              <a:rPr lang="es-ES_tradnl" altLang="it-IT" sz="2300"/>
              <a:t>.</a:t>
            </a:r>
          </a:p>
        </p:txBody>
      </p:sp>
      <p:sp>
        <p:nvSpPr>
          <p:cNvPr id="6150" name="AutoShape 6">
            <a:extLst>
              <a:ext uri="{FF2B5EF4-FFF2-40B4-BE49-F238E27FC236}">
                <a16:creationId xmlns:a16="http://schemas.microsoft.com/office/drawing/2014/main" id="{360EFE3C-5F85-FA66-94C1-04DAC6595B17}"/>
              </a:ext>
            </a:extLst>
          </p:cNvPr>
          <p:cNvSpPr>
            <a:spLocks noChangeArrowheads="1"/>
          </p:cNvSpPr>
          <p:nvPr/>
        </p:nvSpPr>
        <p:spPr bwMode="auto">
          <a:xfrm>
            <a:off x="304800" y="4278313"/>
            <a:ext cx="838200" cy="685800"/>
          </a:xfrm>
          <a:prstGeom prst="hexagon">
            <a:avLst>
              <a:gd name="adj" fmla="val 30556"/>
              <a:gd name="vf" fmla="val 11547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6151" name="Text Box 7">
            <a:extLst>
              <a:ext uri="{FF2B5EF4-FFF2-40B4-BE49-F238E27FC236}">
                <a16:creationId xmlns:a16="http://schemas.microsoft.com/office/drawing/2014/main" id="{E4C612A6-7D8B-B174-8530-516BDAE2F18E}"/>
              </a:ext>
            </a:extLst>
          </p:cNvPr>
          <p:cNvSpPr txBox="1">
            <a:spLocks noChangeArrowheads="1"/>
          </p:cNvSpPr>
          <p:nvPr/>
        </p:nvSpPr>
        <p:spPr bwMode="auto">
          <a:xfrm>
            <a:off x="1371600" y="3830638"/>
            <a:ext cx="7558088" cy="1508125"/>
          </a:xfrm>
          <a:prstGeom prst="rect">
            <a:avLst/>
          </a:prstGeom>
          <a:noFill/>
          <a:ln w="57150" cmpd="thinThick">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rgbClr val="CC0000"/>
                </a:solidFill>
              </a:rPr>
              <a:t>Legge ecclesiastica</a:t>
            </a:r>
            <a:r>
              <a:rPr lang="es-ES_tradnl" altLang="it-IT" sz="2300"/>
              <a:t>: </a:t>
            </a:r>
            <a:r>
              <a:rPr lang="it-IT" altLang="it-IT" sz="2300"/>
              <a:t>ha per legislatore la </a:t>
            </a:r>
            <a:r>
              <a:rPr lang="it-IT" altLang="it-IT" sz="2300" b="1">
                <a:solidFill>
                  <a:srgbClr val="008000"/>
                </a:solidFill>
              </a:rPr>
              <a:t>Gerarchia della Chiesa</a:t>
            </a:r>
            <a:r>
              <a:rPr lang="es-ES_tradnl" altLang="it-IT" sz="2300"/>
              <a:t>. </a:t>
            </a:r>
            <a:r>
              <a:rPr lang="it-IT" altLang="it-IT" sz="2300"/>
              <a:t>È il caso di molte leggi che regolano il matrimonio e, nel loro insieme, le leggi che sono riunite nel Codice di Diritto Canonico</a:t>
            </a:r>
            <a:r>
              <a:rPr lang="es-ES_tradnl" altLang="it-IT" sz="2300"/>
              <a:t>.</a:t>
            </a:r>
          </a:p>
        </p:txBody>
      </p:sp>
      <p:sp>
        <p:nvSpPr>
          <p:cNvPr id="6152" name="AutoShape 8">
            <a:extLst>
              <a:ext uri="{FF2B5EF4-FFF2-40B4-BE49-F238E27FC236}">
                <a16:creationId xmlns:a16="http://schemas.microsoft.com/office/drawing/2014/main" id="{6171237B-A96B-E327-9F2D-52605718C755}"/>
              </a:ext>
            </a:extLst>
          </p:cNvPr>
          <p:cNvSpPr>
            <a:spLocks noChangeArrowheads="1"/>
          </p:cNvSpPr>
          <p:nvPr/>
        </p:nvSpPr>
        <p:spPr bwMode="auto">
          <a:xfrm>
            <a:off x="304800" y="5822950"/>
            <a:ext cx="838200" cy="685800"/>
          </a:xfrm>
          <a:prstGeom prst="hexagon">
            <a:avLst>
              <a:gd name="adj" fmla="val 30556"/>
              <a:gd name="vf" fmla="val 11547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6153" name="Text Box 9">
            <a:extLst>
              <a:ext uri="{FF2B5EF4-FFF2-40B4-BE49-F238E27FC236}">
                <a16:creationId xmlns:a16="http://schemas.microsoft.com/office/drawing/2014/main" id="{8389E3BA-FE0F-D3A0-4011-C491EF33D780}"/>
              </a:ext>
            </a:extLst>
          </p:cNvPr>
          <p:cNvSpPr txBox="1">
            <a:spLocks noChangeArrowheads="1"/>
          </p:cNvSpPr>
          <p:nvPr/>
        </p:nvSpPr>
        <p:spPr bwMode="auto">
          <a:xfrm>
            <a:off x="1371600" y="5589588"/>
            <a:ext cx="7558088" cy="1154112"/>
          </a:xfrm>
          <a:prstGeom prst="rect">
            <a:avLst/>
          </a:prstGeom>
          <a:noFill/>
          <a:ln w="57150" cmpd="thinThick">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rgbClr val="CC0000"/>
                </a:solidFill>
              </a:rPr>
              <a:t>Legge civile</a:t>
            </a:r>
            <a:r>
              <a:rPr lang="es-ES_tradnl" altLang="it-IT" sz="2300"/>
              <a:t>: </a:t>
            </a:r>
            <a:r>
              <a:rPr lang="it-IT" altLang="it-IT" sz="2300"/>
              <a:t>È emanata dall’</a:t>
            </a:r>
            <a:r>
              <a:rPr lang="it-IT" altLang="it-IT" sz="2300" b="1">
                <a:solidFill>
                  <a:srgbClr val="008000"/>
                </a:solidFill>
              </a:rPr>
              <a:t>autorità pubblica legittimamente costituita</a:t>
            </a:r>
            <a:r>
              <a:rPr lang="es-ES_tradnl" altLang="it-IT" sz="2300"/>
              <a:t>. Esempi: </a:t>
            </a:r>
            <a:r>
              <a:rPr lang="it-IT" altLang="it-IT" sz="2300"/>
              <a:t>le leggi fiscali e l’insieme delle norme giuridiche raccolte nei Codici dei diversi Stati</a:t>
            </a:r>
            <a:r>
              <a:rPr lang="es-ES_tradnl" altLang="it-IT" sz="2300"/>
              <a:t>.</a:t>
            </a:r>
          </a:p>
        </p:txBody>
      </p:sp>
      <p:sp>
        <p:nvSpPr>
          <p:cNvPr id="25610" name="Text Box 13">
            <a:extLst>
              <a:ext uri="{FF2B5EF4-FFF2-40B4-BE49-F238E27FC236}">
                <a16:creationId xmlns:a16="http://schemas.microsoft.com/office/drawing/2014/main" id="{7F4FEFC0-B108-07F0-D038-9C2413D41E9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6147">
                                            <p:bg/>
                                          </p:spTgt>
                                        </p:tgtEl>
                                        <p:attrNameLst>
                                          <p:attrName>style.visibility</p:attrName>
                                        </p:attrNameLst>
                                      </p:cBhvr>
                                      <p:to>
                                        <p:strVal val="visible"/>
                                      </p:to>
                                    </p:set>
                                    <p:anim calcmode="lin" valueType="num">
                                      <p:cBhvr>
                                        <p:cTn id="7" dur="500" fill="hold"/>
                                        <p:tgtEl>
                                          <p:spTgt spid="6147">
                                            <p:bg/>
                                          </p:spTgt>
                                        </p:tgtEl>
                                        <p:attrNameLst>
                                          <p:attrName>ppt_x</p:attrName>
                                        </p:attrNameLst>
                                      </p:cBhvr>
                                      <p:tavLst>
                                        <p:tav tm="0">
                                          <p:val>
                                            <p:strVal val="#ppt_x"/>
                                          </p:val>
                                        </p:tav>
                                        <p:tav tm="100000">
                                          <p:val>
                                            <p:strVal val="#ppt_x"/>
                                          </p:val>
                                        </p:tav>
                                      </p:tavLst>
                                    </p:anim>
                                    <p:anim calcmode="lin" valueType="num">
                                      <p:cBhvr>
                                        <p:cTn id="8" dur="500" fill="hold"/>
                                        <p:tgtEl>
                                          <p:spTgt spid="6147">
                                            <p:bg/>
                                          </p:spTgt>
                                        </p:tgtEl>
                                        <p:attrNameLst>
                                          <p:attrName>ppt_y</p:attrName>
                                        </p:attrNameLst>
                                      </p:cBhvr>
                                      <p:tavLst>
                                        <p:tav tm="0">
                                          <p:val>
                                            <p:strVal val="#ppt_y-#ppt_h/2"/>
                                          </p:val>
                                        </p:tav>
                                        <p:tav tm="100000">
                                          <p:val>
                                            <p:strVal val="#ppt_y"/>
                                          </p:val>
                                        </p:tav>
                                      </p:tavLst>
                                    </p:anim>
                                    <p:anim calcmode="lin" valueType="num">
                                      <p:cBhvr>
                                        <p:cTn id="9" dur="500" fill="hold"/>
                                        <p:tgtEl>
                                          <p:spTgt spid="6147">
                                            <p:bg/>
                                          </p:spTgt>
                                        </p:tgtEl>
                                        <p:attrNameLst>
                                          <p:attrName>ppt_w</p:attrName>
                                        </p:attrNameLst>
                                      </p:cBhvr>
                                      <p:tavLst>
                                        <p:tav tm="0">
                                          <p:val>
                                            <p:strVal val="#ppt_w"/>
                                          </p:val>
                                        </p:tav>
                                        <p:tav tm="100000">
                                          <p:val>
                                            <p:strVal val="#ppt_w"/>
                                          </p:val>
                                        </p:tav>
                                      </p:tavLst>
                                    </p:anim>
                                    <p:anim calcmode="lin" valueType="num">
                                      <p:cBhvr>
                                        <p:cTn id="10" dur="500" fill="hold"/>
                                        <p:tgtEl>
                                          <p:spTgt spid="6147">
                                            <p:bg/>
                                          </p:spTgt>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147">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6147">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6147">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6147">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8"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additive="base">
                                        <p:cTn id="29" dur="1000" fill="hold"/>
                                        <p:tgtEl>
                                          <p:spTgt spid="6148"/>
                                        </p:tgtEl>
                                        <p:attrNameLst>
                                          <p:attrName>ppt_x</p:attrName>
                                        </p:attrNameLst>
                                      </p:cBhvr>
                                      <p:tavLst>
                                        <p:tav tm="0">
                                          <p:val>
                                            <p:strVal val="0-#ppt_w/2"/>
                                          </p:val>
                                        </p:tav>
                                        <p:tav tm="100000">
                                          <p:val>
                                            <p:strVal val="#ppt_x"/>
                                          </p:val>
                                        </p:tav>
                                      </p:tavLst>
                                    </p:anim>
                                    <p:anim calcmode="lin" valueType="num">
                                      <p:cBhvr additive="base">
                                        <p:cTn id="30" dur="1000" fill="hold"/>
                                        <p:tgtEl>
                                          <p:spTgt spid="614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000"/>
                            </p:stCondLst>
                            <p:childTnLst>
                              <p:par>
                                <p:cTn id="32" presetID="17" presetClass="entr" presetSubtype="8" fill="hold" nodeType="afterEffect">
                                  <p:stCondLst>
                                    <p:cond delay="0"/>
                                  </p:stCondLst>
                                  <p:childTnLst>
                                    <p:set>
                                      <p:cBhvr>
                                        <p:cTn id="33" dur="1" fill="hold">
                                          <p:stCondLst>
                                            <p:cond delay="0"/>
                                          </p:stCondLst>
                                        </p:cTn>
                                        <p:tgtEl>
                                          <p:spTgt spid="6149"/>
                                        </p:tgtEl>
                                        <p:attrNameLst>
                                          <p:attrName>style.visibility</p:attrName>
                                        </p:attrNameLst>
                                      </p:cBhvr>
                                      <p:to>
                                        <p:strVal val="visible"/>
                                      </p:to>
                                    </p:set>
                                    <p:anim calcmode="lin" valueType="num">
                                      <p:cBhvr>
                                        <p:cTn id="34" dur="1000" fill="hold"/>
                                        <p:tgtEl>
                                          <p:spTgt spid="6149"/>
                                        </p:tgtEl>
                                        <p:attrNameLst>
                                          <p:attrName>ppt_x</p:attrName>
                                        </p:attrNameLst>
                                      </p:cBhvr>
                                      <p:tavLst>
                                        <p:tav tm="0">
                                          <p:val>
                                            <p:strVal val="#ppt_x-#ppt_w/2"/>
                                          </p:val>
                                        </p:tav>
                                        <p:tav tm="100000">
                                          <p:val>
                                            <p:strVal val="#ppt_x"/>
                                          </p:val>
                                        </p:tav>
                                      </p:tavLst>
                                    </p:anim>
                                    <p:anim calcmode="lin" valueType="num">
                                      <p:cBhvr>
                                        <p:cTn id="35" dur="1000" fill="hold"/>
                                        <p:tgtEl>
                                          <p:spTgt spid="6149"/>
                                        </p:tgtEl>
                                        <p:attrNameLst>
                                          <p:attrName>ppt_y</p:attrName>
                                        </p:attrNameLst>
                                      </p:cBhvr>
                                      <p:tavLst>
                                        <p:tav tm="0">
                                          <p:val>
                                            <p:strVal val="#ppt_y"/>
                                          </p:val>
                                        </p:tav>
                                        <p:tav tm="100000">
                                          <p:val>
                                            <p:strVal val="#ppt_y"/>
                                          </p:val>
                                        </p:tav>
                                      </p:tavLst>
                                    </p:anim>
                                    <p:anim calcmode="lin" valueType="num">
                                      <p:cBhvr>
                                        <p:cTn id="36" dur="1000" fill="hold"/>
                                        <p:tgtEl>
                                          <p:spTgt spid="6149"/>
                                        </p:tgtEl>
                                        <p:attrNameLst>
                                          <p:attrName>ppt_w</p:attrName>
                                        </p:attrNameLst>
                                      </p:cBhvr>
                                      <p:tavLst>
                                        <p:tav tm="0">
                                          <p:val>
                                            <p:fltVal val="0"/>
                                          </p:val>
                                        </p:tav>
                                        <p:tav tm="100000">
                                          <p:val>
                                            <p:strVal val="#ppt_w"/>
                                          </p:val>
                                        </p:tav>
                                      </p:tavLst>
                                    </p:anim>
                                    <p:anim calcmode="lin" valueType="num">
                                      <p:cBhvr>
                                        <p:cTn id="37" dur="10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8" fill="hold" nodeType="clickEffect">
                                  <p:stCondLst>
                                    <p:cond delay="0"/>
                                  </p:stCondLst>
                                  <p:childTnLst>
                                    <p:set>
                                      <p:cBhvr>
                                        <p:cTn id="41" dur="1" fill="hold">
                                          <p:stCondLst>
                                            <p:cond delay="0"/>
                                          </p:stCondLst>
                                        </p:cTn>
                                        <p:tgtEl>
                                          <p:spTgt spid="6150"/>
                                        </p:tgtEl>
                                        <p:attrNameLst>
                                          <p:attrName>style.visibility</p:attrName>
                                        </p:attrNameLst>
                                      </p:cBhvr>
                                      <p:to>
                                        <p:strVal val="visible"/>
                                      </p:to>
                                    </p:set>
                                    <p:anim calcmode="lin" valueType="num">
                                      <p:cBhvr additive="base">
                                        <p:cTn id="42" dur="1000" fill="hold"/>
                                        <p:tgtEl>
                                          <p:spTgt spid="6150"/>
                                        </p:tgtEl>
                                        <p:attrNameLst>
                                          <p:attrName>ppt_x</p:attrName>
                                        </p:attrNameLst>
                                      </p:cBhvr>
                                      <p:tavLst>
                                        <p:tav tm="0">
                                          <p:val>
                                            <p:strVal val="0-#ppt_w/2"/>
                                          </p:val>
                                        </p:tav>
                                        <p:tav tm="100000">
                                          <p:val>
                                            <p:strVal val="#ppt_x"/>
                                          </p:val>
                                        </p:tav>
                                      </p:tavLst>
                                    </p:anim>
                                    <p:anim calcmode="lin" valueType="num">
                                      <p:cBhvr additive="base">
                                        <p:cTn id="43" dur="1000" fill="hold"/>
                                        <p:tgtEl>
                                          <p:spTgt spid="615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000"/>
                            </p:stCondLst>
                            <p:childTnLst>
                              <p:par>
                                <p:cTn id="45" presetID="17" presetClass="entr" presetSubtype="8" fill="hold" nodeType="afterEffect">
                                  <p:stCondLst>
                                    <p:cond delay="0"/>
                                  </p:stCondLst>
                                  <p:childTnLst>
                                    <p:set>
                                      <p:cBhvr>
                                        <p:cTn id="46" dur="1" fill="hold">
                                          <p:stCondLst>
                                            <p:cond delay="0"/>
                                          </p:stCondLst>
                                        </p:cTn>
                                        <p:tgtEl>
                                          <p:spTgt spid="6151"/>
                                        </p:tgtEl>
                                        <p:attrNameLst>
                                          <p:attrName>style.visibility</p:attrName>
                                        </p:attrNameLst>
                                      </p:cBhvr>
                                      <p:to>
                                        <p:strVal val="visible"/>
                                      </p:to>
                                    </p:set>
                                    <p:anim calcmode="lin" valueType="num">
                                      <p:cBhvr>
                                        <p:cTn id="47" dur="1000" fill="hold"/>
                                        <p:tgtEl>
                                          <p:spTgt spid="6151"/>
                                        </p:tgtEl>
                                        <p:attrNameLst>
                                          <p:attrName>ppt_x</p:attrName>
                                        </p:attrNameLst>
                                      </p:cBhvr>
                                      <p:tavLst>
                                        <p:tav tm="0">
                                          <p:val>
                                            <p:strVal val="#ppt_x-#ppt_w/2"/>
                                          </p:val>
                                        </p:tav>
                                        <p:tav tm="100000">
                                          <p:val>
                                            <p:strVal val="#ppt_x"/>
                                          </p:val>
                                        </p:tav>
                                      </p:tavLst>
                                    </p:anim>
                                    <p:anim calcmode="lin" valueType="num">
                                      <p:cBhvr>
                                        <p:cTn id="48" dur="1000" fill="hold"/>
                                        <p:tgtEl>
                                          <p:spTgt spid="6151"/>
                                        </p:tgtEl>
                                        <p:attrNameLst>
                                          <p:attrName>ppt_y</p:attrName>
                                        </p:attrNameLst>
                                      </p:cBhvr>
                                      <p:tavLst>
                                        <p:tav tm="0">
                                          <p:val>
                                            <p:strVal val="#ppt_y"/>
                                          </p:val>
                                        </p:tav>
                                        <p:tav tm="100000">
                                          <p:val>
                                            <p:strVal val="#ppt_y"/>
                                          </p:val>
                                        </p:tav>
                                      </p:tavLst>
                                    </p:anim>
                                    <p:anim calcmode="lin" valueType="num">
                                      <p:cBhvr>
                                        <p:cTn id="49" dur="1000" fill="hold"/>
                                        <p:tgtEl>
                                          <p:spTgt spid="6151"/>
                                        </p:tgtEl>
                                        <p:attrNameLst>
                                          <p:attrName>ppt_w</p:attrName>
                                        </p:attrNameLst>
                                      </p:cBhvr>
                                      <p:tavLst>
                                        <p:tav tm="0">
                                          <p:val>
                                            <p:fltVal val="0"/>
                                          </p:val>
                                        </p:tav>
                                        <p:tav tm="100000">
                                          <p:val>
                                            <p:strVal val="#ppt_w"/>
                                          </p:val>
                                        </p:tav>
                                      </p:tavLst>
                                    </p:anim>
                                    <p:anim calcmode="lin" valueType="num">
                                      <p:cBhvr>
                                        <p:cTn id="50" dur="1000" fill="hold"/>
                                        <p:tgtEl>
                                          <p:spTgt spid="615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8" fill="hold" nodeType="clickEffect">
                                  <p:stCondLst>
                                    <p:cond delay="0"/>
                                  </p:stCondLst>
                                  <p:childTnLst>
                                    <p:set>
                                      <p:cBhvr>
                                        <p:cTn id="54" dur="1" fill="hold">
                                          <p:stCondLst>
                                            <p:cond delay="0"/>
                                          </p:stCondLst>
                                        </p:cTn>
                                        <p:tgtEl>
                                          <p:spTgt spid="6152"/>
                                        </p:tgtEl>
                                        <p:attrNameLst>
                                          <p:attrName>style.visibility</p:attrName>
                                        </p:attrNameLst>
                                      </p:cBhvr>
                                      <p:to>
                                        <p:strVal val="visible"/>
                                      </p:to>
                                    </p:set>
                                    <p:anim calcmode="lin" valueType="num">
                                      <p:cBhvr additive="base">
                                        <p:cTn id="55" dur="1000" fill="hold"/>
                                        <p:tgtEl>
                                          <p:spTgt spid="6152"/>
                                        </p:tgtEl>
                                        <p:attrNameLst>
                                          <p:attrName>ppt_x</p:attrName>
                                        </p:attrNameLst>
                                      </p:cBhvr>
                                      <p:tavLst>
                                        <p:tav tm="0">
                                          <p:val>
                                            <p:strVal val="0-#ppt_w/2"/>
                                          </p:val>
                                        </p:tav>
                                        <p:tav tm="100000">
                                          <p:val>
                                            <p:strVal val="#ppt_x"/>
                                          </p:val>
                                        </p:tav>
                                      </p:tavLst>
                                    </p:anim>
                                    <p:anim calcmode="lin" valueType="num">
                                      <p:cBhvr additive="base">
                                        <p:cTn id="56" dur="1000" fill="hold"/>
                                        <p:tgtEl>
                                          <p:spTgt spid="615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000"/>
                            </p:stCondLst>
                            <p:childTnLst>
                              <p:par>
                                <p:cTn id="58" presetID="17" presetClass="entr" presetSubtype="8" fill="hold" nodeType="afterEffect">
                                  <p:stCondLst>
                                    <p:cond delay="0"/>
                                  </p:stCondLst>
                                  <p:childTnLst>
                                    <p:set>
                                      <p:cBhvr>
                                        <p:cTn id="59" dur="1" fill="hold">
                                          <p:stCondLst>
                                            <p:cond delay="0"/>
                                          </p:stCondLst>
                                        </p:cTn>
                                        <p:tgtEl>
                                          <p:spTgt spid="6153"/>
                                        </p:tgtEl>
                                        <p:attrNameLst>
                                          <p:attrName>style.visibility</p:attrName>
                                        </p:attrNameLst>
                                      </p:cBhvr>
                                      <p:to>
                                        <p:strVal val="visible"/>
                                      </p:to>
                                    </p:set>
                                    <p:anim calcmode="lin" valueType="num">
                                      <p:cBhvr>
                                        <p:cTn id="60" dur="1000" fill="hold"/>
                                        <p:tgtEl>
                                          <p:spTgt spid="6153"/>
                                        </p:tgtEl>
                                        <p:attrNameLst>
                                          <p:attrName>ppt_x</p:attrName>
                                        </p:attrNameLst>
                                      </p:cBhvr>
                                      <p:tavLst>
                                        <p:tav tm="0">
                                          <p:val>
                                            <p:strVal val="#ppt_x-#ppt_w/2"/>
                                          </p:val>
                                        </p:tav>
                                        <p:tav tm="100000">
                                          <p:val>
                                            <p:strVal val="#ppt_x"/>
                                          </p:val>
                                        </p:tav>
                                      </p:tavLst>
                                    </p:anim>
                                    <p:anim calcmode="lin" valueType="num">
                                      <p:cBhvr>
                                        <p:cTn id="61" dur="1000" fill="hold"/>
                                        <p:tgtEl>
                                          <p:spTgt spid="6153"/>
                                        </p:tgtEl>
                                        <p:attrNameLst>
                                          <p:attrName>ppt_y</p:attrName>
                                        </p:attrNameLst>
                                      </p:cBhvr>
                                      <p:tavLst>
                                        <p:tav tm="0">
                                          <p:val>
                                            <p:strVal val="#ppt_y"/>
                                          </p:val>
                                        </p:tav>
                                        <p:tav tm="100000">
                                          <p:val>
                                            <p:strVal val="#ppt_y"/>
                                          </p:val>
                                        </p:tav>
                                      </p:tavLst>
                                    </p:anim>
                                    <p:anim calcmode="lin" valueType="num">
                                      <p:cBhvr>
                                        <p:cTn id="62" dur="1000" fill="hold"/>
                                        <p:tgtEl>
                                          <p:spTgt spid="6153"/>
                                        </p:tgtEl>
                                        <p:attrNameLst>
                                          <p:attrName>ppt_w</p:attrName>
                                        </p:attrNameLst>
                                      </p:cBhvr>
                                      <p:tavLst>
                                        <p:tav tm="0">
                                          <p:val>
                                            <p:fltVal val="0"/>
                                          </p:val>
                                        </p:tav>
                                        <p:tav tm="100000">
                                          <p:val>
                                            <p:strVal val="#ppt_w"/>
                                          </p:val>
                                        </p:tav>
                                      </p:tavLst>
                                    </p:anim>
                                    <p:anim calcmode="lin" valueType="num">
                                      <p:cBhvr>
                                        <p:cTn id="63" dur="1000" fill="hold"/>
                                        <p:tgtEl>
                                          <p:spTgt spid="61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autoUpdateAnimBg="0"/>
      <p:bldP spid="6148" grpId="0" animBg="1" autoUpdateAnimBg="0"/>
      <p:bldP spid="6149" grpId="0" animBg="1" autoUpdateAnimBg="0"/>
      <p:bldP spid="6150" grpId="0" animBg="1" autoUpdateAnimBg="0"/>
      <p:bldP spid="6151" grpId="0" animBg="1" autoUpdateAnimBg="0"/>
      <p:bldP spid="6152" grpId="0" animBg="1" autoUpdateAnimBg="0"/>
      <p:bldP spid="6153" grpId="0"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F05BAD2-B3A4-2711-3EA0-0EA65161821C}"/>
              </a:ext>
            </a:extLst>
          </p:cNvPr>
          <p:cNvSpPr>
            <a:spLocks noGrp="1" noChangeArrowheads="1"/>
          </p:cNvSpPr>
          <p:nvPr>
            <p:ph type="title"/>
          </p:nvPr>
        </p:nvSpPr>
        <p:spPr>
          <a:xfrm>
            <a:off x="0" y="0"/>
            <a:ext cx="9144000" cy="10668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8</a:t>
            </a:r>
            <a:endParaRPr lang="es-ES_tradnl" sz="2400" dirty="0"/>
          </a:p>
        </p:txBody>
      </p:sp>
      <p:sp>
        <p:nvSpPr>
          <p:cNvPr id="7171" name="Text Box 3">
            <a:extLst>
              <a:ext uri="{FF2B5EF4-FFF2-40B4-BE49-F238E27FC236}">
                <a16:creationId xmlns:a16="http://schemas.microsoft.com/office/drawing/2014/main" id="{B0E52254-9382-7C09-9476-21B0362606E3}"/>
              </a:ext>
            </a:extLst>
          </p:cNvPr>
          <p:cNvSpPr txBox="1">
            <a:spLocks noChangeArrowheads="1"/>
          </p:cNvSpPr>
          <p:nvPr/>
        </p:nvSpPr>
        <p:spPr bwMode="auto">
          <a:xfrm>
            <a:off x="609600" y="1428750"/>
            <a:ext cx="8177213" cy="32004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a:t>Le </a:t>
            </a:r>
            <a:r>
              <a:rPr lang="it-IT" altLang="it-IT" b="1">
                <a:solidFill>
                  <a:srgbClr val="008000"/>
                </a:solidFill>
              </a:rPr>
              <a:t>leggi positive </a:t>
            </a:r>
            <a:r>
              <a:rPr lang="it-IT" altLang="it-IT"/>
              <a:t>debbono </a:t>
            </a:r>
            <a:r>
              <a:rPr lang="it-IT" altLang="it-IT" b="1">
                <a:solidFill>
                  <a:srgbClr val="008000"/>
                </a:solidFill>
              </a:rPr>
              <a:t>tenere conto </a:t>
            </a:r>
            <a:r>
              <a:rPr lang="it-IT" altLang="it-IT"/>
              <a:t>delle esigenze della </a:t>
            </a:r>
            <a:r>
              <a:rPr lang="it-IT" altLang="it-IT" b="1">
                <a:solidFill>
                  <a:srgbClr val="C00000"/>
                </a:solidFill>
              </a:rPr>
              <a:t>legge eterna </a:t>
            </a:r>
            <a:r>
              <a:rPr lang="it-IT" altLang="it-IT"/>
              <a:t>e della </a:t>
            </a:r>
            <a:r>
              <a:rPr lang="it-IT" altLang="it-IT" b="1">
                <a:solidFill>
                  <a:srgbClr val="C00000"/>
                </a:solidFill>
              </a:rPr>
              <a:t>legge naturale</a:t>
            </a:r>
            <a:r>
              <a:rPr lang="es-ES_tradnl" altLang="it-IT"/>
              <a:t>. </a:t>
            </a:r>
          </a:p>
          <a:p>
            <a:pPr algn="just">
              <a:spcBef>
                <a:spcPts val="1200"/>
              </a:spcBef>
            </a:pPr>
            <a:r>
              <a:rPr lang="it-IT" altLang="it-IT"/>
              <a:t>Assai spesso le leggi positive, </a:t>
            </a:r>
            <a:r>
              <a:rPr lang="it-IT" altLang="it-IT" b="1">
                <a:solidFill>
                  <a:srgbClr val="008000"/>
                </a:solidFill>
              </a:rPr>
              <a:t>tanto quella divina quanto quella ecclesiastica</a:t>
            </a:r>
            <a:r>
              <a:rPr lang="it-IT" altLang="it-IT"/>
              <a:t>, non sono altro che esplicitazioni e applicazioni della </a:t>
            </a:r>
            <a:r>
              <a:rPr lang="it-IT" altLang="it-IT" b="1">
                <a:solidFill>
                  <a:srgbClr val="008000"/>
                </a:solidFill>
              </a:rPr>
              <a:t>legge naturale</a:t>
            </a:r>
            <a:r>
              <a:rPr lang="es-ES_tradnl" altLang="it-IT"/>
              <a:t>. </a:t>
            </a:r>
            <a:r>
              <a:rPr lang="it-IT" altLang="it-IT"/>
              <a:t>Questo vale anche per la </a:t>
            </a:r>
            <a:r>
              <a:rPr lang="it-IT" altLang="it-IT" b="1">
                <a:solidFill>
                  <a:srgbClr val="C00000"/>
                </a:solidFill>
              </a:rPr>
              <a:t>legge civile</a:t>
            </a:r>
            <a:r>
              <a:rPr lang="it-IT" altLang="it-IT"/>
              <a:t>. Tuttavia la convivenza civile richiede una gran quantità di </a:t>
            </a:r>
            <a:r>
              <a:rPr lang="it-IT" altLang="it-IT" b="1">
                <a:solidFill>
                  <a:srgbClr val="008000"/>
                </a:solidFill>
              </a:rPr>
              <a:t>normative legali </a:t>
            </a:r>
            <a:r>
              <a:rPr lang="it-IT" altLang="it-IT"/>
              <a:t>che direttamente non hanno niente a che vedere con la legge naturale</a:t>
            </a:r>
            <a:r>
              <a:rPr lang="es-ES_tradnl" altLang="it-IT"/>
              <a:t>.</a:t>
            </a:r>
          </a:p>
        </p:txBody>
      </p:sp>
      <p:pic>
        <p:nvPicPr>
          <p:cNvPr id="7172" name="Picture 4" descr="D:\CLIPARTS\Varios\Gente\LAW01.CGM">
            <a:extLst>
              <a:ext uri="{FF2B5EF4-FFF2-40B4-BE49-F238E27FC236}">
                <a16:creationId xmlns:a16="http://schemas.microsoft.com/office/drawing/2014/main" id="{BB948B59-E64A-17A8-F41F-C81CAED58AE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8000" y="4760913"/>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6629" name="Text Box 5">
            <a:extLst>
              <a:ext uri="{FF2B5EF4-FFF2-40B4-BE49-F238E27FC236}">
                <a16:creationId xmlns:a16="http://schemas.microsoft.com/office/drawing/2014/main" id="{1516BD27-F1C6-1CF5-9731-CD3EBB0D788F}"/>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100</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p:cTn id="11" dur="1000" fill="hold"/>
                                        <p:tgtEl>
                                          <p:spTgt spid="7172"/>
                                        </p:tgtEl>
                                        <p:attrNameLst>
                                          <p:attrName>ppt_w</p:attrName>
                                        </p:attrNameLst>
                                      </p:cBhvr>
                                      <p:tavLst>
                                        <p:tav tm="0">
                                          <p:val>
                                            <p:fltVal val="0"/>
                                          </p:val>
                                        </p:tav>
                                        <p:tav tm="100000">
                                          <p:val>
                                            <p:strVal val="#ppt_w"/>
                                          </p:val>
                                        </p:tav>
                                      </p:tavLst>
                                    </p:anim>
                                    <p:anim calcmode="lin" valueType="num">
                                      <p:cBhvr>
                                        <p:cTn id="12" dur="10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2B7D8A4-7293-18C7-3BB2-D39F75E4A887}"/>
              </a:ext>
            </a:extLst>
          </p:cNvPr>
          <p:cNvSpPr>
            <a:spLocks noGrp="1" noChangeArrowheads="1"/>
          </p:cNvSpPr>
          <p:nvPr>
            <p:ph type="title"/>
          </p:nvPr>
        </p:nvSpPr>
        <p:spPr>
          <a:xfrm>
            <a:off x="0" y="0"/>
            <a:ext cx="9144000" cy="836613"/>
          </a:xfrm>
          <a:solidFill>
            <a:schemeClr val="folHlink"/>
          </a:solidFill>
        </p:spPr>
        <p:txBody>
          <a:bodyPr/>
          <a:lstStyle/>
          <a:p>
            <a:pPr algn="r">
              <a:defRPr/>
            </a:pPr>
            <a:r>
              <a:rPr lang="es-ES_tradnl" sz="2400" b="1" i="1" dirty="0">
                <a:effectLst>
                  <a:outerShdw blurRad="38100" dist="38100" dir="2700000" algn="tl">
                    <a:srgbClr val="FFFFFF"/>
                  </a:outerShdw>
                </a:effectLst>
              </a:rPr>
              <a:t>LEGGE MORALE, 9</a:t>
            </a:r>
            <a:endParaRPr lang="es-ES_tradnl" sz="2400" dirty="0"/>
          </a:p>
        </p:txBody>
      </p:sp>
      <p:pic>
        <p:nvPicPr>
          <p:cNvPr id="8195" name="Picture 3">
            <a:extLst>
              <a:ext uri="{FF2B5EF4-FFF2-40B4-BE49-F238E27FC236}">
                <a16:creationId xmlns:a16="http://schemas.microsoft.com/office/drawing/2014/main" id="{42E5301F-068D-B12C-61D4-FB912FD9A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800" y="1676400"/>
            <a:ext cx="28194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
                <a:miter lim="800000"/>
                <a:headEnd/>
                <a:tailEnd/>
              </a14:hiddenLine>
            </a:ext>
          </a:extLst>
        </p:spPr>
      </p:pic>
      <p:sp>
        <p:nvSpPr>
          <p:cNvPr id="27652" name="Text Box 4">
            <a:extLst>
              <a:ext uri="{FF2B5EF4-FFF2-40B4-BE49-F238E27FC236}">
                <a16:creationId xmlns:a16="http://schemas.microsoft.com/office/drawing/2014/main" id="{19E10CA1-ABF1-EA13-DB65-A262C48E62EB}"/>
              </a:ext>
            </a:extLst>
          </p:cNvPr>
          <p:cNvSpPr txBox="1">
            <a:spLocks noChangeArrowheads="1"/>
          </p:cNvSpPr>
          <p:nvPr/>
        </p:nvSpPr>
        <p:spPr bwMode="auto">
          <a:xfrm>
            <a:off x="0" y="765175"/>
            <a:ext cx="9144000"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La legge nuova o legge del Vangelo</a:t>
            </a:r>
            <a:endParaRPr lang="es-ES_tradnl" altLang="it-IT"/>
          </a:p>
        </p:txBody>
      </p:sp>
      <p:sp>
        <p:nvSpPr>
          <p:cNvPr id="8197" name="Text Box 5">
            <a:extLst>
              <a:ext uri="{FF2B5EF4-FFF2-40B4-BE49-F238E27FC236}">
                <a16:creationId xmlns:a16="http://schemas.microsoft.com/office/drawing/2014/main" id="{52E79DF3-CFFA-485E-7437-D511CC254E0E}"/>
              </a:ext>
            </a:extLst>
          </p:cNvPr>
          <p:cNvSpPr txBox="1">
            <a:spLocks noChangeArrowheads="1"/>
          </p:cNvSpPr>
          <p:nvPr/>
        </p:nvSpPr>
        <p:spPr bwMode="auto">
          <a:xfrm>
            <a:off x="3505200" y="1317625"/>
            <a:ext cx="5387975" cy="3048000"/>
          </a:xfrm>
          <a:prstGeom prst="rect">
            <a:avLst/>
          </a:prstGeom>
          <a:solidFill>
            <a:srgbClr val="FFFF00"/>
          </a:solidFill>
          <a:ln w="57150">
            <a:solidFill>
              <a:srgbClr val="FFFF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La «nuova legge» consiste principalmente nella </a:t>
            </a:r>
            <a:r>
              <a:rPr lang="it-IT" altLang="it-IT" b="1">
                <a:solidFill>
                  <a:srgbClr val="C00000"/>
                </a:solidFill>
              </a:rPr>
              <a:t>grazia</a:t>
            </a:r>
            <a:r>
              <a:rPr lang="it-IT" altLang="it-IT"/>
              <a:t> dello Spirito Santo, che ci arriva attraverso Cristo e ci spinge ad </a:t>
            </a:r>
            <a:r>
              <a:rPr lang="it-IT" altLang="it-IT" b="1">
                <a:solidFill>
                  <a:srgbClr val="008000"/>
                </a:solidFill>
              </a:rPr>
              <a:t>agire in base alla luce della fede </a:t>
            </a:r>
            <a:r>
              <a:rPr lang="it-IT" altLang="it-IT"/>
              <a:t>che opera attraverso la carità. Questa legge è una guida </a:t>
            </a:r>
            <a:r>
              <a:rPr lang="it-IT" altLang="it-IT" b="1">
                <a:solidFill>
                  <a:srgbClr val="008000"/>
                </a:solidFill>
              </a:rPr>
              <a:t>intrinseca</a:t>
            </a:r>
            <a:r>
              <a:rPr lang="it-IT" altLang="it-IT"/>
              <a:t> e attiva dei nostri atti.</a:t>
            </a:r>
            <a:r>
              <a:rPr lang="es-ES_tradnl" altLang="it-IT"/>
              <a:t> </a:t>
            </a:r>
            <a:r>
              <a:rPr lang="it-IT" altLang="it-IT"/>
              <a:t>Ma è anche «</a:t>
            </a:r>
            <a:r>
              <a:rPr lang="it-IT" altLang="it-IT" b="1">
                <a:solidFill>
                  <a:srgbClr val="008000"/>
                </a:solidFill>
              </a:rPr>
              <a:t>legge eterna</a:t>
            </a:r>
            <a:r>
              <a:rPr lang="it-IT" altLang="it-IT"/>
              <a:t>» contenuta nella </a:t>
            </a:r>
            <a:r>
              <a:rPr lang="it-IT" altLang="it-IT" b="1">
                <a:solidFill>
                  <a:srgbClr val="C00000"/>
                </a:solidFill>
              </a:rPr>
              <a:t>Sacra Scrittura </a:t>
            </a:r>
            <a:r>
              <a:rPr lang="it-IT" altLang="it-IT"/>
              <a:t>e nella </a:t>
            </a:r>
            <a:r>
              <a:rPr lang="it-IT" altLang="it-IT" b="1">
                <a:solidFill>
                  <a:srgbClr val="C00000"/>
                </a:solidFill>
              </a:rPr>
              <a:t>Tradizione.</a:t>
            </a:r>
            <a:endParaRPr lang="es-ES_tradnl" altLang="it-IT"/>
          </a:p>
        </p:txBody>
      </p:sp>
      <p:sp>
        <p:nvSpPr>
          <p:cNvPr id="8198" name="Text Box 6">
            <a:extLst>
              <a:ext uri="{FF2B5EF4-FFF2-40B4-BE49-F238E27FC236}">
                <a16:creationId xmlns:a16="http://schemas.microsoft.com/office/drawing/2014/main" id="{B642BC4A-A8F4-BD9C-9C74-537ECA2B1251}"/>
              </a:ext>
            </a:extLst>
          </p:cNvPr>
          <p:cNvSpPr txBox="1">
            <a:spLocks noChangeArrowheads="1"/>
          </p:cNvSpPr>
          <p:nvPr/>
        </p:nvSpPr>
        <p:spPr bwMode="auto">
          <a:xfrm>
            <a:off x="304800" y="4508500"/>
            <a:ext cx="8588375" cy="2308225"/>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355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Blip>
                <a:blip r:embed="rId4"/>
              </a:buBlip>
            </a:pPr>
            <a:r>
              <a:rPr lang="it-IT" altLang="it-IT"/>
              <a:t>La «nuova legge» </a:t>
            </a:r>
            <a:r>
              <a:rPr lang="it-IT" altLang="it-IT" b="1">
                <a:solidFill>
                  <a:srgbClr val="008000"/>
                </a:solidFill>
              </a:rPr>
              <a:t>conferma la legge naturale </a:t>
            </a:r>
            <a:r>
              <a:rPr lang="it-IT" altLang="it-IT"/>
              <a:t>e contiene nuovi insegnamenti e precetti che </a:t>
            </a:r>
            <a:r>
              <a:rPr lang="it-IT" altLang="it-IT" b="1">
                <a:solidFill>
                  <a:srgbClr val="008000"/>
                </a:solidFill>
              </a:rPr>
              <a:t>si riferiscono alla grazia e alla vita nuova </a:t>
            </a:r>
            <a:r>
              <a:rPr lang="it-IT" altLang="it-IT"/>
              <a:t>che essa instaura</a:t>
            </a:r>
            <a:r>
              <a:rPr lang="es-ES_tradnl" altLang="it-IT"/>
              <a:t>. </a:t>
            </a:r>
          </a:p>
          <a:p>
            <a:pPr algn="just">
              <a:buFontTx/>
              <a:buBlip>
                <a:blip r:embed="rId4"/>
              </a:buBlip>
            </a:pPr>
            <a:r>
              <a:rPr lang="es-ES_tradnl" altLang="it-IT"/>
              <a:t>È </a:t>
            </a:r>
            <a:r>
              <a:rPr lang="es-ES_tradnl" altLang="it-IT" b="1">
                <a:solidFill>
                  <a:srgbClr val="C00000"/>
                </a:solidFill>
              </a:rPr>
              <a:t>propria e specifica</a:t>
            </a:r>
            <a:r>
              <a:rPr lang="es-ES_tradnl" altLang="it-IT"/>
              <a:t> della morale cristiana, di coloro che hanno la nuova vita in Cristo mediante il </a:t>
            </a:r>
            <a:r>
              <a:rPr lang="es-ES_tradnl" altLang="it-IT" b="1">
                <a:solidFill>
                  <a:srgbClr val="CC0000"/>
                </a:solidFill>
              </a:rPr>
              <a:t>battesimo</a:t>
            </a:r>
            <a:r>
              <a:rPr lang="es-ES_tradnl" altLang="it-IT"/>
              <a:t>. Si chiama anche “</a:t>
            </a:r>
            <a:r>
              <a:rPr lang="es-ES_tradnl" altLang="it-IT" b="1">
                <a:solidFill>
                  <a:srgbClr val="008000"/>
                </a:solidFill>
              </a:rPr>
              <a:t>legge dello Spirito</a:t>
            </a:r>
            <a:r>
              <a:rPr lang="es-ES_tradnl" altLang="it-IT"/>
              <a:t>” o “</a:t>
            </a:r>
            <a:r>
              <a:rPr lang="es-ES_tradnl" altLang="it-IT" b="1">
                <a:solidFill>
                  <a:srgbClr val="008000"/>
                </a:solidFill>
              </a:rPr>
              <a:t>legge del Vangelo</a:t>
            </a:r>
            <a:r>
              <a:rPr lang="es-ES_tradnl" altLang="it-IT"/>
              <a:t>”.</a:t>
            </a:r>
          </a:p>
        </p:txBody>
      </p:sp>
      <p:sp>
        <p:nvSpPr>
          <p:cNvPr id="27655" name="Text Box 7">
            <a:extLst>
              <a:ext uri="{FF2B5EF4-FFF2-40B4-BE49-F238E27FC236}">
                <a16:creationId xmlns:a16="http://schemas.microsoft.com/office/drawing/2014/main" id="{F341C8BE-1EE9-3B97-BDCA-6CB42CFC288F}"/>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101</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Effect transition="in" filter="fade">
                                      <p:cBhvr>
                                        <p:cTn id="9" dur="1000"/>
                                        <p:tgtEl>
                                          <p:spTgt spid="8197"/>
                                        </p:tgtEl>
                                      </p:cBhvr>
                                    </p:animEffect>
                                  </p:childTnLst>
                                </p:cTn>
                              </p:par>
                              <p:par>
                                <p:cTn id="10" presetID="53" presetClass="entr" presetSubtype="0"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1000" fill="hold"/>
                                        <p:tgtEl>
                                          <p:spTgt spid="8195"/>
                                        </p:tgtEl>
                                        <p:attrNameLst>
                                          <p:attrName>ppt_w</p:attrName>
                                        </p:attrNameLst>
                                      </p:cBhvr>
                                      <p:tavLst>
                                        <p:tav tm="0">
                                          <p:val>
                                            <p:fltVal val="0"/>
                                          </p:val>
                                        </p:tav>
                                        <p:tav tm="100000">
                                          <p:val>
                                            <p:strVal val="#ppt_w"/>
                                          </p:val>
                                        </p:tav>
                                      </p:tavLst>
                                    </p:anim>
                                    <p:anim calcmode="lin" valueType="num">
                                      <p:cBhvr>
                                        <p:cTn id="13" dur="1000" fill="hold"/>
                                        <p:tgtEl>
                                          <p:spTgt spid="8195"/>
                                        </p:tgtEl>
                                        <p:attrNameLst>
                                          <p:attrName>ppt_h</p:attrName>
                                        </p:attrNameLst>
                                      </p:cBhvr>
                                      <p:tavLst>
                                        <p:tav tm="0">
                                          <p:val>
                                            <p:fltVal val="0"/>
                                          </p:val>
                                        </p:tav>
                                        <p:tav tm="100000">
                                          <p:val>
                                            <p:strVal val="#ppt_h"/>
                                          </p:val>
                                        </p:tav>
                                      </p:tavLst>
                                    </p:anim>
                                    <p:animEffect transition="in" filter="fade">
                                      <p:cBhvr>
                                        <p:cTn id="14" dur="1000"/>
                                        <p:tgtEl>
                                          <p:spTgt spid="81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nodeType="clickEffect">
                                  <p:stCondLst>
                                    <p:cond delay="0"/>
                                  </p:stCondLst>
                                  <p:childTnLst>
                                    <p:set>
                                      <p:cBhvr>
                                        <p:cTn id="18" dur="1" fill="hold">
                                          <p:stCondLst>
                                            <p:cond delay="0"/>
                                          </p:stCondLst>
                                        </p:cTn>
                                        <p:tgtEl>
                                          <p:spTgt spid="8198">
                                            <p:bg/>
                                          </p:spTgt>
                                        </p:tgtEl>
                                        <p:attrNameLst>
                                          <p:attrName>style.visibility</p:attrName>
                                        </p:attrNameLst>
                                      </p:cBhvr>
                                      <p:to>
                                        <p:strVal val="visible"/>
                                      </p:to>
                                    </p:set>
                                    <p:anim calcmode="lin" valueType="num">
                                      <p:cBhvr>
                                        <p:cTn id="19" dur="2000" fill="hold"/>
                                        <p:tgtEl>
                                          <p:spTgt spid="8198">
                                            <p:bg/>
                                          </p:spTgt>
                                        </p:tgtEl>
                                        <p:attrNameLst>
                                          <p:attrName>ppt_x</p:attrName>
                                        </p:attrNameLst>
                                      </p:cBhvr>
                                      <p:tavLst>
                                        <p:tav tm="0">
                                          <p:val>
                                            <p:strVal val="#ppt_x-#ppt_w/2"/>
                                          </p:val>
                                        </p:tav>
                                        <p:tav tm="100000">
                                          <p:val>
                                            <p:strVal val="#ppt_x"/>
                                          </p:val>
                                        </p:tav>
                                      </p:tavLst>
                                    </p:anim>
                                    <p:anim calcmode="lin" valueType="num">
                                      <p:cBhvr>
                                        <p:cTn id="20" dur="2000" fill="hold"/>
                                        <p:tgtEl>
                                          <p:spTgt spid="8198">
                                            <p:bg/>
                                          </p:spTgt>
                                        </p:tgtEl>
                                        <p:attrNameLst>
                                          <p:attrName>ppt_y</p:attrName>
                                        </p:attrNameLst>
                                      </p:cBhvr>
                                      <p:tavLst>
                                        <p:tav tm="0">
                                          <p:val>
                                            <p:strVal val="#ppt_y"/>
                                          </p:val>
                                        </p:tav>
                                        <p:tav tm="100000">
                                          <p:val>
                                            <p:strVal val="#ppt_y"/>
                                          </p:val>
                                        </p:tav>
                                      </p:tavLst>
                                    </p:anim>
                                    <p:anim calcmode="lin" valueType="num">
                                      <p:cBhvr>
                                        <p:cTn id="21" dur="2000" fill="hold"/>
                                        <p:tgtEl>
                                          <p:spTgt spid="8198">
                                            <p:bg/>
                                          </p:spTgt>
                                        </p:tgtEl>
                                        <p:attrNameLst>
                                          <p:attrName>ppt_w</p:attrName>
                                        </p:attrNameLst>
                                      </p:cBhvr>
                                      <p:tavLst>
                                        <p:tav tm="0">
                                          <p:val>
                                            <p:fltVal val="0"/>
                                          </p:val>
                                        </p:tav>
                                        <p:tav tm="100000">
                                          <p:val>
                                            <p:strVal val="#ppt_w"/>
                                          </p:val>
                                        </p:tav>
                                      </p:tavLst>
                                    </p:anim>
                                    <p:anim calcmode="lin" valueType="num">
                                      <p:cBhvr>
                                        <p:cTn id="22" dur="2000" fill="hold"/>
                                        <p:tgtEl>
                                          <p:spTgt spid="8198">
                                            <p:bg/>
                                          </p:spTgt>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8198">
                                            <p:txEl>
                                              <p:pRg st="0" end="0"/>
                                            </p:txEl>
                                          </p:spTgt>
                                        </p:tgtEl>
                                        <p:attrNameLst>
                                          <p:attrName>style.visibility</p:attrName>
                                        </p:attrNameLst>
                                      </p:cBhvr>
                                      <p:to>
                                        <p:strVal val="visible"/>
                                      </p:to>
                                    </p:set>
                                    <p:anim calcmode="lin" valueType="num">
                                      <p:cBhvr>
                                        <p:cTn id="25" dur="2000" fill="hold"/>
                                        <p:tgtEl>
                                          <p:spTgt spid="8198">
                                            <p:txEl>
                                              <p:pRg st="0" end="0"/>
                                            </p:txEl>
                                          </p:spTgt>
                                        </p:tgtEl>
                                        <p:attrNameLst>
                                          <p:attrName>ppt_x</p:attrName>
                                        </p:attrNameLst>
                                      </p:cBhvr>
                                      <p:tavLst>
                                        <p:tav tm="0">
                                          <p:val>
                                            <p:strVal val="#ppt_x-#ppt_w/2"/>
                                          </p:val>
                                        </p:tav>
                                        <p:tav tm="100000">
                                          <p:val>
                                            <p:strVal val="#ppt_x"/>
                                          </p:val>
                                        </p:tav>
                                      </p:tavLst>
                                    </p:anim>
                                    <p:anim calcmode="lin" valueType="num">
                                      <p:cBhvr>
                                        <p:cTn id="26" dur="2000" fill="hold"/>
                                        <p:tgtEl>
                                          <p:spTgt spid="8198">
                                            <p:txEl>
                                              <p:pRg st="0" end="0"/>
                                            </p:txEl>
                                          </p:spTgt>
                                        </p:tgtEl>
                                        <p:attrNameLst>
                                          <p:attrName>ppt_y</p:attrName>
                                        </p:attrNameLst>
                                      </p:cBhvr>
                                      <p:tavLst>
                                        <p:tav tm="0">
                                          <p:val>
                                            <p:strVal val="#ppt_y"/>
                                          </p:val>
                                        </p:tav>
                                        <p:tav tm="100000">
                                          <p:val>
                                            <p:strVal val="#ppt_y"/>
                                          </p:val>
                                        </p:tav>
                                      </p:tavLst>
                                    </p:anim>
                                    <p:anim calcmode="lin" valueType="num">
                                      <p:cBhvr>
                                        <p:cTn id="27" dur="2000" fill="hold"/>
                                        <p:tgtEl>
                                          <p:spTgt spid="8198">
                                            <p:txEl>
                                              <p:pRg st="0" end="0"/>
                                            </p:txEl>
                                          </p:spTgt>
                                        </p:tgtEl>
                                        <p:attrNameLst>
                                          <p:attrName>ppt_w</p:attrName>
                                        </p:attrNameLst>
                                      </p:cBhvr>
                                      <p:tavLst>
                                        <p:tav tm="0">
                                          <p:val>
                                            <p:fltVal val="0"/>
                                          </p:val>
                                        </p:tav>
                                        <p:tav tm="100000">
                                          <p:val>
                                            <p:strVal val="#ppt_w"/>
                                          </p:val>
                                        </p:tav>
                                      </p:tavLst>
                                    </p:anim>
                                    <p:anim calcmode="lin" valueType="num">
                                      <p:cBhvr>
                                        <p:cTn id="28" dur="2000" fill="hold"/>
                                        <p:tgtEl>
                                          <p:spTgt spid="81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nodeType="clickEffect">
                                  <p:stCondLst>
                                    <p:cond delay="0"/>
                                  </p:stCondLst>
                                  <p:childTnLst>
                                    <p:set>
                                      <p:cBhvr>
                                        <p:cTn id="32" dur="1" fill="hold">
                                          <p:stCondLst>
                                            <p:cond delay="0"/>
                                          </p:stCondLst>
                                        </p:cTn>
                                        <p:tgtEl>
                                          <p:spTgt spid="8198">
                                            <p:txEl>
                                              <p:pRg st="1" end="1"/>
                                            </p:txEl>
                                          </p:spTgt>
                                        </p:tgtEl>
                                        <p:attrNameLst>
                                          <p:attrName>style.visibility</p:attrName>
                                        </p:attrNameLst>
                                      </p:cBhvr>
                                      <p:to>
                                        <p:strVal val="visible"/>
                                      </p:to>
                                    </p:set>
                                    <p:anim calcmode="lin" valueType="num">
                                      <p:cBhvr>
                                        <p:cTn id="33" dur="2000" fill="hold"/>
                                        <p:tgtEl>
                                          <p:spTgt spid="8198">
                                            <p:txEl>
                                              <p:pRg st="1" end="1"/>
                                            </p:txEl>
                                          </p:spTgt>
                                        </p:tgtEl>
                                        <p:attrNameLst>
                                          <p:attrName>ppt_x</p:attrName>
                                        </p:attrNameLst>
                                      </p:cBhvr>
                                      <p:tavLst>
                                        <p:tav tm="0">
                                          <p:val>
                                            <p:strVal val="#ppt_x-#ppt_w/2"/>
                                          </p:val>
                                        </p:tav>
                                        <p:tav tm="100000">
                                          <p:val>
                                            <p:strVal val="#ppt_x"/>
                                          </p:val>
                                        </p:tav>
                                      </p:tavLst>
                                    </p:anim>
                                    <p:anim calcmode="lin" valueType="num">
                                      <p:cBhvr>
                                        <p:cTn id="34" dur="2000" fill="hold"/>
                                        <p:tgtEl>
                                          <p:spTgt spid="8198">
                                            <p:txEl>
                                              <p:pRg st="1" end="1"/>
                                            </p:txEl>
                                          </p:spTgt>
                                        </p:tgtEl>
                                        <p:attrNameLst>
                                          <p:attrName>ppt_y</p:attrName>
                                        </p:attrNameLst>
                                      </p:cBhvr>
                                      <p:tavLst>
                                        <p:tav tm="0">
                                          <p:val>
                                            <p:strVal val="#ppt_y"/>
                                          </p:val>
                                        </p:tav>
                                        <p:tav tm="100000">
                                          <p:val>
                                            <p:strVal val="#ppt_y"/>
                                          </p:val>
                                        </p:tav>
                                      </p:tavLst>
                                    </p:anim>
                                    <p:anim calcmode="lin" valueType="num">
                                      <p:cBhvr>
                                        <p:cTn id="35" dur="2000" fill="hold"/>
                                        <p:tgtEl>
                                          <p:spTgt spid="8198">
                                            <p:txEl>
                                              <p:pRg st="1" end="1"/>
                                            </p:txEl>
                                          </p:spTgt>
                                        </p:tgtEl>
                                        <p:attrNameLst>
                                          <p:attrName>ppt_w</p:attrName>
                                        </p:attrNameLst>
                                      </p:cBhvr>
                                      <p:tavLst>
                                        <p:tav tm="0">
                                          <p:val>
                                            <p:fltVal val="0"/>
                                          </p:val>
                                        </p:tav>
                                        <p:tav tm="100000">
                                          <p:val>
                                            <p:strVal val="#ppt_w"/>
                                          </p:val>
                                        </p:tav>
                                      </p:tavLst>
                                    </p:anim>
                                    <p:anim calcmode="lin" valueType="num">
                                      <p:cBhvr>
                                        <p:cTn id="36" dur="2000" fill="hold"/>
                                        <p:tgtEl>
                                          <p:spTgt spid="819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autoUpdateAnimBg="0"/>
      <p:bldP spid="8198" grpId="0" build="p"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2986FD-98D9-F3D6-7998-447CC1F6AAAF}"/>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10</a:t>
            </a:r>
            <a:endParaRPr lang="es-ES_tradnl" sz="2400" dirty="0"/>
          </a:p>
        </p:txBody>
      </p:sp>
      <p:sp>
        <p:nvSpPr>
          <p:cNvPr id="28675" name="Text Box 3">
            <a:extLst>
              <a:ext uri="{FF2B5EF4-FFF2-40B4-BE49-F238E27FC236}">
                <a16:creationId xmlns:a16="http://schemas.microsoft.com/office/drawing/2014/main" id="{503C1F40-2463-D4DC-5CC0-7424564CF648}"/>
              </a:ext>
            </a:extLst>
          </p:cNvPr>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C00000"/>
                </a:solidFill>
              </a:rPr>
              <a:t>I principi morali in relazione all’adempimento delle leggi</a:t>
            </a:r>
            <a:r>
              <a:rPr lang="es-ES_tradnl" altLang="it-IT" b="1">
                <a:solidFill>
                  <a:srgbClr val="C00000"/>
                </a:solidFill>
              </a:rPr>
              <a:t>, 1</a:t>
            </a:r>
          </a:p>
        </p:txBody>
      </p:sp>
      <p:sp>
        <p:nvSpPr>
          <p:cNvPr id="9220" name="Text Box 4">
            <a:extLst>
              <a:ext uri="{FF2B5EF4-FFF2-40B4-BE49-F238E27FC236}">
                <a16:creationId xmlns:a16="http://schemas.microsoft.com/office/drawing/2014/main" id="{6B8D51C1-5356-A529-CEAE-F66798B675ED}"/>
              </a:ext>
            </a:extLst>
          </p:cNvPr>
          <p:cNvSpPr txBox="1">
            <a:spLocks noChangeArrowheads="1"/>
          </p:cNvSpPr>
          <p:nvPr/>
        </p:nvSpPr>
        <p:spPr bwMode="auto">
          <a:xfrm>
            <a:off x="0" y="1684338"/>
            <a:ext cx="9144000" cy="5200650"/>
          </a:xfrm>
          <a:prstGeom prst="rect">
            <a:avLst/>
          </a:prstGeom>
          <a:solidFill>
            <a:srgbClr val="FFFF00"/>
          </a:solidFill>
          <a:ln>
            <a:noFill/>
          </a:ln>
          <a:extLst>
            <a:ext uri="{91240B29-F687-4F45-9708-019B960494DF}">
              <a14:hiddenLine xmlns:a14="http://schemas.microsoft.com/office/drawing/2010/main" w="76200" cmpd="tri">
                <a:solidFill>
                  <a:srgbClr val="000000"/>
                </a:solidFill>
                <a:prstDash val="lgDash"/>
                <a:miter lim="800000"/>
                <a:headEnd/>
                <a:tailEnd/>
              </a14:hiddenLine>
            </a:ext>
          </a:extLst>
        </p:spPr>
        <p:txBody>
          <a:bodyPr>
            <a:spAutoFit/>
          </a:bodyPr>
          <a:lstStyle>
            <a:lvl1pPr marL="17938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600"/>
              </a:spcBef>
            </a:pPr>
            <a:r>
              <a:rPr lang="it-IT" altLang="it-IT" b="1">
                <a:solidFill>
                  <a:srgbClr val="0070C0"/>
                </a:solidFill>
              </a:rPr>
              <a:t>1. </a:t>
            </a:r>
            <a:r>
              <a:rPr lang="it-IT" altLang="it-IT" b="1">
                <a:solidFill>
                  <a:srgbClr val="008000"/>
                </a:solidFill>
              </a:rPr>
              <a:t>Tutti</a:t>
            </a:r>
            <a:r>
              <a:rPr lang="it-IT" altLang="it-IT"/>
              <a:t> gli uomini sono sottoposti </a:t>
            </a:r>
            <a:r>
              <a:rPr lang="it-IT" altLang="it-IT" b="1">
                <a:solidFill>
                  <a:srgbClr val="008000"/>
                </a:solidFill>
              </a:rPr>
              <a:t>fin dalla nascita </a:t>
            </a:r>
            <a:r>
              <a:rPr lang="it-IT" altLang="it-IT"/>
              <a:t>alle esigenze della </a:t>
            </a:r>
            <a:r>
              <a:rPr lang="it-IT" altLang="it-IT" b="1">
                <a:solidFill>
                  <a:srgbClr val="C00000"/>
                </a:solidFill>
              </a:rPr>
              <a:t>legge naturale</a:t>
            </a:r>
            <a:r>
              <a:rPr lang="it-IT" altLang="it-IT"/>
              <a:t>. È «oggettiva», «universale» e «immutabile». </a:t>
            </a:r>
          </a:p>
          <a:p>
            <a:pPr algn="just">
              <a:spcBef>
                <a:spcPts val="600"/>
              </a:spcBef>
            </a:pPr>
            <a:r>
              <a:rPr lang="it-IT" altLang="it-IT" b="1">
                <a:solidFill>
                  <a:srgbClr val="0070C0"/>
                </a:solidFill>
              </a:rPr>
              <a:t>2. </a:t>
            </a:r>
            <a:r>
              <a:rPr lang="it-IT" altLang="it-IT" b="1">
                <a:solidFill>
                  <a:srgbClr val="008000"/>
                </a:solidFill>
              </a:rPr>
              <a:t>Nella legge naturale </a:t>
            </a:r>
            <a:r>
              <a:rPr lang="it-IT" altLang="it-IT" b="1">
                <a:solidFill>
                  <a:srgbClr val="C00000"/>
                </a:solidFill>
              </a:rPr>
              <a:t>si fondano </a:t>
            </a:r>
            <a:r>
              <a:rPr lang="it-IT" altLang="it-IT"/>
              <a:t>i </a:t>
            </a:r>
            <a:r>
              <a:rPr lang="it-IT" altLang="it-IT" b="1">
                <a:solidFill>
                  <a:srgbClr val="C00000"/>
                </a:solidFill>
              </a:rPr>
              <a:t>diritti e i doveri </a:t>
            </a:r>
            <a:r>
              <a:rPr lang="it-IT" altLang="it-IT"/>
              <a:t>universali della persona, che debbono essere </a:t>
            </a:r>
            <a:r>
              <a:rPr lang="it-IT" altLang="it-IT" b="1">
                <a:solidFill>
                  <a:srgbClr val="008000"/>
                </a:solidFill>
              </a:rPr>
              <a:t>rispettati e protetti </a:t>
            </a:r>
            <a:r>
              <a:rPr lang="it-IT" altLang="it-IT"/>
              <a:t>giuridicamente</a:t>
            </a:r>
            <a:r>
              <a:rPr lang="es-ES_tradnl" altLang="it-IT"/>
              <a:t>.</a:t>
            </a:r>
          </a:p>
          <a:p>
            <a:pPr algn="just">
              <a:spcBef>
                <a:spcPts val="600"/>
              </a:spcBef>
            </a:pPr>
            <a:r>
              <a:rPr lang="es-ES_tradnl" altLang="it-IT" b="1">
                <a:solidFill>
                  <a:schemeClr val="accent2"/>
                </a:solidFill>
              </a:rPr>
              <a:t>3.</a:t>
            </a:r>
            <a:r>
              <a:rPr lang="es-ES_tradnl" altLang="it-IT"/>
              <a:t> </a:t>
            </a:r>
            <a:r>
              <a:rPr lang="it-IT" altLang="it-IT"/>
              <a:t>Le norme che si deducono dalla </a:t>
            </a:r>
            <a:r>
              <a:rPr lang="it-IT" altLang="it-IT" b="1">
                <a:solidFill>
                  <a:srgbClr val="008000"/>
                </a:solidFill>
              </a:rPr>
              <a:t>legge naturale </a:t>
            </a:r>
            <a:r>
              <a:rPr lang="it-IT" altLang="it-IT"/>
              <a:t>sono </a:t>
            </a:r>
            <a:r>
              <a:rPr lang="it-IT" altLang="it-IT" b="1">
                <a:solidFill>
                  <a:srgbClr val="008000"/>
                </a:solidFill>
              </a:rPr>
              <a:t>vincolanti in coscienza</a:t>
            </a:r>
            <a:r>
              <a:rPr lang="es-ES_tradnl" altLang="it-IT"/>
              <a:t>.</a:t>
            </a:r>
          </a:p>
          <a:p>
            <a:pPr algn="just">
              <a:spcBef>
                <a:spcPts val="600"/>
              </a:spcBef>
            </a:pPr>
            <a:r>
              <a:rPr lang="es-ES_tradnl" altLang="it-IT" b="1">
                <a:solidFill>
                  <a:schemeClr val="accent2"/>
                </a:solidFill>
              </a:rPr>
              <a:t>4.</a:t>
            </a:r>
            <a:r>
              <a:rPr lang="es-ES_tradnl" altLang="it-IT"/>
              <a:t> </a:t>
            </a:r>
            <a:r>
              <a:rPr lang="it-IT" altLang="it-IT"/>
              <a:t>Nella legge naturale si distinguono </a:t>
            </a:r>
            <a:r>
              <a:rPr lang="it-IT" altLang="it-IT" b="1">
                <a:solidFill>
                  <a:srgbClr val="008000"/>
                </a:solidFill>
              </a:rPr>
              <a:t>principi «primari» </a:t>
            </a:r>
            <a:r>
              <a:rPr lang="it-IT" altLang="it-IT"/>
              <a:t>(non uccidere) e </a:t>
            </a:r>
            <a:r>
              <a:rPr lang="it-IT" altLang="it-IT" b="1">
                <a:solidFill>
                  <a:srgbClr val="008000"/>
                </a:solidFill>
              </a:rPr>
              <a:t>«secondari» </a:t>
            </a:r>
            <a:r>
              <a:rPr lang="it-IT" altLang="it-IT"/>
              <a:t>(il diritto di proprietà). Quelli «primari» non ammettono deroghe</a:t>
            </a:r>
            <a:r>
              <a:rPr lang="es-ES_tradnl" altLang="it-IT"/>
              <a:t>.</a:t>
            </a:r>
          </a:p>
          <a:p>
            <a:pPr algn="just">
              <a:spcBef>
                <a:spcPts val="600"/>
              </a:spcBef>
            </a:pPr>
            <a:r>
              <a:rPr lang="es-ES_tradnl" altLang="it-IT" b="1">
                <a:solidFill>
                  <a:schemeClr val="accent2"/>
                </a:solidFill>
              </a:rPr>
              <a:t>5.</a:t>
            </a:r>
            <a:r>
              <a:rPr lang="es-ES_tradnl" altLang="it-IT"/>
              <a:t> </a:t>
            </a:r>
            <a:r>
              <a:rPr lang="it-IT" altLang="it-IT"/>
              <a:t>Le esigenze morali dei </a:t>
            </a:r>
            <a:r>
              <a:rPr lang="it-IT" altLang="it-IT" b="1">
                <a:solidFill>
                  <a:srgbClr val="008000"/>
                </a:solidFill>
              </a:rPr>
              <a:t>Dieci Comandamenti </a:t>
            </a:r>
            <a:r>
              <a:rPr lang="it-IT" altLang="it-IT"/>
              <a:t>obbligano </a:t>
            </a:r>
            <a:r>
              <a:rPr lang="it-IT" altLang="it-IT" b="1">
                <a:solidFill>
                  <a:srgbClr val="008000"/>
                </a:solidFill>
              </a:rPr>
              <a:t>tutti gli uomini</a:t>
            </a:r>
            <a:r>
              <a:rPr lang="it-IT" altLang="it-IT"/>
              <a:t>, siano o no cristiani. Però, se si intendono come «precetti» o «leggi morali», vincolano soltanto i </a:t>
            </a:r>
            <a:r>
              <a:rPr lang="it-IT" altLang="it-IT" b="1">
                <a:solidFill>
                  <a:srgbClr val="008000"/>
                </a:solidFill>
              </a:rPr>
              <a:t>credenti</a:t>
            </a:r>
            <a:r>
              <a:rPr lang="it-IT" altLang="it-IT"/>
              <a:t> nel Dio che li ha promulgati</a:t>
            </a:r>
            <a:r>
              <a:rPr lang="es-ES_tradnl" altLang="it-IT"/>
              <a:t>.</a:t>
            </a:r>
          </a:p>
        </p:txBody>
      </p:sp>
      <p:sp>
        <p:nvSpPr>
          <p:cNvPr id="28677" name="Text Box 5">
            <a:extLst>
              <a:ext uri="{FF2B5EF4-FFF2-40B4-BE49-F238E27FC236}">
                <a16:creationId xmlns:a16="http://schemas.microsoft.com/office/drawing/2014/main" id="{6435D8A4-7AEA-3DAF-EAD4-6FF928E5B280}"/>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102</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9220">
                                            <p:bg/>
                                          </p:spTgt>
                                        </p:tgtEl>
                                        <p:attrNameLst>
                                          <p:attrName>style.visibility</p:attrName>
                                        </p:attrNameLst>
                                      </p:cBhvr>
                                      <p:to>
                                        <p:strVal val="visible"/>
                                      </p:to>
                                    </p:set>
                                    <p:animEffect transition="in" filter="slide(fromTop)">
                                      <p:cBhvr>
                                        <p:cTn id="7" dur="500"/>
                                        <p:tgtEl>
                                          <p:spTgt spid="922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slide(fromLeft)">
                                      <p:cBhvr>
                                        <p:cTn id="12" dur="2000"/>
                                        <p:tgtEl>
                                          <p:spTgt spid="92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Effect transition="in" filter="slide(fromLeft)">
                                      <p:cBhvr>
                                        <p:cTn id="17" dur="2000"/>
                                        <p:tgtEl>
                                          <p:spTgt spid="92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9220">
                                            <p:txEl>
                                              <p:pRg st="2" end="2"/>
                                            </p:txEl>
                                          </p:spTgt>
                                        </p:tgtEl>
                                        <p:attrNameLst>
                                          <p:attrName>style.visibility</p:attrName>
                                        </p:attrNameLst>
                                      </p:cBhvr>
                                      <p:to>
                                        <p:strVal val="visible"/>
                                      </p:to>
                                    </p:set>
                                    <p:animEffect transition="in" filter="slide(fromLeft)">
                                      <p:cBhvr>
                                        <p:cTn id="22" dur="2000"/>
                                        <p:tgtEl>
                                          <p:spTgt spid="92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9220">
                                            <p:txEl>
                                              <p:pRg st="3" end="3"/>
                                            </p:txEl>
                                          </p:spTgt>
                                        </p:tgtEl>
                                        <p:attrNameLst>
                                          <p:attrName>style.visibility</p:attrName>
                                        </p:attrNameLst>
                                      </p:cBhvr>
                                      <p:to>
                                        <p:strVal val="visible"/>
                                      </p:to>
                                    </p:set>
                                    <p:animEffect transition="in" filter="slide(fromLeft)">
                                      <p:cBhvr>
                                        <p:cTn id="27" dur="2000"/>
                                        <p:tgtEl>
                                          <p:spTgt spid="922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9220">
                                            <p:txEl>
                                              <p:pRg st="4" end="4"/>
                                            </p:txEl>
                                          </p:spTgt>
                                        </p:tgtEl>
                                        <p:attrNameLst>
                                          <p:attrName>style.visibility</p:attrName>
                                        </p:attrNameLst>
                                      </p:cBhvr>
                                      <p:to>
                                        <p:strVal val="visible"/>
                                      </p:to>
                                    </p:set>
                                    <p:animEffect transition="in" filter="slide(fromLeft)">
                                      <p:cBhvr>
                                        <p:cTn id="32" dur="20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A6C5D02A-2FF7-E3E6-52CC-2449649C55EC}"/>
              </a:ext>
            </a:extLst>
          </p:cNvPr>
          <p:cNvSpPr>
            <a:spLocks noGrp="1" noChangeArrowheads="1"/>
          </p:cNvSpPr>
          <p:nvPr>
            <p:ph idx="1"/>
          </p:nvPr>
        </p:nvSpPr>
        <p:spPr/>
        <p:txBody>
          <a:bodyPr>
            <a:normAutofit fontScale="92500"/>
          </a:bodyPr>
          <a:lstStyle/>
          <a:p>
            <a:pPr>
              <a:lnSpc>
                <a:spcPct val="80000"/>
              </a:lnSpc>
            </a:pPr>
            <a:r>
              <a:rPr lang="it-IT" altLang="it-IT" sz="2400"/>
              <a:t>La Scrittura: i testi scritti del NT</a:t>
            </a:r>
          </a:p>
          <a:p>
            <a:pPr>
              <a:lnSpc>
                <a:spcPct val="80000"/>
              </a:lnSpc>
            </a:pPr>
            <a:r>
              <a:rPr lang="it-IT" altLang="it-IT" sz="2400"/>
              <a:t>La Tradizione: trasmette la rivelazione; il suo contenuto dottrinale della tradizione, in quanto distinta dalla Scrittura, è il significato delle Sacre Scritture</a:t>
            </a:r>
          </a:p>
          <a:p>
            <a:pPr>
              <a:lnSpc>
                <a:spcPct val="80000"/>
              </a:lnSpc>
            </a:pPr>
            <a:r>
              <a:rPr lang="it-IT" altLang="it-IT" sz="2400"/>
              <a:t>esistono tradizioni apostoliche che non sono contenute nella Scrittura ma è da escludere che esse non abbiano alcun collegamento con la Scrittura</a:t>
            </a:r>
          </a:p>
          <a:p>
            <a:pPr>
              <a:lnSpc>
                <a:spcPct val="80000"/>
              </a:lnSpc>
            </a:pPr>
            <a:r>
              <a:rPr lang="it-IT" altLang="it-IT" sz="2400"/>
              <a:t>“non v’è un sol punto o articolo che la Chiesa possieda per sola tradizione, senza riferimento alcuno alla Scrittura: al modo stesso che non esiste dogma che proceda dalla Scrittura </a:t>
            </a:r>
            <a:r>
              <a:rPr lang="it-IT" altLang="it-IT" sz="2400" i="1"/>
              <a:t>sola</a:t>
            </a:r>
            <a:r>
              <a:rPr lang="it-IT" altLang="it-IT" sz="2400"/>
              <a:t>, senza le postille della tradizione” (Y. Congar)</a:t>
            </a:r>
          </a:p>
          <a:p>
            <a:pPr>
              <a:lnSpc>
                <a:spcPct val="80000"/>
              </a:lnSpc>
            </a:pPr>
            <a:endParaRPr lang="it-IT" altLang="it-IT" sz="24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F50B522-4DB2-E31F-AD9A-649E3E4D6BBA}"/>
              </a:ext>
            </a:extLst>
          </p:cNvPr>
          <p:cNvSpPr>
            <a:spLocks noGrp="1" noChangeArrowheads="1"/>
          </p:cNvSpPr>
          <p:nvPr>
            <p:ph type="title"/>
          </p:nvPr>
        </p:nvSpPr>
        <p:spPr>
          <a:xfrm>
            <a:off x="0" y="0"/>
            <a:ext cx="9144000" cy="1196975"/>
          </a:xfrm>
          <a:solidFill>
            <a:schemeClr val="folHlink"/>
          </a:solidFill>
        </p:spPr>
        <p:txBody>
          <a:bodyPr/>
          <a:lstStyle/>
          <a:p>
            <a:pPr algn="r">
              <a:defRPr/>
            </a:pPr>
            <a:r>
              <a:rPr lang="es-ES_tradnl" sz="2400" b="1" i="1" dirty="0">
                <a:effectLst>
                  <a:outerShdw blurRad="38100" dist="38100" dir="2700000" algn="tl">
                    <a:srgbClr val="FFFFFF"/>
                  </a:outerShdw>
                </a:effectLst>
              </a:rPr>
              <a:t>LEGGE MORALE, 11</a:t>
            </a:r>
            <a:endParaRPr lang="es-ES_tradnl" sz="2400" dirty="0"/>
          </a:p>
        </p:txBody>
      </p:sp>
      <p:sp>
        <p:nvSpPr>
          <p:cNvPr id="29699" name="Text Box 3">
            <a:extLst>
              <a:ext uri="{FF2B5EF4-FFF2-40B4-BE49-F238E27FC236}">
                <a16:creationId xmlns:a16="http://schemas.microsoft.com/office/drawing/2014/main" id="{49B886F2-09FD-5B6C-4ABE-73DD51A20B20}"/>
              </a:ext>
            </a:extLst>
          </p:cNvPr>
          <p:cNvSpPr txBox="1">
            <a:spLocks noChangeArrowheads="1"/>
          </p:cNvSpPr>
          <p:nvPr/>
        </p:nvSpPr>
        <p:spPr bwMode="auto">
          <a:xfrm>
            <a:off x="0" y="1387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C00000"/>
                </a:solidFill>
              </a:rPr>
              <a:t>I principi morali in relazione all’adempimento delle leggi</a:t>
            </a:r>
            <a:r>
              <a:rPr lang="es-ES_tradnl" altLang="it-IT" b="1">
                <a:solidFill>
                  <a:srgbClr val="C00000"/>
                </a:solidFill>
              </a:rPr>
              <a:t>, 2</a:t>
            </a:r>
          </a:p>
        </p:txBody>
      </p:sp>
      <p:sp>
        <p:nvSpPr>
          <p:cNvPr id="10244" name="Text Box 4">
            <a:extLst>
              <a:ext uri="{FF2B5EF4-FFF2-40B4-BE49-F238E27FC236}">
                <a16:creationId xmlns:a16="http://schemas.microsoft.com/office/drawing/2014/main" id="{F0354472-8209-4DC0-422E-288BDF9F9D0D}"/>
              </a:ext>
            </a:extLst>
          </p:cNvPr>
          <p:cNvSpPr txBox="1">
            <a:spLocks noChangeArrowheads="1"/>
          </p:cNvSpPr>
          <p:nvPr/>
        </p:nvSpPr>
        <p:spPr bwMode="auto">
          <a:xfrm>
            <a:off x="0" y="2114550"/>
            <a:ext cx="9144000" cy="4770438"/>
          </a:xfrm>
          <a:prstGeom prst="rect">
            <a:avLst/>
          </a:prstGeom>
          <a:solidFill>
            <a:srgbClr val="FFFF00"/>
          </a:solidFill>
          <a:ln>
            <a:noFill/>
          </a:ln>
          <a:extLst>
            <a:ext uri="{91240B29-F687-4F45-9708-019B960494DF}">
              <a14:hiddenLine xmlns:a14="http://schemas.microsoft.com/office/drawing/2010/main" w="76200" cmpd="tri">
                <a:solidFill>
                  <a:srgbClr val="000000"/>
                </a:solidFill>
                <a:prstDash val="lgDash"/>
                <a:miter lim="800000"/>
                <a:headEnd/>
                <a:tailEnd/>
              </a14:hiddenLine>
            </a:ext>
          </a:extLst>
        </p:spPr>
        <p:txBody>
          <a:bodyPr>
            <a:spAutoFit/>
          </a:bodyPr>
          <a:lstStyle>
            <a:lvl1pPr marL="17938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1200"/>
              </a:spcBef>
            </a:pPr>
            <a:r>
              <a:rPr lang="es-ES_tradnl" altLang="it-IT" b="1">
                <a:solidFill>
                  <a:schemeClr val="accent2"/>
                </a:solidFill>
              </a:rPr>
              <a:t>6.</a:t>
            </a:r>
            <a:r>
              <a:rPr lang="es-ES_tradnl" altLang="it-IT"/>
              <a:t> </a:t>
            </a:r>
            <a:r>
              <a:rPr lang="it-IT" altLang="it-IT"/>
              <a:t>La </a:t>
            </a:r>
            <a:r>
              <a:rPr lang="it-IT" altLang="it-IT" b="1">
                <a:solidFill>
                  <a:srgbClr val="C00000"/>
                </a:solidFill>
              </a:rPr>
              <a:t>Gerarchia della Chiesa </a:t>
            </a:r>
            <a:r>
              <a:rPr lang="it-IT" altLang="it-IT"/>
              <a:t>può emanare </a:t>
            </a:r>
            <a:r>
              <a:rPr lang="it-IT" altLang="it-IT" b="1">
                <a:solidFill>
                  <a:srgbClr val="008000"/>
                </a:solidFill>
              </a:rPr>
              <a:t>norme universali </a:t>
            </a:r>
            <a:r>
              <a:rPr lang="it-IT" altLang="it-IT"/>
              <a:t>che vincolano la coscienza di </a:t>
            </a:r>
            <a:r>
              <a:rPr lang="it-IT" altLang="it-IT" b="1">
                <a:solidFill>
                  <a:srgbClr val="008000"/>
                </a:solidFill>
              </a:rPr>
              <a:t>tutti i credenti</a:t>
            </a:r>
            <a:r>
              <a:rPr lang="es-ES_tradnl" altLang="it-IT"/>
              <a:t>.</a:t>
            </a:r>
          </a:p>
          <a:p>
            <a:pPr algn="just">
              <a:spcBef>
                <a:spcPts val="1200"/>
              </a:spcBef>
            </a:pPr>
            <a:r>
              <a:rPr lang="es-ES_tradnl" altLang="it-IT" b="1">
                <a:solidFill>
                  <a:schemeClr val="accent2"/>
                </a:solidFill>
              </a:rPr>
              <a:t>7.</a:t>
            </a:r>
            <a:r>
              <a:rPr lang="es-ES_tradnl" altLang="it-IT"/>
              <a:t> </a:t>
            </a:r>
            <a:r>
              <a:rPr lang="it-IT" altLang="it-IT" b="1">
                <a:solidFill>
                  <a:srgbClr val="C00000"/>
                </a:solidFill>
              </a:rPr>
              <a:t>Tutti e solo i battezzati</a:t>
            </a:r>
            <a:r>
              <a:rPr lang="it-IT" altLang="it-IT"/>
              <a:t>, che hanno compiuto </a:t>
            </a:r>
            <a:r>
              <a:rPr lang="it-IT" altLang="it-IT" b="1">
                <a:solidFill>
                  <a:srgbClr val="008000"/>
                </a:solidFill>
              </a:rPr>
              <a:t>sette anni </a:t>
            </a:r>
            <a:r>
              <a:rPr lang="it-IT" altLang="it-IT"/>
              <a:t>e che hanno l’</a:t>
            </a:r>
            <a:r>
              <a:rPr lang="it-IT" altLang="it-IT" b="1">
                <a:solidFill>
                  <a:srgbClr val="008000"/>
                </a:solidFill>
              </a:rPr>
              <a:t>uso di ragione</a:t>
            </a:r>
            <a:r>
              <a:rPr lang="it-IT" altLang="it-IT"/>
              <a:t>, sono </a:t>
            </a:r>
            <a:r>
              <a:rPr lang="it-IT" altLang="it-IT" b="1">
                <a:solidFill>
                  <a:srgbClr val="008000"/>
                </a:solidFill>
              </a:rPr>
              <a:t>obbligati</a:t>
            </a:r>
            <a:r>
              <a:rPr lang="it-IT" altLang="it-IT"/>
              <a:t> ad adempiere le </a:t>
            </a:r>
            <a:r>
              <a:rPr lang="it-IT" altLang="it-IT" b="1">
                <a:solidFill>
                  <a:srgbClr val="008000"/>
                </a:solidFill>
              </a:rPr>
              <a:t>leggi della Chiesa</a:t>
            </a:r>
            <a:r>
              <a:rPr lang="it-IT" altLang="it-IT"/>
              <a:t>, </a:t>
            </a:r>
            <a:r>
              <a:rPr lang="it-IT" altLang="it-IT" b="1">
                <a:solidFill>
                  <a:srgbClr val="008000"/>
                </a:solidFill>
              </a:rPr>
              <a:t>eccetto</a:t>
            </a:r>
            <a:r>
              <a:rPr lang="it-IT" altLang="it-IT"/>
              <a:t> quelle che richiedono un’</a:t>
            </a:r>
            <a:r>
              <a:rPr lang="it-IT" altLang="it-IT" b="1">
                <a:solidFill>
                  <a:srgbClr val="008000"/>
                </a:solidFill>
              </a:rPr>
              <a:t>altra età </a:t>
            </a:r>
            <a:r>
              <a:rPr lang="it-IT" altLang="it-IT"/>
              <a:t>ben determinata</a:t>
            </a:r>
            <a:r>
              <a:rPr lang="es-ES_tradnl" altLang="it-IT"/>
              <a:t>.</a:t>
            </a:r>
          </a:p>
          <a:p>
            <a:pPr algn="just">
              <a:spcBef>
                <a:spcPts val="1200"/>
              </a:spcBef>
            </a:pPr>
            <a:r>
              <a:rPr lang="es-ES_tradnl" altLang="it-IT" b="1">
                <a:solidFill>
                  <a:schemeClr val="accent2"/>
                </a:solidFill>
              </a:rPr>
              <a:t>8.</a:t>
            </a:r>
            <a:r>
              <a:rPr lang="es-ES_tradnl" altLang="it-IT"/>
              <a:t> </a:t>
            </a:r>
            <a:r>
              <a:rPr lang="it-IT" altLang="it-IT"/>
              <a:t>Gli atti puramente </a:t>
            </a:r>
            <a:r>
              <a:rPr lang="it-IT" altLang="it-IT" b="1">
                <a:solidFill>
                  <a:srgbClr val="C00000"/>
                </a:solidFill>
              </a:rPr>
              <a:t>interni</a:t>
            </a:r>
            <a:r>
              <a:rPr lang="it-IT" altLang="it-IT"/>
              <a:t> possono sottostare solo all’</a:t>
            </a:r>
            <a:r>
              <a:rPr lang="it-IT" altLang="it-IT" b="1">
                <a:solidFill>
                  <a:srgbClr val="008000"/>
                </a:solidFill>
              </a:rPr>
              <a:t>autorità della Chiesa</a:t>
            </a:r>
            <a:r>
              <a:rPr lang="es-ES_tradnl" altLang="it-IT"/>
              <a:t>.</a:t>
            </a:r>
          </a:p>
          <a:p>
            <a:pPr algn="just">
              <a:spcBef>
                <a:spcPts val="1200"/>
              </a:spcBef>
            </a:pPr>
            <a:r>
              <a:rPr lang="es-ES_tradnl" altLang="it-IT" b="1">
                <a:solidFill>
                  <a:schemeClr val="accent2"/>
                </a:solidFill>
              </a:rPr>
              <a:t>9.</a:t>
            </a:r>
            <a:r>
              <a:rPr lang="es-ES_tradnl" altLang="it-IT"/>
              <a:t> </a:t>
            </a:r>
            <a:r>
              <a:rPr lang="it-IT" altLang="it-IT"/>
              <a:t>Le </a:t>
            </a:r>
            <a:r>
              <a:rPr lang="it-IT" altLang="it-IT" b="1">
                <a:solidFill>
                  <a:srgbClr val="C00000"/>
                </a:solidFill>
              </a:rPr>
              <a:t>leggi civili giuste </a:t>
            </a:r>
            <a:r>
              <a:rPr lang="it-IT" altLang="it-IT"/>
              <a:t>obbligano in coscienza </a:t>
            </a:r>
            <a:r>
              <a:rPr lang="it-IT" altLang="it-IT" b="1">
                <a:solidFill>
                  <a:srgbClr val="008000"/>
                </a:solidFill>
              </a:rPr>
              <a:t>tutti</a:t>
            </a:r>
            <a:r>
              <a:rPr lang="it-IT" altLang="it-IT"/>
              <a:t> i cittadini</a:t>
            </a:r>
            <a:r>
              <a:rPr lang="es-ES_tradnl" altLang="it-IT"/>
              <a:t>.</a:t>
            </a:r>
          </a:p>
          <a:p>
            <a:pPr algn="just">
              <a:spcBef>
                <a:spcPts val="1200"/>
              </a:spcBef>
            </a:pPr>
            <a:r>
              <a:rPr lang="es-ES_tradnl" altLang="it-IT" b="1">
                <a:solidFill>
                  <a:schemeClr val="accent2"/>
                </a:solidFill>
              </a:rPr>
              <a:t>10.</a:t>
            </a:r>
            <a:r>
              <a:rPr lang="es-ES_tradnl" altLang="it-IT"/>
              <a:t> </a:t>
            </a:r>
            <a:r>
              <a:rPr lang="it-IT" altLang="it-IT"/>
              <a:t>Possono essere </a:t>
            </a:r>
            <a:r>
              <a:rPr lang="it-IT" altLang="it-IT" b="1">
                <a:solidFill>
                  <a:srgbClr val="C00000"/>
                </a:solidFill>
              </a:rPr>
              <a:t>oggetto di legge civile</a:t>
            </a:r>
            <a:r>
              <a:rPr lang="it-IT" altLang="it-IT"/>
              <a:t> le </a:t>
            </a:r>
            <a:r>
              <a:rPr lang="it-IT" altLang="it-IT" b="1">
                <a:solidFill>
                  <a:srgbClr val="008000"/>
                </a:solidFill>
              </a:rPr>
              <a:t>azioni esterne</a:t>
            </a:r>
            <a:r>
              <a:rPr lang="it-IT" altLang="it-IT"/>
              <a:t>, e solamente quelle che, con l’esecuzione o con l’omissione, contribuiscono al </a:t>
            </a:r>
            <a:r>
              <a:rPr lang="it-IT" altLang="it-IT" b="1">
                <a:solidFill>
                  <a:srgbClr val="008000"/>
                </a:solidFill>
              </a:rPr>
              <a:t>bene comune</a:t>
            </a:r>
            <a:r>
              <a:rPr lang="es-ES_tradnl" altLang="it-IT"/>
              <a:t>.</a:t>
            </a:r>
          </a:p>
        </p:txBody>
      </p:sp>
      <p:sp>
        <p:nvSpPr>
          <p:cNvPr id="29701" name="Text Box 5">
            <a:extLst>
              <a:ext uri="{FF2B5EF4-FFF2-40B4-BE49-F238E27FC236}">
                <a16:creationId xmlns:a16="http://schemas.microsoft.com/office/drawing/2014/main" id="{123D3103-9939-BF6B-F592-AED340570F68}"/>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103</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10244">
                                            <p:bg/>
                                          </p:spTgt>
                                        </p:tgtEl>
                                        <p:attrNameLst>
                                          <p:attrName>style.visibility</p:attrName>
                                        </p:attrNameLst>
                                      </p:cBhvr>
                                      <p:to>
                                        <p:strVal val="visible"/>
                                      </p:to>
                                    </p:set>
                                    <p:animEffect transition="in" filter="slide(fromTop)">
                                      <p:cBhvr>
                                        <p:cTn id="7" dur="500"/>
                                        <p:tgtEl>
                                          <p:spTgt spid="1024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slide(fromLeft)">
                                      <p:cBhvr>
                                        <p:cTn id="12" dur="2000"/>
                                        <p:tgtEl>
                                          <p:spTgt spid="102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Effect transition="in" filter="slide(fromLeft)">
                                      <p:cBhvr>
                                        <p:cTn id="17" dur="2000"/>
                                        <p:tgtEl>
                                          <p:spTgt spid="102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10244">
                                            <p:txEl>
                                              <p:pRg st="2" end="2"/>
                                            </p:txEl>
                                          </p:spTgt>
                                        </p:tgtEl>
                                        <p:attrNameLst>
                                          <p:attrName>style.visibility</p:attrName>
                                        </p:attrNameLst>
                                      </p:cBhvr>
                                      <p:to>
                                        <p:strVal val="visible"/>
                                      </p:to>
                                    </p:set>
                                    <p:animEffect transition="in" filter="slide(fromLeft)">
                                      <p:cBhvr>
                                        <p:cTn id="22" dur="2000"/>
                                        <p:tgtEl>
                                          <p:spTgt spid="1024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10244">
                                            <p:txEl>
                                              <p:pRg st="3" end="3"/>
                                            </p:txEl>
                                          </p:spTgt>
                                        </p:tgtEl>
                                        <p:attrNameLst>
                                          <p:attrName>style.visibility</p:attrName>
                                        </p:attrNameLst>
                                      </p:cBhvr>
                                      <p:to>
                                        <p:strVal val="visible"/>
                                      </p:to>
                                    </p:set>
                                    <p:animEffect transition="in" filter="slide(fromLeft)">
                                      <p:cBhvr>
                                        <p:cTn id="27" dur="2000"/>
                                        <p:tgtEl>
                                          <p:spTgt spid="1024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10244">
                                            <p:txEl>
                                              <p:pRg st="4" end="4"/>
                                            </p:txEl>
                                          </p:spTgt>
                                        </p:tgtEl>
                                        <p:attrNameLst>
                                          <p:attrName>style.visibility</p:attrName>
                                        </p:attrNameLst>
                                      </p:cBhvr>
                                      <p:to>
                                        <p:strVal val="visible"/>
                                      </p:to>
                                    </p:set>
                                    <p:animEffect transition="in" filter="slide(fromLeft)">
                                      <p:cBhvr>
                                        <p:cTn id="32" dur="2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179DDC9-DFC2-36AF-1A0A-161D3FD62620}"/>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LEGGE MORALE, 12</a:t>
            </a:r>
            <a:endParaRPr lang="es-ES_tradnl" sz="2400" dirty="0"/>
          </a:p>
        </p:txBody>
      </p:sp>
      <p:sp>
        <p:nvSpPr>
          <p:cNvPr id="1029" name="Text Box 3">
            <a:extLst>
              <a:ext uri="{FF2B5EF4-FFF2-40B4-BE49-F238E27FC236}">
                <a16:creationId xmlns:a16="http://schemas.microsoft.com/office/drawing/2014/main" id="{8E798F73-6955-C03C-408B-769442CEABD3}"/>
              </a:ext>
            </a:extLst>
          </p:cNvPr>
          <p:cNvSpPr txBox="1">
            <a:spLocks noChangeArrowheads="1"/>
          </p:cNvSpPr>
          <p:nvPr/>
        </p:nvSpPr>
        <p:spPr bwMode="auto">
          <a:xfrm>
            <a:off x="0" y="6921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legge</a:t>
            </a:r>
            <a:endParaRPr lang="es-ES_tradnl" altLang="it-IT"/>
          </a:p>
        </p:txBody>
      </p:sp>
      <p:sp>
        <p:nvSpPr>
          <p:cNvPr id="11268" name="Text Box 4">
            <a:extLst>
              <a:ext uri="{FF2B5EF4-FFF2-40B4-BE49-F238E27FC236}">
                <a16:creationId xmlns:a16="http://schemas.microsoft.com/office/drawing/2014/main" id="{844894B9-0208-72FA-FCC5-A5C040F048FA}"/>
              </a:ext>
            </a:extLst>
          </p:cNvPr>
          <p:cNvSpPr txBox="1">
            <a:spLocks noChangeArrowheads="1"/>
          </p:cNvSpPr>
          <p:nvPr/>
        </p:nvSpPr>
        <p:spPr bwMode="auto">
          <a:xfrm>
            <a:off x="457200" y="1196975"/>
            <a:ext cx="8362950" cy="15700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Libertà e legge </a:t>
            </a:r>
            <a:r>
              <a:rPr lang="es-ES_tradnl" altLang="it-IT" b="1">
                <a:solidFill>
                  <a:srgbClr val="008000"/>
                </a:solidFill>
              </a:rPr>
              <a:t>non si oppongono</a:t>
            </a:r>
            <a:r>
              <a:rPr lang="es-ES_tradnl" altLang="it-IT"/>
              <a:t>, ma entrambe </a:t>
            </a:r>
            <a:r>
              <a:rPr lang="es-ES_tradnl" altLang="it-IT" b="1">
                <a:solidFill>
                  <a:srgbClr val="FF0000"/>
                </a:solidFill>
              </a:rPr>
              <a:t>si richiedono  reciprocamente</a:t>
            </a:r>
            <a:r>
              <a:rPr lang="es-ES_tradnl" altLang="it-IT"/>
              <a:t>. La legge è un </a:t>
            </a:r>
            <a:r>
              <a:rPr lang="es-ES_tradnl" altLang="it-IT" b="1">
                <a:solidFill>
                  <a:srgbClr val="008000"/>
                </a:solidFill>
              </a:rPr>
              <a:t>aiuto necessario</a:t>
            </a:r>
            <a:r>
              <a:rPr lang="es-ES_tradnl" altLang="it-IT"/>
              <a:t> (</a:t>
            </a:r>
            <a:r>
              <a:rPr lang="es-ES_tradnl" altLang="it-IT" i="1"/>
              <a:t>aiuto all’intelligenza e alla volontà</a:t>
            </a:r>
            <a:r>
              <a:rPr lang="es-ES_tradnl" altLang="it-IT"/>
              <a:t>) affinché il soggetto sappia quello che deve fare, affidandosi al bene indicatogli dalla norma.</a:t>
            </a:r>
          </a:p>
        </p:txBody>
      </p:sp>
      <p:sp>
        <p:nvSpPr>
          <p:cNvPr id="11269" name="Text Box 5">
            <a:extLst>
              <a:ext uri="{FF2B5EF4-FFF2-40B4-BE49-F238E27FC236}">
                <a16:creationId xmlns:a16="http://schemas.microsoft.com/office/drawing/2014/main" id="{F8CFE7FA-5E3E-4CA0-4984-36C7C59C1150}"/>
              </a:ext>
            </a:extLst>
          </p:cNvPr>
          <p:cNvSpPr txBox="1">
            <a:spLocks noChangeArrowheads="1"/>
          </p:cNvSpPr>
          <p:nvPr/>
        </p:nvSpPr>
        <p:spPr bwMode="auto">
          <a:xfrm>
            <a:off x="457200" y="2924175"/>
            <a:ext cx="6346825" cy="386238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a:t>La legge morale </a:t>
            </a:r>
            <a:r>
              <a:rPr lang="it-IT" altLang="it-IT" b="1">
                <a:solidFill>
                  <a:srgbClr val="C00000"/>
                </a:solidFill>
              </a:rPr>
              <a:t>non</a:t>
            </a:r>
            <a:r>
              <a:rPr lang="it-IT" altLang="it-IT"/>
              <a:t> significa una </a:t>
            </a:r>
            <a:r>
              <a:rPr lang="it-IT" altLang="it-IT" b="1">
                <a:solidFill>
                  <a:srgbClr val="008000"/>
                </a:solidFill>
              </a:rPr>
              <a:t>limitazione della libertà</a:t>
            </a:r>
            <a:r>
              <a:rPr lang="it-IT" altLang="it-IT"/>
              <a:t>, ma piuttosto indica al soggetto </a:t>
            </a:r>
            <a:r>
              <a:rPr lang="it-IT" altLang="it-IT" b="1">
                <a:solidFill>
                  <a:srgbClr val="008000"/>
                </a:solidFill>
              </a:rPr>
              <a:t>il cammino</a:t>
            </a:r>
            <a:r>
              <a:rPr lang="it-IT" altLang="it-IT">
                <a:solidFill>
                  <a:srgbClr val="008000"/>
                </a:solidFill>
              </a:rPr>
              <a:t> </a:t>
            </a:r>
            <a:r>
              <a:rPr lang="it-IT" altLang="it-IT"/>
              <a:t>che deve seguire per fare un </a:t>
            </a:r>
            <a:r>
              <a:rPr lang="it-IT" altLang="it-IT" b="1">
                <a:solidFill>
                  <a:srgbClr val="008000"/>
                </a:solidFill>
              </a:rPr>
              <a:t>uso</a:t>
            </a:r>
            <a:r>
              <a:rPr lang="it-IT" altLang="it-IT">
                <a:solidFill>
                  <a:srgbClr val="008000"/>
                </a:solidFill>
              </a:rPr>
              <a:t> </a:t>
            </a:r>
            <a:r>
              <a:rPr lang="it-IT" altLang="it-IT" b="1">
                <a:solidFill>
                  <a:srgbClr val="008000"/>
                </a:solidFill>
              </a:rPr>
              <a:t>intelligente e consapevole</a:t>
            </a:r>
            <a:r>
              <a:rPr lang="it-IT" altLang="it-IT"/>
              <a:t> di essa</a:t>
            </a:r>
            <a:r>
              <a:rPr lang="es-ES_tradnl" altLang="it-IT"/>
              <a:t>. </a:t>
            </a:r>
          </a:p>
          <a:p>
            <a:pPr algn="just">
              <a:spcBef>
                <a:spcPts val="600"/>
              </a:spcBef>
            </a:pPr>
            <a:r>
              <a:rPr lang="it-IT" altLang="it-IT"/>
              <a:t>Come le norme della circolazione non coartano la volontà del conducente, in modo simile la legge divina </a:t>
            </a:r>
            <a:r>
              <a:rPr lang="it-IT" altLang="it-IT" b="1">
                <a:solidFill>
                  <a:srgbClr val="008000"/>
                </a:solidFill>
              </a:rPr>
              <a:t>non solo non limita </a:t>
            </a:r>
            <a:r>
              <a:rPr lang="it-IT" altLang="it-IT"/>
              <a:t>la libertà dell’uomo, ma </a:t>
            </a:r>
            <a:r>
              <a:rPr lang="it-IT" altLang="it-IT" b="1">
                <a:solidFill>
                  <a:srgbClr val="008000"/>
                </a:solidFill>
              </a:rPr>
              <a:t>lo guida </a:t>
            </a:r>
            <a:r>
              <a:rPr lang="it-IT" altLang="it-IT"/>
              <a:t>perché possa orientare la propria esistenza attraverso un itinerario che lo conduca alla </a:t>
            </a:r>
            <a:r>
              <a:rPr lang="it-IT" altLang="it-IT" b="1">
                <a:solidFill>
                  <a:srgbClr val="008000"/>
                </a:solidFill>
              </a:rPr>
              <a:t>salvezza</a:t>
            </a:r>
            <a:r>
              <a:rPr lang="es-ES_tradnl" altLang="it-IT"/>
              <a:t>.</a:t>
            </a:r>
          </a:p>
        </p:txBody>
      </p:sp>
      <p:graphicFrame>
        <p:nvGraphicFramePr>
          <p:cNvPr id="11270" name="Object 6">
            <a:extLst>
              <a:ext uri="{FF2B5EF4-FFF2-40B4-BE49-F238E27FC236}">
                <a16:creationId xmlns:a16="http://schemas.microsoft.com/office/drawing/2014/main" id="{872F90B5-8E8C-C04F-0374-A5A5341E3CC1}"/>
              </a:ext>
            </a:extLst>
          </p:cNvPr>
          <p:cNvGraphicFramePr>
            <a:graphicFrameLocks noChangeAspect="1"/>
          </p:cNvGraphicFramePr>
          <p:nvPr/>
        </p:nvGraphicFramePr>
        <p:xfrm>
          <a:off x="7162800" y="5105400"/>
          <a:ext cx="1490663" cy="1490663"/>
        </p:xfrm>
        <a:graphic>
          <a:graphicData uri="http://schemas.openxmlformats.org/presentationml/2006/ole">
            <mc:AlternateContent xmlns:mc="http://schemas.openxmlformats.org/markup-compatibility/2006">
              <mc:Choice xmlns:v="urn:schemas-microsoft-com:vml" Requires="v">
                <p:oleObj name="Imagen" r:id="rId3" imgW="14897100" imgH="14909800" progId="MS_ClipArt_Gallery.2">
                  <p:embed/>
                </p:oleObj>
              </mc:Choice>
              <mc:Fallback>
                <p:oleObj name="Imagen" r:id="rId3" imgW="14897100" imgH="14909800" progId="MS_ClipArt_Gallery.2">
                  <p:embed/>
                  <p:pic>
                    <p:nvPicPr>
                      <p:cNvPr id="11270" name="Object 6">
                        <a:extLst>
                          <a:ext uri="{FF2B5EF4-FFF2-40B4-BE49-F238E27FC236}">
                            <a16:creationId xmlns:a16="http://schemas.microsoft.com/office/drawing/2014/main" id="{872F90B5-8E8C-C04F-0374-A5A5341E3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105400"/>
                        <a:ext cx="1490663" cy="149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a:extLst>
              <a:ext uri="{FF2B5EF4-FFF2-40B4-BE49-F238E27FC236}">
                <a16:creationId xmlns:a16="http://schemas.microsoft.com/office/drawing/2014/main" id="{6334C099-A6D2-40C6-7712-4451F9B7DC2E}"/>
              </a:ext>
            </a:extLst>
          </p:cNvPr>
          <p:cNvGraphicFramePr>
            <a:graphicFrameLocks noChangeAspect="1"/>
          </p:cNvGraphicFramePr>
          <p:nvPr/>
        </p:nvGraphicFramePr>
        <p:xfrm>
          <a:off x="7467600" y="3200400"/>
          <a:ext cx="868363" cy="1690688"/>
        </p:xfrm>
        <a:graphic>
          <a:graphicData uri="http://schemas.openxmlformats.org/presentationml/2006/ole">
            <mc:AlternateContent xmlns:mc="http://schemas.openxmlformats.org/markup-compatibility/2006">
              <mc:Choice xmlns:v="urn:schemas-microsoft-com:vml" Requires="v">
                <p:oleObj name="Imagen" r:id="rId5" imgW="6743700" imgH="13106400" progId="MS_ClipArt_Gallery.2">
                  <p:embed/>
                </p:oleObj>
              </mc:Choice>
              <mc:Fallback>
                <p:oleObj name="Imagen" r:id="rId5" imgW="6743700" imgH="13106400" progId="MS_ClipArt_Gallery.2">
                  <p:embed/>
                  <p:pic>
                    <p:nvPicPr>
                      <p:cNvPr id="11271" name="Object 7">
                        <a:extLst>
                          <a:ext uri="{FF2B5EF4-FFF2-40B4-BE49-F238E27FC236}">
                            <a16:creationId xmlns:a16="http://schemas.microsoft.com/office/drawing/2014/main" id="{6334C099-A6D2-40C6-7712-4451F9B7D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200400"/>
                        <a:ext cx="868363"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Text Box 8">
            <a:extLst>
              <a:ext uri="{FF2B5EF4-FFF2-40B4-BE49-F238E27FC236}">
                <a16:creationId xmlns:a16="http://schemas.microsoft.com/office/drawing/2014/main" id="{7B0ACEE6-C912-D9E7-09AD-2CFFD769236F}"/>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104</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1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9">
                                            <p:bg/>
                                          </p:spTgt>
                                        </p:tgtEl>
                                        <p:attrNameLst>
                                          <p:attrName>style.visibility</p:attrName>
                                        </p:attrNameLst>
                                      </p:cBhvr>
                                      <p:to>
                                        <p:strVal val="visible"/>
                                      </p:to>
                                    </p:set>
                                    <p:animEffect transition="in" filter="blinds(horizontal)">
                                      <p:cBhvr>
                                        <p:cTn id="12" dur="500"/>
                                        <p:tgtEl>
                                          <p:spTgt spid="11269">
                                            <p:bg/>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15" dur="500"/>
                                        <p:tgtEl>
                                          <p:spTgt spid="11269">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dissolve">
                                      <p:cBhvr>
                                        <p:cTn id="18" dur="500"/>
                                        <p:tgtEl>
                                          <p:spTgt spid="112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23" dur="500"/>
                                        <p:tgtEl>
                                          <p:spTgt spid="11269">
                                            <p:txEl>
                                              <p:pRg st="1" end="1"/>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1270"/>
                                        </p:tgtEl>
                                        <p:attrNameLst>
                                          <p:attrName>style.visibility</p:attrName>
                                        </p:attrNameLst>
                                      </p:cBhvr>
                                      <p:to>
                                        <p:strVal val="visible"/>
                                      </p:to>
                                    </p:set>
                                    <p:animEffect transition="in" filter="dissolve">
                                      <p:cBhvr>
                                        <p:cTn id="26"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P spid="11269" grpId="0" build="p" animBg="1"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EA9F286-7BB2-4226-1AD2-F4633D3BF9EA}"/>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LEGGE MORALE, 13</a:t>
            </a:r>
            <a:endParaRPr lang="es-ES_tradnl" sz="2400" dirty="0"/>
          </a:p>
        </p:txBody>
      </p:sp>
      <p:sp>
        <p:nvSpPr>
          <p:cNvPr id="30723" name="Text Box 3">
            <a:extLst>
              <a:ext uri="{FF2B5EF4-FFF2-40B4-BE49-F238E27FC236}">
                <a16:creationId xmlns:a16="http://schemas.microsoft.com/office/drawing/2014/main" id="{9916F37A-5BC7-7478-8B51-D7857E858CA6}"/>
              </a:ext>
            </a:extLst>
          </p:cNvPr>
          <p:cNvSpPr txBox="1">
            <a:spLocks noChangeArrowheads="1"/>
          </p:cNvSpPr>
          <p:nvPr/>
        </p:nvSpPr>
        <p:spPr bwMode="auto">
          <a:xfrm>
            <a:off x="0" y="838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CC0000"/>
                </a:solidFill>
              </a:rPr>
              <a:t>Coscienza e legge</a:t>
            </a:r>
            <a:endParaRPr lang="es-ES_tradnl" altLang="it-IT" sz="2000"/>
          </a:p>
        </p:txBody>
      </p:sp>
      <p:sp>
        <p:nvSpPr>
          <p:cNvPr id="12292" name="Text Box 4">
            <a:extLst>
              <a:ext uri="{FF2B5EF4-FFF2-40B4-BE49-F238E27FC236}">
                <a16:creationId xmlns:a16="http://schemas.microsoft.com/office/drawing/2014/main" id="{56B8C159-584B-3E26-7417-75F33531C470}"/>
              </a:ext>
            </a:extLst>
          </p:cNvPr>
          <p:cNvSpPr txBox="1">
            <a:spLocks noChangeArrowheads="1"/>
          </p:cNvSpPr>
          <p:nvPr/>
        </p:nvSpPr>
        <p:spPr bwMode="auto">
          <a:xfrm>
            <a:off x="457200" y="1447800"/>
            <a:ext cx="8075613" cy="224631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800"/>
              <a:t>La coscienza </a:t>
            </a:r>
            <a:r>
              <a:rPr lang="it-IT" altLang="it-IT" sz="2800" b="1">
                <a:solidFill>
                  <a:srgbClr val="C00000"/>
                </a:solidFill>
              </a:rPr>
              <a:t>non crea </a:t>
            </a:r>
            <a:r>
              <a:rPr lang="it-IT" altLang="it-IT" sz="2800"/>
              <a:t>le categorie di </a:t>
            </a:r>
            <a:r>
              <a:rPr lang="it-IT" altLang="it-IT" sz="2800" b="1">
                <a:solidFill>
                  <a:srgbClr val="C00000"/>
                </a:solidFill>
              </a:rPr>
              <a:t>bene</a:t>
            </a:r>
            <a:r>
              <a:rPr lang="it-IT" altLang="it-IT" sz="2800"/>
              <a:t> e di </a:t>
            </a:r>
            <a:r>
              <a:rPr lang="it-IT" altLang="it-IT" sz="2800" b="1">
                <a:solidFill>
                  <a:srgbClr val="C00000"/>
                </a:solidFill>
              </a:rPr>
              <a:t>male </a:t>
            </a:r>
            <a:r>
              <a:rPr lang="it-IT" altLang="it-IT" sz="2800" i="1"/>
              <a:t>(questo afferma chi porta agli estremi il ruolo della coscienza, parlando non più di “giudizi”, ma di “decisioni”), </a:t>
            </a:r>
            <a:r>
              <a:rPr lang="it-IT" altLang="it-IT" sz="2800"/>
              <a:t>ma si limita a prenderne atto</a:t>
            </a:r>
            <a:r>
              <a:rPr lang="es-ES_tradnl" altLang="it-IT" sz="2800"/>
              <a:t>: </a:t>
            </a:r>
            <a:r>
              <a:rPr lang="it-IT" altLang="it-IT" sz="2800" b="1">
                <a:solidFill>
                  <a:srgbClr val="008000"/>
                </a:solidFill>
              </a:rPr>
              <a:t>scopre nella </a:t>
            </a:r>
            <a:r>
              <a:rPr lang="it-IT" altLang="it-IT" sz="2800" b="1" i="1">
                <a:solidFill>
                  <a:srgbClr val="008000"/>
                </a:solidFill>
              </a:rPr>
              <a:t>norma</a:t>
            </a:r>
            <a:r>
              <a:rPr lang="it-IT" altLang="it-IT" sz="2800" i="1"/>
              <a:t> </a:t>
            </a:r>
            <a:r>
              <a:rPr lang="it-IT" altLang="it-IT" sz="2800"/>
              <a:t>ciò che è buono o cattivo</a:t>
            </a:r>
            <a:r>
              <a:rPr lang="es-ES_tradnl" altLang="it-IT" sz="2800"/>
              <a:t>.</a:t>
            </a:r>
            <a:endParaRPr lang="es-ES_tradnl" altLang="it-IT" sz="2000"/>
          </a:p>
        </p:txBody>
      </p:sp>
      <p:sp>
        <p:nvSpPr>
          <p:cNvPr id="12293" name="Text Box 5">
            <a:extLst>
              <a:ext uri="{FF2B5EF4-FFF2-40B4-BE49-F238E27FC236}">
                <a16:creationId xmlns:a16="http://schemas.microsoft.com/office/drawing/2014/main" id="{AD559849-06C9-C9A9-F69B-EBC6F9D034A0}"/>
              </a:ext>
            </a:extLst>
          </p:cNvPr>
          <p:cNvSpPr txBox="1">
            <a:spLocks noChangeArrowheads="1"/>
          </p:cNvSpPr>
          <p:nvPr/>
        </p:nvSpPr>
        <p:spPr bwMode="auto">
          <a:xfrm>
            <a:off x="468313" y="4133850"/>
            <a:ext cx="8064500" cy="2247900"/>
          </a:xfrm>
          <a:prstGeom prst="rect">
            <a:avLst/>
          </a:prstGeom>
          <a:noFill/>
          <a:ln w="57150">
            <a:solidFill>
              <a:schemeClr val="accent2"/>
            </a:solidFill>
            <a:miter lim="800000"/>
            <a:headEnd/>
            <a:tailEnd/>
          </a:ln>
          <a:effectLst/>
        </p:spPr>
        <p:txBody>
          <a:bodyPr>
            <a:spAutoFit/>
          </a:bodyPr>
          <a:lstStyle/>
          <a:p>
            <a:pPr algn="just">
              <a:defRPr/>
            </a:pPr>
            <a:r>
              <a:rPr lang="es-ES_tradnl" sz="2800" b="1" u="sng" dirty="0">
                <a:effectLst>
                  <a:outerShdw blurRad="38100" dist="38100" dir="2700000" algn="tl">
                    <a:srgbClr val="C0C0C0"/>
                  </a:outerShdw>
                </a:effectLst>
              </a:rPr>
              <a:t>CCC 1800</a:t>
            </a:r>
            <a:r>
              <a:rPr lang="es-ES_tradnl" sz="2800" dirty="0"/>
              <a:t>: </a:t>
            </a:r>
            <a:r>
              <a:rPr lang="it-IT" sz="2800" dirty="0">
                <a:latin typeface="Times New Roman"/>
              </a:rPr>
              <a:t>«l’essere umano deve sempre obbedire al </a:t>
            </a:r>
            <a:r>
              <a:rPr lang="it-IT" sz="2800" b="1" dirty="0">
                <a:solidFill>
                  <a:srgbClr val="008000"/>
                </a:solidFill>
                <a:latin typeface="Times New Roman"/>
              </a:rPr>
              <a:t>giudizio certo della propria coscienza</a:t>
            </a:r>
            <a:r>
              <a:rPr lang="it-IT" sz="2800" dirty="0">
                <a:latin typeface="Times New Roman"/>
              </a:rPr>
              <a:t>»</a:t>
            </a:r>
            <a:r>
              <a:rPr lang="es-ES_tradnl" sz="2800" dirty="0"/>
              <a:t>. </a:t>
            </a:r>
            <a:r>
              <a:rPr lang="it-IT" sz="2800" dirty="0">
                <a:latin typeface="Times New Roman"/>
              </a:rPr>
              <a:t>È, dunque, la legge che </a:t>
            </a:r>
            <a:r>
              <a:rPr lang="it-IT" sz="2800" b="1" dirty="0">
                <a:solidFill>
                  <a:srgbClr val="008000"/>
                </a:solidFill>
                <a:latin typeface="Times New Roman"/>
              </a:rPr>
              <a:t>aiuta</a:t>
            </a:r>
            <a:r>
              <a:rPr lang="it-IT" sz="2800" dirty="0">
                <a:latin typeface="Times New Roman"/>
              </a:rPr>
              <a:t> l’uomo a emettere il «</a:t>
            </a:r>
            <a:r>
              <a:rPr lang="it-IT" sz="2800" i="1" dirty="0">
                <a:latin typeface="Times New Roman"/>
              </a:rPr>
              <a:t>giudizio certo</a:t>
            </a:r>
            <a:r>
              <a:rPr lang="it-IT" sz="2800" dirty="0">
                <a:latin typeface="Times New Roman"/>
              </a:rPr>
              <a:t>» su quello che egli deve fare o deve non fare se vuole avere un comportamento degno della </a:t>
            </a:r>
            <a:r>
              <a:rPr lang="it-IT" sz="2800" b="1" dirty="0">
                <a:solidFill>
                  <a:srgbClr val="008000"/>
                </a:solidFill>
                <a:latin typeface="Times New Roman"/>
              </a:rPr>
              <a:t>persona umana</a:t>
            </a:r>
            <a:r>
              <a:rPr lang="es-ES_tradnl" sz="2800" dirty="0"/>
              <a:t>.</a:t>
            </a:r>
            <a:endParaRPr lang="es-ES_tradnl" sz="2000" dirty="0"/>
          </a:p>
        </p:txBody>
      </p:sp>
      <p:sp>
        <p:nvSpPr>
          <p:cNvPr id="30726" name="Text Box 6">
            <a:extLst>
              <a:ext uri="{FF2B5EF4-FFF2-40B4-BE49-F238E27FC236}">
                <a16:creationId xmlns:a16="http://schemas.microsoft.com/office/drawing/2014/main" id="{6A0ED0A1-B948-5A31-699A-94A85B26D80E}"/>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105</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fltVal val="0"/>
                                          </p:val>
                                        </p:tav>
                                        <p:tav tm="100000">
                                          <p:val>
                                            <p:strVal val="#ppt_w"/>
                                          </p:val>
                                        </p:tav>
                                      </p:tavLst>
                                    </p:anim>
                                    <p:anim calcmode="lin" valueType="num">
                                      <p:cBhvr>
                                        <p:cTn id="8" dur="2000" fill="hold"/>
                                        <p:tgtEl>
                                          <p:spTgt spid="12292"/>
                                        </p:tgtEl>
                                        <p:attrNameLst>
                                          <p:attrName>ppt_h</p:attrName>
                                        </p:attrNameLst>
                                      </p:cBhvr>
                                      <p:tavLst>
                                        <p:tav tm="0">
                                          <p:val>
                                            <p:fltVal val="0"/>
                                          </p:val>
                                        </p:tav>
                                        <p:tav tm="100000">
                                          <p:val>
                                            <p:strVal val="#ppt_h"/>
                                          </p:val>
                                        </p:tav>
                                      </p:tavLst>
                                    </p:anim>
                                    <p:anim calcmode="lin" valueType="num">
                                      <p:cBhvr>
                                        <p:cTn id="9" dur="2000" fill="hold"/>
                                        <p:tgtEl>
                                          <p:spTgt spid="12292"/>
                                        </p:tgtEl>
                                        <p:attrNameLst>
                                          <p:attrName>ppt_x</p:attrName>
                                        </p:attrNameLst>
                                      </p:cBhvr>
                                      <p:tavLst>
                                        <p:tav tm="0">
                                          <p:val>
                                            <p:fltVal val="0.5"/>
                                          </p:val>
                                        </p:tav>
                                        <p:tav tm="100000">
                                          <p:val>
                                            <p:strVal val="#ppt_x"/>
                                          </p:val>
                                        </p:tav>
                                      </p:tavLst>
                                    </p:anim>
                                    <p:anim calcmode="lin" valueType="num">
                                      <p:cBhvr>
                                        <p:cTn id="10" dur="2000" fill="hold"/>
                                        <p:tgtEl>
                                          <p:spTgt spid="1229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anim calcmode="lin" valueType="num">
                                      <p:cBhvr>
                                        <p:cTn id="15" dur="2000" fill="hold"/>
                                        <p:tgtEl>
                                          <p:spTgt spid="12293"/>
                                        </p:tgtEl>
                                        <p:attrNameLst>
                                          <p:attrName>ppt_w</p:attrName>
                                        </p:attrNameLst>
                                      </p:cBhvr>
                                      <p:tavLst>
                                        <p:tav tm="0">
                                          <p:val>
                                            <p:fltVal val="0"/>
                                          </p:val>
                                        </p:tav>
                                        <p:tav tm="100000">
                                          <p:val>
                                            <p:strVal val="#ppt_w"/>
                                          </p:val>
                                        </p:tav>
                                      </p:tavLst>
                                    </p:anim>
                                    <p:anim calcmode="lin" valueType="num">
                                      <p:cBhvr>
                                        <p:cTn id="16" dur="2000" fill="hold"/>
                                        <p:tgtEl>
                                          <p:spTgt spid="12293"/>
                                        </p:tgtEl>
                                        <p:attrNameLst>
                                          <p:attrName>ppt_h</p:attrName>
                                        </p:attrNameLst>
                                      </p:cBhvr>
                                      <p:tavLst>
                                        <p:tav tm="0">
                                          <p:val>
                                            <p:fltVal val="0"/>
                                          </p:val>
                                        </p:tav>
                                        <p:tav tm="100000">
                                          <p:val>
                                            <p:strVal val="#ppt_h"/>
                                          </p:val>
                                        </p:tav>
                                      </p:tavLst>
                                    </p:anim>
                                    <p:anim calcmode="lin" valueType="num">
                                      <p:cBhvr>
                                        <p:cTn id="17" dur="2000" fill="hold"/>
                                        <p:tgtEl>
                                          <p:spTgt spid="12293"/>
                                        </p:tgtEl>
                                        <p:attrNameLst>
                                          <p:attrName>ppt_x</p:attrName>
                                        </p:attrNameLst>
                                      </p:cBhvr>
                                      <p:tavLst>
                                        <p:tav tm="0">
                                          <p:val>
                                            <p:fltVal val="0.5"/>
                                          </p:val>
                                        </p:tav>
                                        <p:tav tm="100000">
                                          <p:val>
                                            <p:strVal val="#ppt_x"/>
                                          </p:val>
                                        </p:tav>
                                      </p:tavLst>
                                    </p:anim>
                                    <p:anim calcmode="lin" valueType="num">
                                      <p:cBhvr>
                                        <p:cTn id="18" dur="2000" fill="hold"/>
                                        <p:tgtEl>
                                          <p:spTgt spid="1229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autoUpdateAnimBg="0"/>
      <p:bldP spid="12293" grpId="0" animBg="1"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681BB214-292F-3BC9-5E51-9793B8D23D8E}"/>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0935DE91-4913-21F0-71DC-8A34BE2B8C61}"/>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VIII. </a:t>
            </a:r>
            <a:r>
              <a:rPr lang="it-IT" sz="5400" b="1" cap="small" dirty="0">
                <a:solidFill>
                  <a:srgbClr val="C00000"/>
                </a:solidFill>
              </a:rPr>
              <a:t>Le Virtù</a:t>
            </a:r>
            <a:endParaRPr lang="it-IT" sz="4800" b="1" cap="small" dirty="0">
              <a:solidFill>
                <a:srgbClr val="008000"/>
              </a:solidFill>
            </a:endParaRPr>
          </a:p>
        </p:txBody>
      </p:sp>
    </p:spTree>
  </p:cSld>
  <p:clrMapOvr>
    <a:masterClrMapping/>
  </p:clrMapOvr>
  <p:transition>
    <p:whee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8773A3D-CE16-EECF-EDA4-4AAE48733F43}"/>
              </a:ext>
            </a:extLst>
          </p:cNvPr>
          <p:cNvSpPr>
            <a:spLocks noGrp="1" noChangeArrowheads="1"/>
          </p:cNvSpPr>
          <p:nvPr>
            <p:ph type="title"/>
          </p:nvPr>
        </p:nvSpPr>
        <p:spPr>
          <a:xfrm>
            <a:off x="0" y="0"/>
            <a:ext cx="9144000" cy="765175"/>
          </a:xfrm>
          <a:solidFill>
            <a:schemeClr val="bg1">
              <a:lumMod val="65000"/>
            </a:schemeClr>
          </a:solidFill>
        </p:spPr>
        <p:txBody>
          <a:bodyPr/>
          <a:lstStyle/>
          <a:p>
            <a:pPr algn="r">
              <a:defRPr/>
            </a:pPr>
            <a:r>
              <a:rPr lang="es-ES_tradnl" sz="2400" b="1" i="1" dirty="0">
                <a:effectLst>
                  <a:outerShdw blurRad="38100" dist="38100" dir="2700000" algn="tl">
                    <a:srgbClr val="FFFFFF"/>
                  </a:outerShdw>
                </a:effectLst>
              </a:rPr>
              <a:t>VIRTU’, 1</a:t>
            </a:r>
            <a:endParaRPr lang="es-ES_tradnl" sz="2400" dirty="0"/>
          </a:p>
        </p:txBody>
      </p:sp>
      <p:sp>
        <p:nvSpPr>
          <p:cNvPr id="2052" name="Text Box 4">
            <a:extLst>
              <a:ext uri="{FF2B5EF4-FFF2-40B4-BE49-F238E27FC236}">
                <a16:creationId xmlns:a16="http://schemas.microsoft.com/office/drawing/2014/main" id="{20571F60-58BF-9BC6-A9E8-F1F153056E21}"/>
              </a:ext>
            </a:extLst>
          </p:cNvPr>
          <p:cNvSpPr txBox="1">
            <a:spLocks noChangeArrowheads="1"/>
          </p:cNvSpPr>
          <p:nvPr/>
        </p:nvSpPr>
        <p:spPr bwMode="auto">
          <a:xfrm>
            <a:off x="1547813" y="1412875"/>
            <a:ext cx="7272337" cy="2462213"/>
          </a:xfrm>
          <a:prstGeom prst="rect">
            <a:avLst/>
          </a:prstGeom>
          <a:noFill/>
          <a:ln w="76200">
            <a:solidFill>
              <a:srgbClr val="D60093"/>
            </a:solidFill>
            <a:miter lim="800000"/>
            <a:headEnd/>
            <a:tailEnd/>
          </a:ln>
          <a:effectLst/>
        </p:spPr>
        <p:txBody>
          <a:bodyPr>
            <a:spAutoFit/>
          </a:bodyPr>
          <a:lstStyle/>
          <a:p>
            <a:pPr algn="just" eaLnBrk="0" hangingPunct="0">
              <a:defRPr/>
            </a:pPr>
            <a:r>
              <a:rPr lang="it-IT" sz="2200" dirty="0">
                <a:latin typeface="Times New Roman"/>
              </a:rPr>
              <a:t>Nel </a:t>
            </a:r>
            <a:r>
              <a:rPr lang="it-IT" sz="2200" b="1" dirty="0">
                <a:solidFill>
                  <a:schemeClr val="accent2">
                    <a:lumMod val="75000"/>
                  </a:schemeClr>
                </a:solidFill>
                <a:latin typeface="Times New Roman"/>
              </a:rPr>
              <a:t>Battesimo</a:t>
            </a:r>
            <a:r>
              <a:rPr lang="it-IT" sz="2200" dirty="0">
                <a:latin typeface="Times New Roman"/>
              </a:rPr>
              <a:t> ci viene comunicata una nuova vita</a:t>
            </a:r>
            <a:r>
              <a:rPr lang="es-ES_tradnl" sz="2200" dirty="0">
                <a:latin typeface="Times New Roman"/>
              </a:rPr>
              <a:t>: il cristiano “</a:t>
            </a:r>
            <a:r>
              <a:rPr lang="es-ES_tradnl" sz="2200" b="1" dirty="0">
                <a:solidFill>
                  <a:srgbClr val="CC0000"/>
                </a:solidFill>
                <a:latin typeface="Times New Roman"/>
              </a:rPr>
              <a:t>partecipa della vita divina</a:t>
            </a:r>
            <a:r>
              <a:rPr lang="es-ES_tradnl" sz="2200" dirty="0">
                <a:latin typeface="Times New Roman"/>
              </a:rPr>
              <a:t>” (</a:t>
            </a:r>
            <a:r>
              <a:rPr lang="es-ES_tradnl" sz="2200" b="1" u="sng" dirty="0">
                <a:effectLst>
                  <a:outerShdw blurRad="38100" dist="38100" dir="2700000" algn="tl">
                    <a:srgbClr val="C0C0C0"/>
                  </a:outerShdw>
                </a:effectLst>
                <a:latin typeface="Times New Roman"/>
              </a:rPr>
              <a:t>2 Pt 1,4</a:t>
            </a:r>
            <a:r>
              <a:rPr lang="es-ES_tradnl" sz="2200" dirty="0">
                <a:latin typeface="Times New Roman"/>
              </a:rPr>
              <a:t>) e può dire: “</a:t>
            </a:r>
            <a:r>
              <a:rPr lang="it-IT" sz="2200" i="1" dirty="0">
                <a:latin typeface="Times New Roman"/>
              </a:rPr>
              <a:t>Non sono più io che vivo, ma </a:t>
            </a:r>
            <a:r>
              <a:rPr lang="it-IT" sz="2200" b="1" i="1" dirty="0">
                <a:solidFill>
                  <a:schemeClr val="accent2">
                    <a:lumMod val="75000"/>
                  </a:schemeClr>
                </a:solidFill>
                <a:latin typeface="Times New Roman"/>
              </a:rPr>
              <a:t>Cristo</a:t>
            </a:r>
            <a:r>
              <a:rPr lang="it-IT" sz="2200" i="1" dirty="0">
                <a:latin typeface="Times New Roman"/>
              </a:rPr>
              <a:t> vive in me</a:t>
            </a:r>
            <a:r>
              <a:rPr lang="es-ES_tradnl" sz="2200" dirty="0">
                <a:latin typeface="Times New Roman"/>
              </a:rPr>
              <a:t>” (</a:t>
            </a:r>
            <a:r>
              <a:rPr lang="es-ES_tradnl" sz="2200" b="1" u="sng" dirty="0">
                <a:effectLst>
                  <a:outerShdw blurRad="38100" dist="38100" dir="2700000" algn="tl">
                    <a:srgbClr val="C0C0C0"/>
                  </a:outerShdw>
                </a:effectLst>
                <a:latin typeface="Times New Roman"/>
              </a:rPr>
              <a:t>Gal 2, 20</a:t>
            </a:r>
            <a:r>
              <a:rPr lang="es-ES_tradnl" sz="2200" dirty="0">
                <a:latin typeface="Times New Roman"/>
              </a:rPr>
              <a:t>). </a:t>
            </a:r>
            <a:r>
              <a:rPr lang="it-IT" sz="2200" dirty="0">
                <a:latin typeface="Times New Roman"/>
              </a:rPr>
              <a:t>Per identificarsi con Gesù Cristo </a:t>
            </a:r>
            <a:r>
              <a:rPr lang="it-IT" sz="2200" b="1" dirty="0">
                <a:solidFill>
                  <a:schemeClr val="accent2">
                    <a:lumMod val="75000"/>
                  </a:schemeClr>
                </a:solidFill>
                <a:latin typeface="Times New Roman"/>
              </a:rPr>
              <a:t>è necessaria</a:t>
            </a:r>
            <a:r>
              <a:rPr lang="it-IT" sz="2200" dirty="0">
                <a:latin typeface="Times New Roman"/>
              </a:rPr>
              <a:t> l’azione dello </a:t>
            </a:r>
            <a:r>
              <a:rPr lang="it-IT" sz="2200" b="1" dirty="0">
                <a:solidFill>
                  <a:srgbClr val="C00000"/>
                </a:solidFill>
                <a:latin typeface="Times New Roman"/>
              </a:rPr>
              <a:t>Spirito Santo</a:t>
            </a:r>
            <a:r>
              <a:rPr lang="es-ES_tradnl" sz="2200" dirty="0">
                <a:latin typeface="Times New Roman"/>
              </a:rPr>
              <a:t>. Questa </a:t>
            </a:r>
            <a:r>
              <a:rPr lang="it-IT" sz="2200" dirty="0">
                <a:latin typeface="Times New Roman"/>
              </a:rPr>
              <a:t>identificazione coinvolge i diversi ambiti dell’essere spirituale, e cioè la </a:t>
            </a:r>
            <a:r>
              <a:rPr lang="it-IT" sz="2200" b="1" i="1" dirty="0">
                <a:solidFill>
                  <a:srgbClr val="008000"/>
                </a:solidFill>
                <a:latin typeface="Times New Roman"/>
              </a:rPr>
              <a:t>ragione</a:t>
            </a:r>
            <a:r>
              <a:rPr lang="it-IT" sz="2200" dirty="0">
                <a:latin typeface="Times New Roman"/>
              </a:rPr>
              <a:t>, la </a:t>
            </a:r>
            <a:r>
              <a:rPr lang="it-IT" sz="2200" b="1" i="1" dirty="0">
                <a:solidFill>
                  <a:srgbClr val="008000"/>
                </a:solidFill>
                <a:latin typeface="Times New Roman"/>
              </a:rPr>
              <a:t>volontà</a:t>
            </a:r>
            <a:r>
              <a:rPr lang="it-IT" sz="2200" i="1" dirty="0">
                <a:latin typeface="Times New Roman"/>
              </a:rPr>
              <a:t> </a:t>
            </a:r>
            <a:r>
              <a:rPr lang="it-IT" sz="2200" dirty="0">
                <a:latin typeface="Times New Roman"/>
              </a:rPr>
              <a:t>e la vita </a:t>
            </a:r>
            <a:r>
              <a:rPr lang="it-IT" sz="2200" b="1" i="1" dirty="0">
                <a:solidFill>
                  <a:srgbClr val="008000"/>
                </a:solidFill>
                <a:latin typeface="Times New Roman"/>
              </a:rPr>
              <a:t>affettiva</a:t>
            </a:r>
            <a:r>
              <a:rPr lang="es-ES_tradnl" sz="2200" dirty="0">
                <a:latin typeface="Times New Roman"/>
              </a:rPr>
              <a:t>.</a:t>
            </a:r>
            <a:endParaRPr lang="es-ES_tradnl" sz="2200" b="1" dirty="0">
              <a:solidFill>
                <a:srgbClr val="008000"/>
              </a:solidFill>
              <a:latin typeface="Times New Roman"/>
            </a:endParaRPr>
          </a:p>
        </p:txBody>
      </p:sp>
      <p:sp>
        <p:nvSpPr>
          <p:cNvPr id="2053" name="Text Box 5">
            <a:extLst>
              <a:ext uri="{FF2B5EF4-FFF2-40B4-BE49-F238E27FC236}">
                <a16:creationId xmlns:a16="http://schemas.microsoft.com/office/drawing/2014/main" id="{E0E694F8-BC57-7E50-B2F7-43ACAC1CA1C1}"/>
              </a:ext>
            </a:extLst>
          </p:cNvPr>
          <p:cNvSpPr txBox="1">
            <a:spLocks noChangeArrowheads="1"/>
          </p:cNvSpPr>
          <p:nvPr/>
        </p:nvSpPr>
        <p:spPr bwMode="auto">
          <a:xfrm>
            <a:off x="179388" y="4005263"/>
            <a:ext cx="8713787" cy="2678112"/>
          </a:xfrm>
          <a:prstGeom prst="rect">
            <a:avLst/>
          </a:prstGeom>
          <a:solidFill>
            <a:srgbClr val="FFFF00"/>
          </a:solidFill>
          <a:ln w="7620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cs typeface="Times New Roman" panose="02020603050405020304" pitchFamily="18" charset="0"/>
              </a:rPr>
              <a:t>«Non si tratta solamente di mettersi in ascolto di un insegnamento e di accogliere nell’obbedienza un comandamento. Si tratta, più radicalmente, di </a:t>
            </a:r>
            <a:r>
              <a:rPr lang="it-IT" altLang="it-IT" b="1">
                <a:solidFill>
                  <a:srgbClr val="008000"/>
                </a:solidFill>
                <a:cs typeface="Times New Roman" panose="02020603050405020304" pitchFamily="18" charset="0"/>
              </a:rPr>
              <a:t>aderire alla persona stessa di Gesù, di condividere la sua vita e il suo destino, di partecipare alla sua obbedienza libera e amorosa alla volontà del Padre</a:t>
            </a:r>
            <a:r>
              <a:rPr lang="it-IT" altLang="it-IT">
                <a:cs typeface="Times New Roman" panose="02020603050405020304" pitchFamily="18" charset="0"/>
              </a:rPr>
              <a:t>. Seguendo, mediante la risposta della fede, colui che è la Sapienza incarnata, il discepolo di Gesù diventa veramente </a:t>
            </a:r>
            <a:r>
              <a:rPr lang="it-IT" altLang="it-IT" i="1">
                <a:cs typeface="Times New Roman" panose="02020603050405020304" pitchFamily="18" charset="0"/>
              </a:rPr>
              <a:t>discepolo di Dio</a:t>
            </a:r>
            <a:r>
              <a:rPr lang="it-IT" altLang="it-IT">
                <a:cs typeface="Times New Roman" panose="02020603050405020304" pitchFamily="18" charset="0"/>
              </a:rPr>
              <a:t>» (VS, 19).</a:t>
            </a:r>
            <a:endParaRPr lang="es-ES_tradnl" altLang="it-IT">
              <a:cs typeface="Times New Roman" panose="02020603050405020304" pitchFamily="18" charset="0"/>
            </a:endParaRPr>
          </a:p>
        </p:txBody>
      </p:sp>
      <p:sp>
        <p:nvSpPr>
          <p:cNvPr id="4101" name="Text Box 6">
            <a:extLst>
              <a:ext uri="{FF2B5EF4-FFF2-40B4-BE49-F238E27FC236}">
                <a16:creationId xmlns:a16="http://schemas.microsoft.com/office/drawing/2014/main" id="{6C995F91-8326-4CDB-51B0-565F14DBB977}"/>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106</a:t>
            </a:r>
          </a:p>
        </p:txBody>
      </p:sp>
      <p:sp>
        <p:nvSpPr>
          <p:cNvPr id="7" name="CasellaDiTesto 6">
            <a:extLst>
              <a:ext uri="{FF2B5EF4-FFF2-40B4-BE49-F238E27FC236}">
                <a16:creationId xmlns:a16="http://schemas.microsoft.com/office/drawing/2014/main" id="{A0D25015-D72C-41C2-1F32-0F7FC5011D78}"/>
              </a:ext>
            </a:extLst>
          </p:cNvPr>
          <p:cNvSpPr txBox="1"/>
          <p:nvPr/>
        </p:nvSpPr>
        <p:spPr>
          <a:xfrm>
            <a:off x="0" y="765175"/>
            <a:ext cx="9144000" cy="4921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0" hangingPunct="0">
              <a:defRPr/>
            </a:pPr>
            <a:r>
              <a:rPr lang="it-IT" sz="2600" b="1" dirty="0">
                <a:solidFill>
                  <a:srgbClr val="FF0000"/>
                </a:solidFill>
              </a:rPr>
              <a:t>La vita cristiana è la sequela e l’imitazione della vita di Gesù</a:t>
            </a:r>
          </a:p>
        </p:txBody>
      </p:sp>
      <p:sp>
        <p:nvSpPr>
          <p:cNvPr id="9" name="Freccia angolare in su 8">
            <a:extLst>
              <a:ext uri="{FF2B5EF4-FFF2-40B4-BE49-F238E27FC236}">
                <a16:creationId xmlns:a16="http://schemas.microsoft.com/office/drawing/2014/main" id="{5035088A-F163-C7A8-F272-0FBFDA7CF1E1}"/>
              </a:ext>
            </a:extLst>
          </p:cNvPr>
          <p:cNvSpPr/>
          <p:nvPr/>
        </p:nvSpPr>
        <p:spPr bwMode="auto">
          <a:xfrm rot="5400000">
            <a:off x="438944" y="1658144"/>
            <a:ext cx="993775" cy="792163"/>
          </a:xfrm>
          <a:prstGeom prst="bentUp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it-IT">
              <a:latin typeface="Times New Roman"/>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1000" fill="hold"/>
                                        <p:tgtEl>
                                          <p:spTgt spid="2052"/>
                                        </p:tgtEl>
                                        <p:attrNameLst>
                                          <p:attrName>ppt_x</p:attrName>
                                        </p:attrNameLst>
                                      </p:cBhvr>
                                      <p:tavLst>
                                        <p:tav tm="0">
                                          <p:val>
                                            <p:strVal val="0-#ppt_w/2"/>
                                          </p:val>
                                        </p:tav>
                                        <p:tav tm="100000">
                                          <p:val>
                                            <p:strVal val="#ppt_x"/>
                                          </p:val>
                                        </p:tav>
                                      </p:tavLst>
                                    </p:anim>
                                    <p:anim calcmode="lin" valueType="num">
                                      <p:cBhvr additive="base">
                                        <p:cTn id="8"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1000" fill="hold"/>
                                        <p:tgtEl>
                                          <p:spTgt spid="2053"/>
                                        </p:tgtEl>
                                        <p:attrNameLst>
                                          <p:attrName>ppt_w</p:attrName>
                                        </p:attrNameLst>
                                      </p:cBhvr>
                                      <p:tavLst>
                                        <p:tav tm="0">
                                          <p:val>
                                            <p:strVal val="#ppt_w*0.70"/>
                                          </p:val>
                                        </p:tav>
                                        <p:tav tm="100000">
                                          <p:val>
                                            <p:strVal val="#ppt_w"/>
                                          </p:val>
                                        </p:tav>
                                      </p:tavLst>
                                    </p:anim>
                                    <p:anim calcmode="lin" valueType="num">
                                      <p:cBhvr>
                                        <p:cTn id="14" dur="1000" fill="hold"/>
                                        <p:tgtEl>
                                          <p:spTgt spid="2053"/>
                                        </p:tgtEl>
                                        <p:attrNameLst>
                                          <p:attrName>ppt_h</p:attrName>
                                        </p:attrNameLst>
                                      </p:cBhvr>
                                      <p:tavLst>
                                        <p:tav tm="0">
                                          <p:val>
                                            <p:strVal val="#ppt_h"/>
                                          </p:val>
                                        </p:tav>
                                        <p:tav tm="100000">
                                          <p:val>
                                            <p:strVal val="#ppt_h"/>
                                          </p:val>
                                        </p:tav>
                                      </p:tavLst>
                                    </p:anim>
                                    <p:animEffect transition="in" filter="fade">
                                      <p:cBhvr>
                                        <p:cTn id="15"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3" grpId="0" animBg="1"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16449B-B16F-337E-B956-B0D73806E410}"/>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2</a:t>
            </a:r>
            <a:endParaRPr lang="es-ES_tradnl" sz="2400" dirty="0"/>
          </a:p>
        </p:txBody>
      </p:sp>
      <p:pic>
        <p:nvPicPr>
          <p:cNvPr id="2051" name="Picture 3" descr="A:\tcCristo.JPG">
            <a:extLst>
              <a:ext uri="{FF2B5EF4-FFF2-40B4-BE49-F238E27FC236}">
                <a16:creationId xmlns:a16="http://schemas.microsoft.com/office/drawing/2014/main" id="{B9B98EF4-155C-4C5F-7732-A4C63EE95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1320800"/>
            <a:ext cx="2330450" cy="2971800"/>
          </a:xfrm>
          <a:prstGeom prst="rect">
            <a:avLst/>
          </a:prstGeom>
          <a:noFill/>
          <a:ln w="76200">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 Box 4">
            <a:extLst>
              <a:ext uri="{FF2B5EF4-FFF2-40B4-BE49-F238E27FC236}">
                <a16:creationId xmlns:a16="http://schemas.microsoft.com/office/drawing/2014/main" id="{C1EE22D6-8A98-FEA8-1A6D-2EBA35F8B730}"/>
              </a:ext>
            </a:extLst>
          </p:cNvPr>
          <p:cNvSpPr txBox="1">
            <a:spLocks noChangeArrowheads="1"/>
          </p:cNvSpPr>
          <p:nvPr/>
        </p:nvSpPr>
        <p:spPr bwMode="auto">
          <a:xfrm>
            <a:off x="250825" y="908050"/>
            <a:ext cx="5775325" cy="3786188"/>
          </a:xfrm>
          <a:prstGeom prst="rect">
            <a:avLst/>
          </a:prstGeom>
          <a:noFill/>
          <a:ln w="76200">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Identificarsi con Cristo significa configurare la propria vita alla Sua vita.</a:t>
            </a:r>
          </a:p>
          <a:p>
            <a:pPr algn="just"/>
            <a:endParaRPr lang="it-IT" altLang="it-IT"/>
          </a:p>
          <a:p>
            <a:pPr algn="ctr"/>
            <a:r>
              <a:rPr lang="it-IT" altLang="it-IT"/>
              <a:t>La vocazione divina a identificarsi con Cristo e vivere la sua vita è tanto reale –benché soprannaturale–, da far dire a </a:t>
            </a:r>
            <a:r>
              <a:rPr lang="it-IT" altLang="it-IT" b="1">
                <a:solidFill>
                  <a:srgbClr val="C00000"/>
                </a:solidFill>
              </a:rPr>
              <a:t>sant’Agostino</a:t>
            </a:r>
            <a:r>
              <a:rPr lang="it-IT" altLang="it-IT"/>
              <a:t>: «</a:t>
            </a:r>
            <a:r>
              <a:rPr lang="it-IT" altLang="it-IT" i="1"/>
              <a:t>Rallegriamoci e ringraziamo: siamo diventati non solo cristiani, ma Cristo stesso. Stupite e gioite: Cristo siamo diventati!</a:t>
            </a:r>
            <a:r>
              <a:rPr lang="it-IT" altLang="it-IT"/>
              <a:t>» </a:t>
            </a:r>
          </a:p>
          <a:p>
            <a:pPr algn="ctr"/>
            <a:r>
              <a:rPr lang="it-IT" altLang="it-IT"/>
              <a:t>(cfr VS, 21).</a:t>
            </a:r>
            <a:endParaRPr lang="es-ES_tradnl" altLang="it-IT" b="1">
              <a:solidFill>
                <a:srgbClr val="008000"/>
              </a:solidFill>
            </a:endParaRPr>
          </a:p>
        </p:txBody>
      </p:sp>
      <p:sp>
        <p:nvSpPr>
          <p:cNvPr id="2053" name="Text Box 5">
            <a:extLst>
              <a:ext uri="{FF2B5EF4-FFF2-40B4-BE49-F238E27FC236}">
                <a16:creationId xmlns:a16="http://schemas.microsoft.com/office/drawing/2014/main" id="{7EBDED0C-965F-B2C7-2276-A7873F646471}"/>
              </a:ext>
            </a:extLst>
          </p:cNvPr>
          <p:cNvSpPr txBox="1">
            <a:spLocks noChangeArrowheads="1"/>
          </p:cNvSpPr>
          <p:nvPr/>
        </p:nvSpPr>
        <p:spPr bwMode="auto">
          <a:xfrm>
            <a:off x="250825" y="4797425"/>
            <a:ext cx="8569325" cy="1938338"/>
          </a:xfrm>
          <a:prstGeom prst="rect">
            <a:avLst/>
          </a:prstGeom>
          <a:solidFill>
            <a:srgbClr val="FFC000"/>
          </a:solidFill>
          <a:ln w="7620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000"/>
              <a:t>«Seguire Cristo: questo è il segreto. Accompagnarlo così da vicino, da vivere con Lui, come i primi dodici; così da vicino, da poterci identificare con Lui [...]. Il Signore si riflette nella nostra condotta, come in uno specchio. Se lo specchio è quale deve essere, accoglierà il volto amabilissimo del nostro Salvatore senza sfigurarlo, senza caricature: e gli altri avranno la possibilità di ammirarlo, di seguirlo» (san Josemaría Escrivá, </a:t>
            </a:r>
            <a:r>
              <a:rPr lang="it-IT" altLang="it-IT" sz="2000" i="1"/>
              <a:t>Amici di Dio</a:t>
            </a:r>
            <a:r>
              <a:rPr lang="it-IT" altLang="it-IT" sz="2000"/>
              <a:t>, n. 299).</a:t>
            </a:r>
            <a:endParaRPr lang="es-ES_tradnl" altLang="it-IT" sz="2000"/>
          </a:p>
        </p:txBody>
      </p:sp>
      <p:sp>
        <p:nvSpPr>
          <p:cNvPr id="5126" name="Text Box 6">
            <a:extLst>
              <a:ext uri="{FF2B5EF4-FFF2-40B4-BE49-F238E27FC236}">
                <a16:creationId xmlns:a16="http://schemas.microsoft.com/office/drawing/2014/main" id="{8B538BB5-0B1C-186C-A9A4-A27E7EB6A279}"/>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arn(outVertical)">
                                      <p:cBhvr>
                                        <p:cTn id="11" dur="1000"/>
                                        <p:tgtEl>
                                          <p:spTgt spid="20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barn(inVertical)">
                                      <p:cBhvr>
                                        <p:cTn id="1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3" grpId="0"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A2A4E4D-8F30-7C91-6384-E54498DC05FE}"/>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3</a:t>
            </a:r>
            <a:endParaRPr lang="es-ES_tradnl" sz="2400" dirty="0"/>
          </a:p>
        </p:txBody>
      </p:sp>
      <p:sp>
        <p:nvSpPr>
          <p:cNvPr id="2052" name="Text Box 4">
            <a:extLst>
              <a:ext uri="{FF2B5EF4-FFF2-40B4-BE49-F238E27FC236}">
                <a16:creationId xmlns:a16="http://schemas.microsoft.com/office/drawing/2014/main" id="{3B183253-BDB3-1492-A67B-E7AB2E3CACDA}"/>
              </a:ext>
            </a:extLst>
          </p:cNvPr>
          <p:cNvSpPr txBox="1">
            <a:spLocks noChangeArrowheads="1"/>
          </p:cNvSpPr>
          <p:nvPr/>
        </p:nvSpPr>
        <p:spPr bwMode="auto">
          <a:xfrm>
            <a:off x="250825" y="908050"/>
            <a:ext cx="8713788" cy="1108075"/>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eaLnBrk="0" hangingPunct="0">
              <a:defRPr/>
            </a:pPr>
            <a:r>
              <a:rPr lang="it-IT" sz="2200" dirty="0"/>
              <a:t>Per identificarsi con Gesù Cristo </a:t>
            </a:r>
            <a:r>
              <a:rPr lang="it-IT" sz="2200" b="1" dirty="0">
                <a:solidFill>
                  <a:schemeClr val="accent2">
                    <a:lumMod val="75000"/>
                  </a:schemeClr>
                </a:solidFill>
              </a:rPr>
              <a:t>è necessaria</a:t>
            </a:r>
            <a:r>
              <a:rPr lang="it-IT" sz="2200" dirty="0"/>
              <a:t> l’azione dello </a:t>
            </a:r>
            <a:r>
              <a:rPr lang="it-IT" sz="2200" b="1" dirty="0">
                <a:solidFill>
                  <a:srgbClr val="C00000"/>
                </a:solidFill>
              </a:rPr>
              <a:t>Spirito Santo</a:t>
            </a:r>
            <a:r>
              <a:rPr lang="es-ES_tradnl" sz="2200" dirty="0"/>
              <a:t>. Questa </a:t>
            </a:r>
            <a:r>
              <a:rPr lang="it-IT" sz="2200" dirty="0"/>
              <a:t>identificazione coinvolge i diversi ambiti dell’essere spirituale, e cioè la </a:t>
            </a:r>
            <a:r>
              <a:rPr lang="it-IT" sz="2200" b="1" i="1" dirty="0">
                <a:solidFill>
                  <a:srgbClr val="008000"/>
                </a:solidFill>
              </a:rPr>
              <a:t>ragione</a:t>
            </a:r>
            <a:r>
              <a:rPr lang="it-IT" sz="2200" dirty="0"/>
              <a:t>, la </a:t>
            </a:r>
            <a:r>
              <a:rPr lang="it-IT" sz="2200" b="1" i="1" dirty="0">
                <a:solidFill>
                  <a:srgbClr val="008000"/>
                </a:solidFill>
              </a:rPr>
              <a:t>volontà</a:t>
            </a:r>
            <a:r>
              <a:rPr lang="it-IT" sz="2200" i="1" dirty="0"/>
              <a:t> </a:t>
            </a:r>
            <a:r>
              <a:rPr lang="it-IT" sz="2200" dirty="0"/>
              <a:t>e la vita </a:t>
            </a:r>
            <a:r>
              <a:rPr lang="it-IT" sz="2200" b="1" i="1" dirty="0">
                <a:solidFill>
                  <a:srgbClr val="008000"/>
                </a:solidFill>
              </a:rPr>
              <a:t>affettiva</a:t>
            </a:r>
            <a:r>
              <a:rPr lang="es-ES_tradnl" sz="2200" dirty="0"/>
              <a:t>.</a:t>
            </a:r>
            <a:endParaRPr lang="es-ES_tradnl" sz="2200" b="1" dirty="0">
              <a:solidFill>
                <a:srgbClr val="008000"/>
              </a:solidFill>
            </a:endParaRPr>
          </a:p>
        </p:txBody>
      </p:sp>
      <p:sp>
        <p:nvSpPr>
          <p:cNvPr id="2053" name="Text Box 5">
            <a:extLst>
              <a:ext uri="{FF2B5EF4-FFF2-40B4-BE49-F238E27FC236}">
                <a16:creationId xmlns:a16="http://schemas.microsoft.com/office/drawing/2014/main" id="{3A27C655-3459-9816-75E0-6063A43D6432}"/>
              </a:ext>
            </a:extLst>
          </p:cNvPr>
          <p:cNvSpPr txBox="1">
            <a:spLocks noChangeArrowheads="1"/>
          </p:cNvSpPr>
          <p:nvPr/>
        </p:nvSpPr>
        <p:spPr bwMode="auto">
          <a:xfrm>
            <a:off x="250825" y="2276475"/>
            <a:ext cx="8713788" cy="1878013"/>
          </a:xfrm>
          <a:prstGeom prst="rect">
            <a:avLst/>
          </a:prstGeom>
          <a:solidFill>
            <a:srgbClr val="FFFF00"/>
          </a:solidFill>
          <a:ln w="7620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200"/>
              <a:t>All’azione dello Spirito Santo </a:t>
            </a:r>
            <a:r>
              <a:rPr lang="es-ES_tradnl" altLang="it-IT" sz="2200" b="1">
                <a:solidFill>
                  <a:schemeClr val="accent2"/>
                </a:solidFill>
              </a:rPr>
              <a:t>il cristiano deve corrispondere</a:t>
            </a:r>
            <a:r>
              <a:rPr lang="es-ES_tradnl" altLang="it-IT" sz="2200"/>
              <a:t> con una lotta ascetica </a:t>
            </a:r>
            <a:r>
              <a:rPr lang="es-ES_tradnl" altLang="it-IT" sz="2200" b="1">
                <a:solidFill>
                  <a:srgbClr val="008000"/>
                </a:solidFill>
              </a:rPr>
              <a:t>persistente</a:t>
            </a:r>
            <a:r>
              <a:rPr lang="es-ES_tradnl" altLang="it-IT" sz="2200"/>
              <a:t>: questa cooperazione dell’uomo con lo Spirito Santo deve essere </a:t>
            </a:r>
            <a:r>
              <a:rPr lang="es-ES_tradnl" altLang="it-IT" sz="2200" b="1">
                <a:solidFill>
                  <a:srgbClr val="008000"/>
                </a:solidFill>
              </a:rPr>
              <a:t>abituale </a:t>
            </a:r>
            <a:r>
              <a:rPr lang="es-ES_tradnl" altLang="it-IT" sz="2200"/>
              <a:t>in modo da  creare abiti nel soggetto, che si chiamano </a:t>
            </a:r>
            <a:r>
              <a:rPr lang="es-ES_tradnl" altLang="it-IT" sz="2800" b="1">
                <a:solidFill>
                  <a:srgbClr val="CC0000"/>
                </a:solidFill>
              </a:rPr>
              <a:t>virtù</a:t>
            </a:r>
            <a:r>
              <a:rPr lang="es-ES_tradnl" altLang="it-IT" sz="2200"/>
              <a:t>: la virtù è un </a:t>
            </a:r>
            <a:r>
              <a:rPr lang="es-ES_tradnl" altLang="it-IT" sz="2200" b="1">
                <a:solidFill>
                  <a:srgbClr val="008000"/>
                </a:solidFill>
              </a:rPr>
              <a:t>abito</a:t>
            </a:r>
            <a:r>
              <a:rPr lang="es-ES_tradnl" altLang="it-IT" sz="2200"/>
              <a:t> che </a:t>
            </a:r>
            <a:r>
              <a:rPr lang="es-ES_tradnl" altLang="it-IT" sz="2200" b="1">
                <a:solidFill>
                  <a:srgbClr val="008000"/>
                </a:solidFill>
              </a:rPr>
              <a:t>rende più facile</a:t>
            </a:r>
            <a:r>
              <a:rPr lang="es-ES_tradnl" altLang="it-IT" sz="2200"/>
              <a:t> il </a:t>
            </a:r>
            <a:r>
              <a:rPr lang="es-ES_tradnl" altLang="it-IT" sz="2200" b="1">
                <a:solidFill>
                  <a:srgbClr val="008000"/>
                </a:solidFill>
              </a:rPr>
              <a:t>retto operare </a:t>
            </a:r>
            <a:r>
              <a:rPr lang="es-ES_tradnl" altLang="it-IT" sz="2200"/>
              <a:t>dell’uomo.</a:t>
            </a:r>
          </a:p>
        </p:txBody>
      </p:sp>
      <p:sp>
        <p:nvSpPr>
          <p:cNvPr id="6149" name="Text Box 6">
            <a:extLst>
              <a:ext uri="{FF2B5EF4-FFF2-40B4-BE49-F238E27FC236}">
                <a16:creationId xmlns:a16="http://schemas.microsoft.com/office/drawing/2014/main" id="{8A1B1642-063E-8D97-F365-2A50DA424779}"/>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108</a:t>
            </a:r>
          </a:p>
        </p:txBody>
      </p:sp>
      <p:sp>
        <p:nvSpPr>
          <p:cNvPr id="7" name="CasellaDiTesto 6">
            <a:extLst>
              <a:ext uri="{FF2B5EF4-FFF2-40B4-BE49-F238E27FC236}">
                <a16:creationId xmlns:a16="http://schemas.microsoft.com/office/drawing/2014/main" id="{353D4C40-DC2C-DC50-180A-47963C1A0125}"/>
              </a:ext>
            </a:extLst>
          </p:cNvPr>
          <p:cNvSpPr txBox="1"/>
          <p:nvPr/>
        </p:nvSpPr>
        <p:spPr>
          <a:xfrm>
            <a:off x="251520" y="4293096"/>
            <a:ext cx="8640960" cy="2462213"/>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eaLnBrk="0" hangingPunct="0">
              <a:defRPr/>
            </a:pPr>
            <a:r>
              <a:rPr lang="it-IT" sz="2200" dirty="0"/>
              <a:t>Alla dottrina di </a:t>
            </a:r>
            <a:r>
              <a:rPr lang="it-IT" sz="2200" b="1" u="sng" dirty="0"/>
              <a:t>Platone</a:t>
            </a:r>
            <a:r>
              <a:rPr lang="it-IT" sz="2200" dirty="0"/>
              <a:t> che pensava che per essere un buon cittadino fosse sufficiente «conoscere» ciò che era buono o cattivo, </a:t>
            </a:r>
            <a:r>
              <a:rPr lang="it-IT" sz="2200" b="1" u="sng" dirty="0"/>
              <a:t>Aristotele</a:t>
            </a:r>
            <a:r>
              <a:rPr lang="it-IT" sz="2200" dirty="0"/>
              <a:t> aggiunse che non bastava avere una «idea di bene», ma era necessario </a:t>
            </a:r>
            <a:r>
              <a:rPr lang="it-IT" sz="2200" u="sng" dirty="0"/>
              <a:t>metterla in pratica</a:t>
            </a:r>
            <a:r>
              <a:rPr lang="it-IT" sz="2200" dirty="0"/>
              <a:t>. Aggiungeva ancora che non bastava neppure compiere azioni buone più o meno puntuali, ma che era necessaria «</a:t>
            </a:r>
            <a:r>
              <a:rPr lang="it-IT" sz="2200" u="sng" dirty="0"/>
              <a:t>una ripetizione di atti</a:t>
            </a:r>
            <a:r>
              <a:rPr lang="it-IT" sz="2200" dirty="0"/>
              <a:t>» affinché il soggetto acquistasse «abiti di ben operare», cosa che esemplificò con questa sentenza che passò alla storia: «una rondine non fa primavera».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5D1C410-EEF0-2DA3-4836-5F4B16093D6D}"/>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4</a:t>
            </a:r>
            <a:endParaRPr lang="es-ES_tradnl" sz="2400" dirty="0"/>
          </a:p>
        </p:txBody>
      </p:sp>
      <p:sp>
        <p:nvSpPr>
          <p:cNvPr id="3075" name="Text Box 3">
            <a:extLst>
              <a:ext uri="{FF2B5EF4-FFF2-40B4-BE49-F238E27FC236}">
                <a16:creationId xmlns:a16="http://schemas.microsoft.com/office/drawing/2014/main" id="{CC1335D4-9F36-FAC5-AD2B-0D11FC910C94}"/>
              </a:ext>
            </a:extLst>
          </p:cNvPr>
          <p:cNvSpPr txBox="1">
            <a:spLocks noChangeArrowheads="1"/>
          </p:cNvSpPr>
          <p:nvPr/>
        </p:nvSpPr>
        <p:spPr bwMode="auto">
          <a:xfrm>
            <a:off x="323850" y="836613"/>
            <a:ext cx="8496300" cy="1201737"/>
          </a:xfrm>
          <a:prstGeom prst="rect">
            <a:avLst/>
          </a:prstGeom>
          <a:gradFill rotWithShape="1">
            <a:gsLst>
              <a:gs pos="0">
                <a:srgbClr val="A07400"/>
              </a:gs>
              <a:gs pos="50000">
                <a:srgbClr val="E6A900"/>
              </a:gs>
              <a:gs pos="100000">
                <a:srgbClr val="FFCA00"/>
              </a:gs>
            </a:gsLst>
            <a:lin ang="5400000" scaled="1"/>
          </a:gradFill>
          <a:ln w="76200" cmpd="tri">
            <a:solidFill>
              <a:srgbClr val="0080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Due </a:t>
            </a:r>
            <a:r>
              <a:rPr lang="es-ES_tradnl" altLang="it-IT" b="1">
                <a:solidFill>
                  <a:srgbClr val="008000"/>
                </a:solidFill>
              </a:rPr>
              <a:t>definizioni </a:t>
            </a:r>
            <a:r>
              <a:rPr lang="es-ES_tradnl" altLang="it-IT"/>
              <a:t>fra le varie possibili:</a:t>
            </a:r>
          </a:p>
          <a:p>
            <a:r>
              <a:rPr lang="es-ES_tradnl" altLang="it-IT"/>
              <a:t>- La virtù è una </a:t>
            </a:r>
            <a:r>
              <a:rPr lang="es-ES_tradnl" altLang="it-IT" b="1">
                <a:solidFill>
                  <a:srgbClr val="CC0000"/>
                </a:solidFill>
              </a:rPr>
              <a:t>disposizione </a:t>
            </a:r>
            <a:r>
              <a:rPr lang="es-ES_tradnl" altLang="it-IT" b="1" u="sng">
                <a:solidFill>
                  <a:srgbClr val="CC0000"/>
                </a:solidFill>
              </a:rPr>
              <a:t>abituale e ferma</a:t>
            </a:r>
            <a:r>
              <a:rPr lang="es-ES_tradnl" altLang="it-IT" b="1">
                <a:solidFill>
                  <a:srgbClr val="CC0000"/>
                </a:solidFill>
              </a:rPr>
              <a:t> a fare il bene</a:t>
            </a:r>
            <a:r>
              <a:rPr lang="es-ES_tradnl" altLang="it-IT"/>
              <a:t>.</a:t>
            </a:r>
          </a:p>
          <a:p>
            <a:r>
              <a:rPr lang="es-ES_tradnl" altLang="it-IT"/>
              <a:t>- La virtù è un </a:t>
            </a:r>
            <a:r>
              <a:rPr lang="es-ES_tradnl" altLang="it-IT" b="1">
                <a:solidFill>
                  <a:srgbClr val="CC0000"/>
                </a:solidFill>
              </a:rPr>
              <a:t>abito operativo buono</a:t>
            </a:r>
            <a:r>
              <a:rPr lang="es-ES_tradnl" altLang="it-IT"/>
              <a:t>.</a:t>
            </a:r>
          </a:p>
        </p:txBody>
      </p:sp>
      <p:sp>
        <p:nvSpPr>
          <p:cNvPr id="3077" name="Text Box 5">
            <a:extLst>
              <a:ext uri="{FF2B5EF4-FFF2-40B4-BE49-F238E27FC236}">
                <a16:creationId xmlns:a16="http://schemas.microsoft.com/office/drawing/2014/main" id="{28448838-B776-B98F-03BB-E4C0F762AA77}"/>
              </a:ext>
            </a:extLst>
          </p:cNvPr>
          <p:cNvSpPr txBox="1">
            <a:spLocks noChangeArrowheads="1"/>
          </p:cNvSpPr>
          <p:nvPr/>
        </p:nvSpPr>
        <p:spPr bwMode="auto">
          <a:xfrm>
            <a:off x="4572000" y="4206875"/>
            <a:ext cx="4248150" cy="2462213"/>
          </a:xfrm>
          <a:prstGeom prst="rect">
            <a:avLst/>
          </a:prstGeom>
          <a:noFill/>
          <a:ln w="76200" cmpd="tri">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 typeface="Wingdings" pitchFamily="2" charset="2"/>
              <a:buChar char="q"/>
            </a:pPr>
            <a:r>
              <a:rPr lang="es-ES_tradnl" altLang="it-IT"/>
              <a:t> L’abito </a:t>
            </a:r>
            <a:r>
              <a:rPr lang="es-ES_tradnl" altLang="it-IT" b="1">
                <a:solidFill>
                  <a:srgbClr val="FF0000"/>
                </a:solidFill>
              </a:rPr>
              <a:t>operativo</a:t>
            </a:r>
            <a:r>
              <a:rPr lang="es-ES_tradnl" altLang="it-IT"/>
              <a:t> (</a:t>
            </a:r>
            <a:r>
              <a:rPr lang="es-ES_tradnl" altLang="it-IT" i="1"/>
              <a:t>che si acquisisce</a:t>
            </a:r>
            <a:r>
              <a:rPr lang="es-ES_tradnl" altLang="it-IT"/>
              <a:t>) si distingue da quello </a:t>
            </a:r>
            <a:r>
              <a:rPr lang="es-ES_tradnl" altLang="it-IT" b="1">
                <a:solidFill>
                  <a:srgbClr val="CC0000"/>
                </a:solidFill>
              </a:rPr>
              <a:t>entitativo </a:t>
            </a:r>
            <a:r>
              <a:rPr lang="es-ES_tradnl" altLang="it-IT"/>
              <a:t>(che già risiede nella natura) </a:t>
            </a:r>
          </a:p>
          <a:p>
            <a:pPr>
              <a:spcBef>
                <a:spcPts val="1200"/>
              </a:spcBef>
              <a:buFont typeface="Wingdings" pitchFamily="2" charset="2"/>
              <a:buChar char="q"/>
            </a:pPr>
            <a:r>
              <a:rPr lang="es-ES_tradnl" altLang="it-IT"/>
              <a:t> La virtù si distingue anche dal </a:t>
            </a:r>
            <a:r>
              <a:rPr lang="es-ES_tradnl" altLang="it-IT" b="1">
                <a:solidFill>
                  <a:schemeClr val="accent2"/>
                </a:solidFill>
              </a:rPr>
              <a:t>vizio</a:t>
            </a:r>
            <a:r>
              <a:rPr lang="es-ES_tradnl" altLang="it-IT"/>
              <a:t> (</a:t>
            </a:r>
            <a:r>
              <a:rPr lang="es-ES_tradnl" altLang="it-IT" b="1">
                <a:solidFill>
                  <a:srgbClr val="008000"/>
                </a:solidFill>
              </a:rPr>
              <a:t>abito operativo cattivo</a:t>
            </a:r>
            <a:r>
              <a:rPr lang="es-ES_tradnl" altLang="it-IT"/>
              <a:t>).</a:t>
            </a:r>
          </a:p>
        </p:txBody>
      </p:sp>
      <p:sp>
        <p:nvSpPr>
          <p:cNvPr id="7173" name="Text Box 7">
            <a:extLst>
              <a:ext uri="{FF2B5EF4-FFF2-40B4-BE49-F238E27FC236}">
                <a16:creationId xmlns:a16="http://schemas.microsoft.com/office/drawing/2014/main" id="{3B0B3888-BAC7-B9FC-79FB-1A6FC71D19AB}"/>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109</a:t>
            </a:r>
          </a:p>
        </p:txBody>
      </p:sp>
      <p:sp>
        <p:nvSpPr>
          <p:cNvPr id="7174" name="CasellaDiTesto 6">
            <a:extLst>
              <a:ext uri="{FF2B5EF4-FFF2-40B4-BE49-F238E27FC236}">
                <a16:creationId xmlns:a16="http://schemas.microsoft.com/office/drawing/2014/main" id="{B3D8A998-DCED-AC4D-39F2-9EFBE4021F64}"/>
              </a:ext>
            </a:extLst>
          </p:cNvPr>
          <p:cNvSpPr txBox="1">
            <a:spLocks noChangeArrowheads="1"/>
          </p:cNvSpPr>
          <p:nvPr/>
        </p:nvSpPr>
        <p:spPr bwMode="auto">
          <a:xfrm>
            <a:off x="323850" y="2205038"/>
            <a:ext cx="3816350" cy="4492625"/>
          </a:xfrm>
          <a:prstGeom prst="rect">
            <a:avLst/>
          </a:prstGeom>
          <a:solidFill>
            <a:srgbClr val="FFC000"/>
          </a:solidFill>
          <a:ln w="38100">
            <a:solidFill>
              <a:srgbClr val="CC00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b="1">
                <a:solidFill>
                  <a:srgbClr val="002060"/>
                </a:solidFill>
              </a:rPr>
              <a:t>Virtù</a:t>
            </a:r>
            <a:r>
              <a:rPr lang="it-IT" altLang="it-IT" sz="2200"/>
              <a:t> </a:t>
            </a:r>
            <a:r>
              <a:rPr lang="it-IT" altLang="it-IT" sz="2200" b="1">
                <a:solidFill>
                  <a:srgbClr val="002060"/>
                </a:solidFill>
              </a:rPr>
              <a:t>non equivale a «consuetudine»</a:t>
            </a:r>
            <a:r>
              <a:rPr lang="it-IT" altLang="it-IT" sz="2200"/>
              <a:t>, perché quest’ultima può essere di </a:t>
            </a:r>
            <a:r>
              <a:rPr lang="it-IT" altLang="it-IT" sz="2200" i="1"/>
              <a:t>routine </a:t>
            </a:r>
            <a:r>
              <a:rPr lang="it-IT" altLang="it-IT" sz="2200"/>
              <a:t>– un semplice riflesso fisico o psichico –, mentre </a:t>
            </a:r>
            <a:r>
              <a:rPr lang="it-IT" altLang="it-IT" sz="2200" b="1">
                <a:solidFill>
                  <a:srgbClr val="FF0000"/>
                </a:solidFill>
              </a:rPr>
              <a:t>la virtù è desiderata e, nell’acquisirla, la persona viene coinvolta interamente</a:t>
            </a:r>
            <a:r>
              <a:rPr lang="it-IT" altLang="it-IT" sz="2200"/>
              <a:t>. </a:t>
            </a:r>
          </a:p>
          <a:p>
            <a:pPr algn="just"/>
            <a:r>
              <a:rPr lang="it-IT" altLang="it-IT" sz="2200"/>
              <a:t>Inoltre, mentre la consuetudine è ripetuta in modo quasi meccanico, la virtù, al contrario, impegna la persona in ogni azione.</a:t>
            </a:r>
          </a:p>
        </p:txBody>
      </p:sp>
      <p:sp>
        <p:nvSpPr>
          <p:cNvPr id="7175" name="CasellaDiTesto 7">
            <a:extLst>
              <a:ext uri="{FF2B5EF4-FFF2-40B4-BE49-F238E27FC236}">
                <a16:creationId xmlns:a16="http://schemas.microsoft.com/office/drawing/2014/main" id="{327EC56F-AFC9-6609-65F4-E19A249FF7F6}"/>
              </a:ext>
            </a:extLst>
          </p:cNvPr>
          <p:cNvSpPr txBox="1">
            <a:spLocks noChangeArrowheads="1"/>
          </p:cNvSpPr>
          <p:nvPr/>
        </p:nvSpPr>
        <p:spPr bwMode="auto">
          <a:xfrm>
            <a:off x="4572000" y="2205038"/>
            <a:ext cx="4248150" cy="1862137"/>
          </a:xfrm>
          <a:prstGeom prst="rect">
            <a:avLst/>
          </a:prstGeom>
          <a:noFill/>
          <a:ln w="635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300"/>
              <a:t>La virtù consente alla persona, non soltanto di </a:t>
            </a:r>
            <a:r>
              <a:rPr lang="it-IT" altLang="it-IT" sz="2300" i="1"/>
              <a:t>compiere </a:t>
            </a:r>
            <a:r>
              <a:rPr lang="it-IT" altLang="it-IT" sz="2300"/>
              <a:t>atti buoni, ma di </a:t>
            </a:r>
            <a:r>
              <a:rPr lang="it-IT" altLang="it-IT" sz="2300" b="1">
                <a:solidFill>
                  <a:srgbClr val="FF0000"/>
                </a:solidFill>
              </a:rPr>
              <a:t>dare il meglio di sé</a:t>
            </a:r>
            <a:r>
              <a:rPr lang="it-IT" altLang="it-IT" sz="2300"/>
              <a:t>, indirizzandola verso la sua  perfezione.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0-#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1000" fill="hold"/>
                                        <p:tgtEl>
                                          <p:spTgt spid="7174"/>
                                        </p:tgtEl>
                                        <p:attrNameLst>
                                          <p:attrName>ppt_x</p:attrName>
                                        </p:attrNameLst>
                                      </p:cBhvr>
                                      <p:tavLst>
                                        <p:tav tm="0">
                                          <p:val>
                                            <p:strVal val="#ppt_x"/>
                                          </p:val>
                                        </p:tav>
                                        <p:tav tm="100000">
                                          <p:val>
                                            <p:strVal val="#ppt_x"/>
                                          </p:val>
                                        </p:tav>
                                      </p:tavLst>
                                    </p:anim>
                                    <p:anim calcmode="lin" valueType="num">
                                      <p:cBhvr additive="base">
                                        <p:cTn id="14"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1000" fill="hold"/>
                                        <p:tgtEl>
                                          <p:spTgt spid="7175"/>
                                        </p:tgtEl>
                                        <p:attrNameLst>
                                          <p:attrName>ppt_x</p:attrName>
                                        </p:attrNameLst>
                                      </p:cBhvr>
                                      <p:tavLst>
                                        <p:tav tm="0">
                                          <p:val>
                                            <p:strVal val="1+#ppt_w/2"/>
                                          </p:val>
                                        </p:tav>
                                        <p:tav tm="100000">
                                          <p:val>
                                            <p:strVal val="#ppt_x"/>
                                          </p:val>
                                        </p:tav>
                                      </p:tavLst>
                                    </p:anim>
                                    <p:anim calcmode="lin" valueType="num">
                                      <p:cBhvr additive="base">
                                        <p:cTn id="20" dur="10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1000" fill="hold"/>
                                        <p:tgtEl>
                                          <p:spTgt spid="3077"/>
                                        </p:tgtEl>
                                        <p:attrNameLst>
                                          <p:attrName>ppt_x</p:attrName>
                                        </p:attrNameLst>
                                      </p:cBhvr>
                                      <p:tavLst>
                                        <p:tav tm="0">
                                          <p:val>
                                            <p:strVal val="1+#ppt_w/2"/>
                                          </p:val>
                                        </p:tav>
                                        <p:tav tm="100000">
                                          <p:val>
                                            <p:strVal val="#ppt_x"/>
                                          </p:val>
                                        </p:tav>
                                      </p:tavLst>
                                    </p:anim>
                                    <p:anim calcmode="lin" valueType="num">
                                      <p:cBhvr additive="base">
                                        <p:cTn id="26" dur="10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7" grpId="0" animBg="1"/>
      <p:bldP spid="7174" grpId="0" animBg="1"/>
      <p:bldP spid="717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CED9549-D2E8-9ABD-6917-895340366202}"/>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5</a:t>
            </a:r>
            <a:endParaRPr lang="es-ES_tradnl" sz="2400" dirty="0"/>
          </a:p>
        </p:txBody>
      </p:sp>
      <p:sp>
        <p:nvSpPr>
          <p:cNvPr id="8195" name="Text Box 5">
            <a:extLst>
              <a:ext uri="{FF2B5EF4-FFF2-40B4-BE49-F238E27FC236}">
                <a16:creationId xmlns:a16="http://schemas.microsoft.com/office/drawing/2014/main" id="{F8F6F1BA-CBD8-C020-7FDA-83718F9C9D8A}"/>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110</a:t>
            </a:r>
          </a:p>
        </p:txBody>
      </p:sp>
      <p:sp>
        <p:nvSpPr>
          <p:cNvPr id="6" name="AutoShape 4">
            <a:extLst>
              <a:ext uri="{FF2B5EF4-FFF2-40B4-BE49-F238E27FC236}">
                <a16:creationId xmlns:a16="http://schemas.microsoft.com/office/drawing/2014/main" id="{8ADB10D7-C5CE-A8F9-004F-B9FD66A34B9C}"/>
              </a:ext>
            </a:extLst>
          </p:cNvPr>
          <p:cNvSpPr>
            <a:spLocks noChangeArrowheads="1"/>
          </p:cNvSpPr>
          <p:nvPr/>
        </p:nvSpPr>
        <p:spPr bwMode="auto">
          <a:xfrm>
            <a:off x="323850" y="1557338"/>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7174" name="Rettangolo 6">
            <a:extLst>
              <a:ext uri="{FF2B5EF4-FFF2-40B4-BE49-F238E27FC236}">
                <a16:creationId xmlns:a16="http://schemas.microsoft.com/office/drawing/2014/main" id="{B3F5F87A-CBD1-FF97-77A9-F3E598B7C115}"/>
              </a:ext>
            </a:extLst>
          </p:cNvPr>
          <p:cNvSpPr>
            <a:spLocks noChangeArrowheads="1"/>
          </p:cNvSpPr>
          <p:nvPr/>
        </p:nvSpPr>
        <p:spPr bwMode="auto">
          <a:xfrm>
            <a:off x="1547813" y="1412875"/>
            <a:ext cx="7345362"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presuppone nel soggetto una </a:t>
            </a:r>
            <a:r>
              <a:rPr lang="es-ES_tradnl" altLang="it-IT" sz="2000" b="1">
                <a:solidFill>
                  <a:srgbClr val="008000"/>
                </a:solidFill>
              </a:rPr>
              <a:t>disposizione </a:t>
            </a:r>
            <a:r>
              <a:rPr lang="it-IT" altLang="it-IT" sz="2000"/>
              <a:t>cosciente e deliberata di praticare il </a:t>
            </a:r>
            <a:r>
              <a:rPr lang="it-IT" altLang="it-IT" sz="2000" b="1">
                <a:solidFill>
                  <a:srgbClr val="008000"/>
                </a:solidFill>
              </a:rPr>
              <a:t>bene</a:t>
            </a:r>
            <a:r>
              <a:rPr lang="es-ES_tradnl" altLang="it-IT" sz="2000"/>
              <a:t>;</a:t>
            </a:r>
            <a:endParaRPr lang="it-IT" altLang="it-IT" sz="2300" i="1"/>
          </a:p>
        </p:txBody>
      </p:sp>
      <p:sp>
        <p:nvSpPr>
          <p:cNvPr id="9" name="AutoShape 4">
            <a:extLst>
              <a:ext uri="{FF2B5EF4-FFF2-40B4-BE49-F238E27FC236}">
                <a16:creationId xmlns:a16="http://schemas.microsoft.com/office/drawing/2014/main" id="{F9BFA4FD-69B5-0612-B5C6-13FDD68E067C}"/>
              </a:ext>
            </a:extLst>
          </p:cNvPr>
          <p:cNvSpPr>
            <a:spLocks noChangeArrowheads="1"/>
          </p:cNvSpPr>
          <p:nvPr/>
        </p:nvSpPr>
        <p:spPr bwMode="auto">
          <a:xfrm>
            <a:off x="323850" y="2420938"/>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7176" name="Rettangolo 9">
            <a:extLst>
              <a:ext uri="{FF2B5EF4-FFF2-40B4-BE49-F238E27FC236}">
                <a16:creationId xmlns:a16="http://schemas.microsoft.com/office/drawing/2014/main" id="{68EADD61-F7B4-E944-8853-D07E9D5F92D5}"/>
              </a:ext>
            </a:extLst>
          </p:cNvPr>
          <p:cNvSpPr>
            <a:spLocks noChangeArrowheads="1"/>
          </p:cNvSpPr>
          <p:nvPr/>
        </p:nvSpPr>
        <p:spPr bwMode="auto">
          <a:xfrm>
            <a:off x="1547813" y="2289175"/>
            <a:ext cx="7345362"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è </a:t>
            </a:r>
            <a:r>
              <a:rPr lang="it-IT" altLang="it-IT" sz="2000"/>
              <a:t>simile a una «</a:t>
            </a:r>
            <a:r>
              <a:rPr lang="it-IT" altLang="it-IT" sz="2000" b="1">
                <a:solidFill>
                  <a:srgbClr val="008000"/>
                </a:solidFill>
              </a:rPr>
              <a:t>seconda natura</a:t>
            </a:r>
            <a:r>
              <a:rPr lang="it-IT" altLang="it-IT" sz="2000"/>
              <a:t>». Così all’uomo riesce più facile fare il bene</a:t>
            </a:r>
            <a:r>
              <a:rPr lang="es-ES_tradnl" altLang="it-IT" sz="2000"/>
              <a:t>;</a:t>
            </a:r>
            <a:endParaRPr lang="es-ES_tradnl" altLang="it-IT" sz="2300">
              <a:solidFill>
                <a:srgbClr val="000000"/>
              </a:solidFill>
            </a:endParaRPr>
          </a:p>
        </p:txBody>
      </p:sp>
      <p:sp>
        <p:nvSpPr>
          <p:cNvPr id="11" name="AutoShape 4">
            <a:extLst>
              <a:ext uri="{FF2B5EF4-FFF2-40B4-BE49-F238E27FC236}">
                <a16:creationId xmlns:a16="http://schemas.microsoft.com/office/drawing/2014/main" id="{89CE9B95-AAD2-9F14-8EC0-B95EF5383C18}"/>
              </a:ext>
            </a:extLst>
          </p:cNvPr>
          <p:cNvSpPr>
            <a:spLocks noChangeArrowheads="1"/>
          </p:cNvSpPr>
          <p:nvPr/>
        </p:nvSpPr>
        <p:spPr bwMode="auto">
          <a:xfrm>
            <a:off x="344488" y="3357563"/>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7178" name="Rettangolo 11">
            <a:extLst>
              <a:ext uri="{FF2B5EF4-FFF2-40B4-BE49-F238E27FC236}">
                <a16:creationId xmlns:a16="http://schemas.microsoft.com/office/drawing/2014/main" id="{CA84E655-6572-F0A8-2A50-9A9A37F69568}"/>
              </a:ext>
            </a:extLst>
          </p:cNvPr>
          <p:cNvSpPr>
            <a:spLocks noChangeArrowheads="1"/>
          </p:cNvSpPr>
          <p:nvPr/>
        </p:nvSpPr>
        <p:spPr bwMode="auto">
          <a:xfrm>
            <a:off x="1547813" y="3316288"/>
            <a:ext cx="7345362"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r</a:t>
            </a:r>
            <a:r>
              <a:rPr lang="it-IT" altLang="it-IT" sz="2000"/>
              <a:t>ende più facile l’esercizio della </a:t>
            </a:r>
            <a:r>
              <a:rPr lang="it-IT" altLang="it-IT" sz="2000" b="1">
                <a:solidFill>
                  <a:srgbClr val="008000"/>
                </a:solidFill>
              </a:rPr>
              <a:t>libertà</a:t>
            </a:r>
            <a:r>
              <a:rPr lang="es-ES_tradnl" altLang="it-IT" sz="2000"/>
              <a:t>;</a:t>
            </a:r>
            <a:endParaRPr lang="es-ES_tradnl" altLang="it-IT" sz="2300"/>
          </a:p>
        </p:txBody>
      </p:sp>
      <p:sp>
        <p:nvSpPr>
          <p:cNvPr id="13" name="AutoShape 4">
            <a:extLst>
              <a:ext uri="{FF2B5EF4-FFF2-40B4-BE49-F238E27FC236}">
                <a16:creationId xmlns:a16="http://schemas.microsoft.com/office/drawing/2014/main" id="{0D1432E0-80A9-D114-C414-9F30814CB2E7}"/>
              </a:ext>
            </a:extLst>
          </p:cNvPr>
          <p:cNvSpPr>
            <a:spLocks noChangeArrowheads="1"/>
          </p:cNvSpPr>
          <p:nvPr/>
        </p:nvSpPr>
        <p:spPr bwMode="auto">
          <a:xfrm>
            <a:off x="323850" y="4292600"/>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4</a:t>
            </a:r>
            <a:endParaRPr lang="es-ES_tradnl" altLang="it-IT"/>
          </a:p>
        </p:txBody>
      </p:sp>
      <p:sp>
        <p:nvSpPr>
          <p:cNvPr id="7180" name="Rettangolo 13">
            <a:extLst>
              <a:ext uri="{FF2B5EF4-FFF2-40B4-BE49-F238E27FC236}">
                <a16:creationId xmlns:a16="http://schemas.microsoft.com/office/drawing/2014/main" id="{FF800E8E-01A3-9EA6-A255-09AF64FABD52}"/>
              </a:ext>
            </a:extLst>
          </p:cNvPr>
          <p:cNvSpPr>
            <a:spLocks noChangeArrowheads="1"/>
          </p:cNvSpPr>
          <p:nvPr/>
        </p:nvSpPr>
        <p:spPr bwMode="auto">
          <a:xfrm>
            <a:off x="1547813" y="4149725"/>
            <a:ext cx="7345362"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2000" b="1">
                <a:solidFill>
                  <a:srgbClr val="008000"/>
                </a:solidFill>
              </a:rPr>
              <a:t>impedisce</a:t>
            </a:r>
            <a:r>
              <a:rPr lang="it-IT" altLang="it-IT" sz="2000"/>
              <a:t> che la persona </a:t>
            </a:r>
            <a:r>
              <a:rPr lang="it-IT" altLang="it-IT" sz="2000" b="1">
                <a:solidFill>
                  <a:srgbClr val="008000"/>
                </a:solidFill>
              </a:rPr>
              <a:t>si lasci trascinare </a:t>
            </a:r>
            <a:r>
              <a:rPr lang="it-IT" altLang="it-IT" sz="2000"/>
              <a:t>dalla spontaneità, che certe volte la fa agire istintivamente, come gli animali</a:t>
            </a:r>
            <a:r>
              <a:rPr lang="es-ES_tradnl" altLang="it-IT" sz="2000"/>
              <a:t>;</a:t>
            </a:r>
            <a:endParaRPr lang="es-ES_tradnl" altLang="it-IT" sz="2300" i="1"/>
          </a:p>
        </p:txBody>
      </p:sp>
      <p:sp>
        <p:nvSpPr>
          <p:cNvPr id="15" name="AutoShape 4">
            <a:extLst>
              <a:ext uri="{FF2B5EF4-FFF2-40B4-BE49-F238E27FC236}">
                <a16:creationId xmlns:a16="http://schemas.microsoft.com/office/drawing/2014/main" id="{C2D9B038-64DF-198D-E9E2-1DE362D98F1E}"/>
              </a:ext>
            </a:extLst>
          </p:cNvPr>
          <p:cNvSpPr>
            <a:spLocks noChangeArrowheads="1"/>
          </p:cNvSpPr>
          <p:nvPr/>
        </p:nvSpPr>
        <p:spPr bwMode="auto">
          <a:xfrm>
            <a:off x="323850" y="5229225"/>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5</a:t>
            </a:r>
            <a:endParaRPr lang="es-ES_tradnl" altLang="it-IT"/>
          </a:p>
        </p:txBody>
      </p:sp>
      <p:sp>
        <p:nvSpPr>
          <p:cNvPr id="7182" name="Rettangolo 15">
            <a:extLst>
              <a:ext uri="{FF2B5EF4-FFF2-40B4-BE49-F238E27FC236}">
                <a16:creationId xmlns:a16="http://schemas.microsoft.com/office/drawing/2014/main" id="{C726B410-406E-AA14-2C07-41EC200BA432}"/>
              </a:ext>
            </a:extLst>
          </p:cNvPr>
          <p:cNvSpPr>
            <a:spLocks noChangeArrowheads="1"/>
          </p:cNvSpPr>
          <p:nvPr/>
        </p:nvSpPr>
        <p:spPr bwMode="auto">
          <a:xfrm>
            <a:off x="1547813" y="5260975"/>
            <a:ext cx="7345362"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2000"/>
              <a:t>aiuta la persona ad </a:t>
            </a:r>
            <a:r>
              <a:rPr lang="it-IT" altLang="it-IT" sz="2000" b="1">
                <a:solidFill>
                  <a:srgbClr val="008000"/>
                </a:solidFill>
              </a:rPr>
              <a:t>acquistare la perfezione </a:t>
            </a:r>
            <a:r>
              <a:rPr lang="it-IT" altLang="it-IT" sz="2000"/>
              <a:t>che le compete</a:t>
            </a:r>
            <a:r>
              <a:rPr lang="es-ES_tradnl" altLang="it-IT" sz="2000"/>
              <a:t>;</a:t>
            </a:r>
            <a:endParaRPr lang="es-ES_tradnl" altLang="it-IT" sz="2300"/>
          </a:p>
        </p:txBody>
      </p:sp>
      <p:sp>
        <p:nvSpPr>
          <p:cNvPr id="16" name="CasellaDiTesto 15">
            <a:extLst>
              <a:ext uri="{FF2B5EF4-FFF2-40B4-BE49-F238E27FC236}">
                <a16:creationId xmlns:a16="http://schemas.microsoft.com/office/drawing/2014/main" id="{4794382F-3AE7-637D-2794-4B368C67B892}"/>
              </a:ext>
            </a:extLst>
          </p:cNvPr>
          <p:cNvSpPr txBox="1"/>
          <p:nvPr/>
        </p:nvSpPr>
        <p:spPr>
          <a:xfrm>
            <a:off x="504825" y="836613"/>
            <a:ext cx="8123238" cy="446087"/>
          </a:xfrm>
          <a:prstGeom prst="rect">
            <a:avLst/>
          </a:prstGeom>
          <a:noFill/>
        </p:spPr>
        <p:txBody>
          <a:bodyPr wrap="none">
            <a:spAutoFit/>
          </a:bodyPr>
          <a:lstStyle/>
          <a:p>
            <a:pPr algn="ctr" eaLnBrk="0" hangingPunct="0">
              <a:defRPr/>
            </a:pPr>
            <a:r>
              <a:rPr lang="it-IT" sz="2300" b="1" spc="-130" dirty="0">
                <a:solidFill>
                  <a:srgbClr val="008000"/>
                </a:solidFill>
                <a:latin typeface="Times New Roman"/>
              </a:rPr>
              <a:t>Quali le ragioni che giustificano e postulano il conseguimento delle virtù?</a:t>
            </a:r>
          </a:p>
        </p:txBody>
      </p:sp>
      <p:sp>
        <p:nvSpPr>
          <p:cNvPr id="17" name="AutoShape 4">
            <a:extLst>
              <a:ext uri="{FF2B5EF4-FFF2-40B4-BE49-F238E27FC236}">
                <a16:creationId xmlns:a16="http://schemas.microsoft.com/office/drawing/2014/main" id="{937806D9-0C4B-0BB1-8B65-ACF3E5A4ACAA}"/>
              </a:ext>
            </a:extLst>
          </p:cNvPr>
          <p:cNvSpPr>
            <a:spLocks noChangeArrowheads="1"/>
          </p:cNvSpPr>
          <p:nvPr/>
        </p:nvSpPr>
        <p:spPr bwMode="auto">
          <a:xfrm>
            <a:off x="323850" y="6067425"/>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6</a:t>
            </a:r>
            <a:endParaRPr lang="es-ES_tradnl" altLang="it-IT"/>
          </a:p>
        </p:txBody>
      </p:sp>
      <p:sp>
        <p:nvSpPr>
          <p:cNvPr id="18" name="Rettangolo 15">
            <a:extLst>
              <a:ext uri="{FF2B5EF4-FFF2-40B4-BE49-F238E27FC236}">
                <a16:creationId xmlns:a16="http://schemas.microsoft.com/office/drawing/2014/main" id="{253A715D-E38B-3137-4A87-9C31FC137BA1}"/>
              </a:ext>
            </a:extLst>
          </p:cNvPr>
          <p:cNvSpPr>
            <a:spLocks noChangeArrowheads="1"/>
          </p:cNvSpPr>
          <p:nvPr/>
        </p:nvSpPr>
        <p:spPr bwMode="auto">
          <a:xfrm>
            <a:off x="1547813" y="5949950"/>
            <a:ext cx="7345362" cy="706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nella persona virtuosa il peccato ha molto di </a:t>
            </a:r>
            <a:r>
              <a:rPr lang="es-ES_tradnl" altLang="it-IT" sz="2000" b="1">
                <a:solidFill>
                  <a:srgbClr val="008000"/>
                </a:solidFill>
              </a:rPr>
              <a:t>debolezza</a:t>
            </a:r>
            <a:r>
              <a:rPr lang="es-ES_tradnl" altLang="it-IT" sz="2000"/>
              <a:t> (manca di malizia come nel vizioso)</a:t>
            </a:r>
            <a:endParaRPr lang="es-ES_tradnl" altLang="it-IT" sz="230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ppt_x</p:attrName>
                                        </p:attrNameLst>
                                      </p:cBhvr>
                                      <p:tavLst>
                                        <p:tav tm="0">
                                          <p:val>
                                            <p:strVal val="#ppt_x-#ppt_w/2"/>
                                          </p:val>
                                        </p:tav>
                                        <p:tav tm="100000">
                                          <p:val>
                                            <p:strVal val="#ppt_x"/>
                                          </p:val>
                                        </p:tav>
                                      </p:tavLst>
                                    </p:anim>
                                    <p:anim calcmode="lin" valueType="num">
                                      <p:cBhvr>
                                        <p:cTn id="15" dur="1000" fill="hold"/>
                                        <p:tgtEl>
                                          <p:spTgt spid="7174"/>
                                        </p:tgtEl>
                                        <p:attrNameLst>
                                          <p:attrName>ppt_y</p:attrName>
                                        </p:attrNameLst>
                                      </p:cBhvr>
                                      <p:tavLst>
                                        <p:tav tm="0">
                                          <p:val>
                                            <p:strVal val="#ppt_y"/>
                                          </p:val>
                                        </p:tav>
                                        <p:tav tm="100000">
                                          <p:val>
                                            <p:strVal val="#ppt_y"/>
                                          </p:val>
                                        </p:tav>
                                      </p:tavLst>
                                    </p:anim>
                                    <p:anim calcmode="lin" valueType="num">
                                      <p:cBhvr>
                                        <p:cTn id="16" dur="1000" fill="hold"/>
                                        <p:tgtEl>
                                          <p:spTgt spid="7174"/>
                                        </p:tgtEl>
                                        <p:attrNameLst>
                                          <p:attrName>ppt_w</p:attrName>
                                        </p:attrNameLst>
                                      </p:cBhvr>
                                      <p:tavLst>
                                        <p:tav tm="0">
                                          <p:val>
                                            <p:fltVal val="0"/>
                                          </p:val>
                                        </p:tav>
                                        <p:tav tm="100000">
                                          <p:val>
                                            <p:strVal val="#ppt_w"/>
                                          </p:val>
                                        </p:tav>
                                      </p:tavLst>
                                    </p:anim>
                                    <p:anim calcmode="lin" valueType="num">
                                      <p:cBhvr>
                                        <p:cTn id="17" dur="1000" fill="hold"/>
                                        <p:tgtEl>
                                          <p:spTgt spid="7174"/>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ppt_w/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000"/>
                            </p:stCondLst>
                            <p:childTnLst>
                              <p:par>
                                <p:cTn id="27" presetID="17" presetClass="entr" presetSubtype="8" fill="hold" nodeType="afterEffect">
                                  <p:stCondLst>
                                    <p:cond delay="0"/>
                                  </p:stCondLst>
                                  <p:childTnLst>
                                    <p:set>
                                      <p:cBhvr>
                                        <p:cTn id="28" dur="1" fill="hold">
                                          <p:stCondLst>
                                            <p:cond delay="0"/>
                                          </p:stCondLst>
                                        </p:cTn>
                                        <p:tgtEl>
                                          <p:spTgt spid="7176"/>
                                        </p:tgtEl>
                                        <p:attrNameLst>
                                          <p:attrName>style.visibility</p:attrName>
                                        </p:attrNameLst>
                                      </p:cBhvr>
                                      <p:to>
                                        <p:strVal val="visible"/>
                                      </p:to>
                                    </p:set>
                                    <p:anim calcmode="lin" valueType="num">
                                      <p:cBhvr>
                                        <p:cTn id="29" dur="1000" fill="hold"/>
                                        <p:tgtEl>
                                          <p:spTgt spid="7176"/>
                                        </p:tgtEl>
                                        <p:attrNameLst>
                                          <p:attrName>ppt_x</p:attrName>
                                        </p:attrNameLst>
                                      </p:cBhvr>
                                      <p:tavLst>
                                        <p:tav tm="0">
                                          <p:val>
                                            <p:strVal val="#ppt_x-#ppt_w/2"/>
                                          </p:val>
                                        </p:tav>
                                        <p:tav tm="100000">
                                          <p:val>
                                            <p:strVal val="#ppt_x"/>
                                          </p:val>
                                        </p:tav>
                                      </p:tavLst>
                                    </p:anim>
                                    <p:anim calcmode="lin" valueType="num">
                                      <p:cBhvr>
                                        <p:cTn id="30" dur="1000" fill="hold"/>
                                        <p:tgtEl>
                                          <p:spTgt spid="7176"/>
                                        </p:tgtEl>
                                        <p:attrNameLst>
                                          <p:attrName>ppt_y</p:attrName>
                                        </p:attrNameLst>
                                      </p:cBhvr>
                                      <p:tavLst>
                                        <p:tav tm="0">
                                          <p:val>
                                            <p:strVal val="#ppt_y"/>
                                          </p:val>
                                        </p:tav>
                                        <p:tav tm="100000">
                                          <p:val>
                                            <p:strVal val="#ppt_y"/>
                                          </p:val>
                                        </p:tav>
                                      </p:tavLst>
                                    </p:anim>
                                    <p:anim calcmode="lin" valueType="num">
                                      <p:cBhvr>
                                        <p:cTn id="31" dur="1000" fill="hold"/>
                                        <p:tgtEl>
                                          <p:spTgt spid="7176"/>
                                        </p:tgtEl>
                                        <p:attrNameLst>
                                          <p:attrName>ppt_w</p:attrName>
                                        </p:attrNameLst>
                                      </p:cBhvr>
                                      <p:tavLst>
                                        <p:tav tm="0">
                                          <p:val>
                                            <p:fltVal val="0"/>
                                          </p:val>
                                        </p:tav>
                                        <p:tav tm="100000">
                                          <p:val>
                                            <p:strVal val="#ppt_w"/>
                                          </p:val>
                                        </p:tav>
                                      </p:tavLst>
                                    </p:anim>
                                    <p:anim calcmode="lin" valueType="num">
                                      <p:cBhvr>
                                        <p:cTn id="32" dur="1000" fill="hold"/>
                                        <p:tgtEl>
                                          <p:spTgt spid="717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ppt_w/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1000"/>
                            </p:stCondLst>
                            <p:childTnLst>
                              <p:par>
                                <p:cTn id="42" presetID="17" presetClass="entr" presetSubtype="8" fill="hold" nodeType="afterEffect">
                                  <p:stCondLst>
                                    <p:cond delay="0"/>
                                  </p:stCondLst>
                                  <p:childTnLst>
                                    <p:set>
                                      <p:cBhvr>
                                        <p:cTn id="43" dur="1" fill="hold">
                                          <p:stCondLst>
                                            <p:cond delay="0"/>
                                          </p:stCondLst>
                                        </p:cTn>
                                        <p:tgtEl>
                                          <p:spTgt spid="7178"/>
                                        </p:tgtEl>
                                        <p:attrNameLst>
                                          <p:attrName>style.visibility</p:attrName>
                                        </p:attrNameLst>
                                      </p:cBhvr>
                                      <p:to>
                                        <p:strVal val="visible"/>
                                      </p:to>
                                    </p:set>
                                    <p:anim calcmode="lin" valueType="num">
                                      <p:cBhvr>
                                        <p:cTn id="44" dur="1000" fill="hold"/>
                                        <p:tgtEl>
                                          <p:spTgt spid="7178"/>
                                        </p:tgtEl>
                                        <p:attrNameLst>
                                          <p:attrName>ppt_x</p:attrName>
                                        </p:attrNameLst>
                                      </p:cBhvr>
                                      <p:tavLst>
                                        <p:tav tm="0">
                                          <p:val>
                                            <p:strVal val="#ppt_x-#ppt_w/2"/>
                                          </p:val>
                                        </p:tav>
                                        <p:tav tm="100000">
                                          <p:val>
                                            <p:strVal val="#ppt_x"/>
                                          </p:val>
                                        </p:tav>
                                      </p:tavLst>
                                    </p:anim>
                                    <p:anim calcmode="lin" valueType="num">
                                      <p:cBhvr>
                                        <p:cTn id="45" dur="1000" fill="hold"/>
                                        <p:tgtEl>
                                          <p:spTgt spid="7178"/>
                                        </p:tgtEl>
                                        <p:attrNameLst>
                                          <p:attrName>ppt_y</p:attrName>
                                        </p:attrNameLst>
                                      </p:cBhvr>
                                      <p:tavLst>
                                        <p:tav tm="0">
                                          <p:val>
                                            <p:strVal val="#ppt_y"/>
                                          </p:val>
                                        </p:tav>
                                        <p:tav tm="100000">
                                          <p:val>
                                            <p:strVal val="#ppt_y"/>
                                          </p:val>
                                        </p:tav>
                                      </p:tavLst>
                                    </p:anim>
                                    <p:anim calcmode="lin" valueType="num">
                                      <p:cBhvr>
                                        <p:cTn id="46" dur="1000" fill="hold"/>
                                        <p:tgtEl>
                                          <p:spTgt spid="7178"/>
                                        </p:tgtEl>
                                        <p:attrNameLst>
                                          <p:attrName>ppt_w</p:attrName>
                                        </p:attrNameLst>
                                      </p:cBhvr>
                                      <p:tavLst>
                                        <p:tav tm="0">
                                          <p:val>
                                            <p:fltVal val="0"/>
                                          </p:val>
                                        </p:tav>
                                        <p:tav tm="100000">
                                          <p:val>
                                            <p:strVal val="#ppt_w"/>
                                          </p:val>
                                        </p:tav>
                                      </p:tavLst>
                                    </p:anim>
                                    <p:anim calcmode="lin" valueType="num">
                                      <p:cBhvr>
                                        <p:cTn id="47" dur="1000" fill="hold"/>
                                        <p:tgtEl>
                                          <p:spTgt spid="7178"/>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ppt_x</p:attrName>
                                        </p:attrNameLst>
                                      </p:cBhvr>
                                      <p:tavLst>
                                        <p:tav tm="0">
                                          <p:val>
                                            <p:strVal val="#ppt_x-#ppt_w/2"/>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1000"/>
                            </p:stCondLst>
                            <p:childTnLst>
                              <p:par>
                                <p:cTn id="57" presetID="17" presetClass="entr" presetSubtype="8" fill="hold" nodeType="afterEffect">
                                  <p:stCondLst>
                                    <p:cond delay="0"/>
                                  </p:stCondLst>
                                  <p:childTnLst>
                                    <p:set>
                                      <p:cBhvr>
                                        <p:cTn id="58" dur="1" fill="hold">
                                          <p:stCondLst>
                                            <p:cond delay="0"/>
                                          </p:stCondLst>
                                        </p:cTn>
                                        <p:tgtEl>
                                          <p:spTgt spid="7180"/>
                                        </p:tgtEl>
                                        <p:attrNameLst>
                                          <p:attrName>style.visibility</p:attrName>
                                        </p:attrNameLst>
                                      </p:cBhvr>
                                      <p:to>
                                        <p:strVal val="visible"/>
                                      </p:to>
                                    </p:set>
                                    <p:anim calcmode="lin" valueType="num">
                                      <p:cBhvr>
                                        <p:cTn id="59" dur="1000" fill="hold"/>
                                        <p:tgtEl>
                                          <p:spTgt spid="7180"/>
                                        </p:tgtEl>
                                        <p:attrNameLst>
                                          <p:attrName>ppt_x</p:attrName>
                                        </p:attrNameLst>
                                      </p:cBhvr>
                                      <p:tavLst>
                                        <p:tav tm="0">
                                          <p:val>
                                            <p:strVal val="#ppt_x-#ppt_w/2"/>
                                          </p:val>
                                        </p:tav>
                                        <p:tav tm="100000">
                                          <p:val>
                                            <p:strVal val="#ppt_x"/>
                                          </p:val>
                                        </p:tav>
                                      </p:tavLst>
                                    </p:anim>
                                    <p:anim calcmode="lin" valueType="num">
                                      <p:cBhvr>
                                        <p:cTn id="60" dur="1000" fill="hold"/>
                                        <p:tgtEl>
                                          <p:spTgt spid="7180"/>
                                        </p:tgtEl>
                                        <p:attrNameLst>
                                          <p:attrName>ppt_y</p:attrName>
                                        </p:attrNameLst>
                                      </p:cBhvr>
                                      <p:tavLst>
                                        <p:tav tm="0">
                                          <p:val>
                                            <p:strVal val="#ppt_y"/>
                                          </p:val>
                                        </p:tav>
                                        <p:tav tm="100000">
                                          <p:val>
                                            <p:strVal val="#ppt_y"/>
                                          </p:val>
                                        </p:tav>
                                      </p:tavLst>
                                    </p:anim>
                                    <p:anim calcmode="lin" valueType="num">
                                      <p:cBhvr>
                                        <p:cTn id="61" dur="1000" fill="hold"/>
                                        <p:tgtEl>
                                          <p:spTgt spid="7180"/>
                                        </p:tgtEl>
                                        <p:attrNameLst>
                                          <p:attrName>ppt_w</p:attrName>
                                        </p:attrNameLst>
                                      </p:cBhvr>
                                      <p:tavLst>
                                        <p:tav tm="0">
                                          <p:val>
                                            <p:fltVal val="0"/>
                                          </p:val>
                                        </p:tav>
                                        <p:tav tm="100000">
                                          <p:val>
                                            <p:strVal val="#ppt_w"/>
                                          </p:val>
                                        </p:tav>
                                      </p:tavLst>
                                    </p:anim>
                                    <p:anim calcmode="lin" valueType="num">
                                      <p:cBhvr>
                                        <p:cTn id="62" dur="1000" fill="hold"/>
                                        <p:tgtEl>
                                          <p:spTgt spid="718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ppt_x</p:attrName>
                                        </p:attrNameLst>
                                      </p:cBhvr>
                                      <p:tavLst>
                                        <p:tav tm="0">
                                          <p:val>
                                            <p:strVal val="#ppt_x-#ppt_w/2"/>
                                          </p:val>
                                        </p:tav>
                                        <p:tav tm="100000">
                                          <p:val>
                                            <p:strVal val="#ppt_x"/>
                                          </p:val>
                                        </p:tav>
                                      </p:tavLst>
                                    </p:anim>
                                    <p:anim calcmode="lin" valueType="num">
                                      <p:cBhvr>
                                        <p:cTn id="68" dur="1000" fill="hold"/>
                                        <p:tgtEl>
                                          <p:spTgt spid="15"/>
                                        </p:tgtEl>
                                        <p:attrNameLst>
                                          <p:attrName>ppt_y</p:attrName>
                                        </p:attrNameLst>
                                      </p:cBhvr>
                                      <p:tavLst>
                                        <p:tav tm="0">
                                          <p:val>
                                            <p:strVal val="#ppt_y"/>
                                          </p:val>
                                        </p:tav>
                                        <p:tav tm="100000">
                                          <p:val>
                                            <p:strVal val="#ppt_y"/>
                                          </p:val>
                                        </p:tav>
                                      </p:tavLst>
                                    </p:anim>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1000"/>
                            </p:stCondLst>
                            <p:childTnLst>
                              <p:par>
                                <p:cTn id="72" presetID="17" presetClass="entr" presetSubtype="8" fill="hold" nodeType="afterEffect">
                                  <p:stCondLst>
                                    <p:cond delay="0"/>
                                  </p:stCondLst>
                                  <p:childTnLst>
                                    <p:set>
                                      <p:cBhvr>
                                        <p:cTn id="73" dur="1" fill="hold">
                                          <p:stCondLst>
                                            <p:cond delay="0"/>
                                          </p:stCondLst>
                                        </p:cTn>
                                        <p:tgtEl>
                                          <p:spTgt spid="7182"/>
                                        </p:tgtEl>
                                        <p:attrNameLst>
                                          <p:attrName>style.visibility</p:attrName>
                                        </p:attrNameLst>
                                      </p:cBhvr>
                                      <p:to>
                                        <p:strVal val="visible"/>
                                      </p:to>
                                    </p:set>
                                    <p:anim calcmode="lin" valueType="num">
                                      <p:cBhvr>
                                        <p:cTn id="74" dur="1000" fill="hold"/>
                                        <p:tgtEl>
                                          <p:spTgt spid="7182"/>
                                        </p:tgtEl>
                                        <p:attrNameLst>
                                          <p:attrName>ppt_x</p:attrName>
                                        </p:attrNameLst>
                                      </p:cBhvr>
                                      <p:tavLst>
                                        <p:tav tm="0">
                                          <p:val>
                                            <p:strVal val="#ppt_x-#ppt_w/2"/>
                                          </p:val>
                                        </p:tav>
                                        <p:tav tm="100000">
                                          <p:val>
                                            <p:strVal val="#ppt_x"/>
                                          </p:val>
                                        </p:tav>
                                      </p:tavLst>
                                    </p:anim>
                                    <p:anim calcmode="lin" valueType="num">
                                      <p:cBhvr>
                                        <p:cTn id="75" dur="1000" fill="hold"/>
                                        <p:tgtEl>
                                          <p:spTgt spid="7182"/>
                                        </p:tgtEl>
                                        <p:attrNameLst>
                                          <p:attrName>ppt_y</p:attrName>
                                        </p:attrNameLst>
                                      </p:cBhvr>
                                      <p:tavLst>
                                        <p:tav tm="0">
                                          <p:val>
                                            <p:strVal val="#ppt_y"/>
                                          </p:val>
                                        </p:tav>
                                        <p:tav tm="100000">
                                          <p:val>
                                            <p:strVal val="#ppt_y"/>
                                          </p:val>
                                        </p:tav>
                                      </p:tavLst>
                                    </p:anim>
                                    <p:anim calcmode="lin" valueType="num">
                                      <p:cBhvr>
                                        <p:cTn id="76" dur="1000" fill="hold"/>
                                        <p:tgtEl>
                                          <p:spTgt spid="7182"/>
                                        </p:tgtEl>
                                        <p:attrNameLst>
                                          <p:attrName>ppt_w</p:attrName>
                                        </p:attrNameLst>
                                      </p:cBhvr>
                                      <p:tavLst>
                                        <p:tav tm="0">
                                          <p:val>
                                            <p:fltVal val="0"/>
                                          </p:val>
                                        </p:tav>
                                        <p:tav tm="100000">
                                          <p:val>
                                            <p:strVal val="#ppt_w"/>
                                          </p:val>
                                        </p:tav>
                                      </p:tavLst>
                                    </p:anim>
                                    <p:anim calcmode="lin" valueType="num">
                                      <p:cBhvr>
                                        <p:cTn id="77" dur="1000" fill="hold"/>
                                        <p:tgtEl>
                                          <p:spTgt spid="7182"/>
                                        </p:tgtEl>
                                        <p:attrNameLst>
                                          <p:attrName>ppt_h</p:attrName>
                                        </p:attrNameLst>
                                      </p:cBhvr>
                                      <p:tavLst>
                                        <p:tav tm="0">
                                          <p:val>
                                            <p:strVal val="#ppt_h"/>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8"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1000" fill="hold"/>
                                        <p:tgtEl>
                                          <p:spTgt spid="17"/>
                                        </p:tgtEl>
                                        <p:attrNameLst>
                                          <p:attrName>ppt_x</p:attrName>
                                        </p:attrNameLst>
                                      </p:cBhvr>
                                      <p:tavLst>
                                        <p:tav tm="0">
                                          <p:val>
                                            <p:strVal val="#ppt_x-#ppt_w/2"/>
                                          </p:val>
                                        </p:tav>
                                        <p:tav tm="100000">
                                          <p:val>
                                            <p:strVal val="#ppt_x"/>
                                          </p:val>
                                        </p:tav>
                                      </p:tavLst>
                                    </p:anim>
                                    <p:anim calcmode="lin" valueType="num">
                                      <p:cBhvr>
                                        <p:cTn id="83" dur="1000" fill="hold"/>
                                        <p:tgtEl>
                                          <p:spTgt spid="17"/>
                                        </p:tgtEl>
                                        <p:attrNameLst>
                                          <p:attrName>ppt_y</p:attrName>
                                        </p:attrNameLst>
                                      </p:cBhvr>
                                      <p:tavLst>
                                        <p:tav tm="0">
                                          <p:val>
                                            <p:strVal val="#ppt_y"/>
                                          </p:val>
                                        </p:tav>
                                        <p:tav tm="100000">
                                          <p:val>
                                            <p:strVal val="#ppt_y"/>
                                          </p:val>
                                        </p:tav>
                                      </p:tavLst>
                                    </p:anim>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strVal val="#ppt_h"/>
                                          </p:val>
                                        </p:tav>
                                        <p:tav tm="100000">
                                          <p:val>
                                            <p:strVal val="#ppt_h"/>
                                          </p:val>
                                        </p:tav>
                                      </p:tavLst>
                                    </p:anim>
                                  </p:childTnLst>
                                </p:cTn>
                              </p:par>
                            </p:childTnLst>
                          </p:cTn>
                        </p:par>
                        <p:par>
                          <p:cTn id="86" fill="hold" nodeType="afterGroup">
                            <p:stCondLst>
                              <p:cond delay="1000"/>
                            </p:stCondLst>
                            <p:childTnLst>
                              <p:par>
                                <p:cTn id="87" presetID="17" presetClass="entr" presetSubtype="8"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ppt_x</p:attrName>
                                        </p:attrNameLst>
                                      </p:cBhvr>
                                      <p:tavLst>
                                        <p:tav tm="0">
                                          <p:val>
                                            <p:strVal val="#ppt_x-#ppt_w/2"/>
                                          </p:val>
                                        </p:tav>
                                        <p:tav tm="100000">
                                          <p:val>
                                            <p:strVal val="#ppt_x"/>
                                          </p:val>
                                        </p:tav>
                                      </p:tavLst>
                                    </p:anim>
                                    <p:anim calcmode="lin" valueType="num">
                                      <p:cBhvr>
                                        <p:cTn id="90" dur="1000" fill="hold"/>
                                        <p:tgtEl>
                                          <p:spTgt spid="18"/>
                                        </p:tgtEl>
                                        <p:attrNameLst>
                                          <p:attrName>ppt_y</p:attrName>
                                        </p:attrNameLst>
                                      </p:cBhvr>
                                      <p:tavLst>
                                        <p:tav tm="0">
                                          <p:val>
                                            <p:strVal val="#ppt_y"/>
                                          </p:val>
                                        </p:tav>
                                        <p:tav tm="100000">
                                          <p:val>
                                            <p:strVal val="#ppt_y"/>
                                          </p:val>
                                        </p:tav>
                                      </p:tavLst>
                                    </p:anim>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174" grpId="0" animBg="1"/>
      <p:bldP spid="9" grpId="0" animBg="1" autoUpdateAnimBg="0"/>
      <p:bldP spid="7176" grpId="0" animBg="1"/>
      <p:bldP spid="11" grpId="0" animBg="1" autoUpdateAnimBg="0"/>
      <p:bldP spid="7178" grpId="0" animBg="1"/>
      <p:bldP spid="13" grpId="0" animBg="1" autoUpdateAnimBg="0"/>
      <p:bldP spid="7180" grpId="0" animBg="1"/>
      <p:bldP spid="15" grpId="0" animBg="1" autoUpdateAnimBg="0"/>
      <p:bldP spid="7182" grpId="0" animBg="1"/>
      <p:bldP spid="17" grpId="0" animBg="1" autoUpdateAnimBg="0"/>
      <p:bldP spid="1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750FAE-6E39-BE6F-FCF8-CB9EE047C288}"/>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6</a:t>
            </a:r>
            <a:endParaRPr lang="es-ES_tradnl" sz="2400" dirty="0"/>
          </a:p>
        </p:txBody>
      </p:sp>
      <p:sp>
        <p:nvSpPr>
          <p:cNvPr id="3075" name="Text Box 3">
            <a:extLst>
              <a:ext uri="{FF2B5EF4-FFF2-40B4-BE49-F238E27FC236}">
                <a16:creationId xmlns:a16="http://schemas.microsoft.com/office/drawing/2014/main" id="{90E4B0F7-4F91-4830-DE9F-D847603637F5}"/>
              </a:ext>
            </a:extLst>
          </p:cNvPr>
          <p:cNvSpPr txBox="1">
            <a:spLocks noChangeArrowheads="1"/>
          </p:cNvSpPr>
          <p:nvPr/>
        </p:nvSpPr>
        <p:spPr bwMode="auto">
          <a:xfrm>
            <a:off x="323850" y="836613"/>
            <a:ext cx="8496300" cy="2678112"/>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2700000" scaled="1"/>
          </a:gradFill>
          <a:ln w="76200" cmpd="tri">
            <a:solidFill>
              <a:srgbClr val="0080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La pratica della virtù garantisce che l’</a:t>
            </a:r>
            <a:r>
              <a:rPr lang="it-IT" altLang="it-IT" b="1" i="1">
                <a:solidFill>
                  <a:srgbClr val="C00000"/>
                </a:solidFill>
              </a:rPr>
              <a:t>opzione fondamentale </a:t>
            </a:r>
            <a:r>
              <a:rPr lang="it-IT" altLang="it-IT" b="1">
                <a:solidFill>
                  <a:srgbClr val="C00000"/>
                </a:solidFill>
              </a:rPr>
              <a:t>fatta per Dio sia autentica</a:t>
            </a:r>
            <a:r>
              <a:rPr lang="it-IT" altLang="it-IT"/>
              <a:t>: è il suo avallo. Non solo, ma </a:t>
            </a:r>
            <a:r>
              <a:rPr lang="it-IT" altLang="it-IT" b="1">
                <a:solidFill>
                  <a:srgbClr val="C00000"/>
                </a:solidFill>
              </a:rPr>
              <a:t>è segno che tale opzione è autentica ed efficace</a:t>
            </a:r>
            <a:r>
              <a:rPr lang="it-IT" altLang="it-IT"/>
              <a:t>, e dimostra che questa determinazione per Dio </a:t>
            </a:r>
            <a:r>
              <a:rPr lang="it-IT" altLang="it-IT" b="1">
                <a:solidFill>
                  <a:srgbClr val="C00000"/>
                </a:solidFill>
              </a:rPr>
              <a:t>non è un semplice desiderio</a:t>
            </a:r>
            <a:r>
              <a:rPr lang="it-IT" altLang="it-IT"/>
              <a:t>, ma è l’</a:t>
            </a:r>
            <a:r>
              <a:rPr lang="it-IT" altLang="it-IT" b="1">
                <a:solidFill>
                  <a:srgbClr val="C00000"/>
                </a:solidFill>
              </a:rPr>
              <a:t>impegno</a:t>
            </a:r>
            <a:r>
              <a:rPr lang="it-IT" altLang="it-IT"/>
              <a:t> – garantito dalla prassi abituale e costante di atti buoni – di una persona che ha deciso seriamente di adempiere il programma morale cristiano. </a:t>
            </a:r>
            <a:endParaRPr lang="es-ES_tradnl" altLang="it-IT"/>
          </a:p>
        </p:txBody>
      </p:sp>
      <p:sp>
        <p:nvSpPr>
          <p:cNvPr id="9220" name="Text Box 7">
            <a:extLst>
              <a:ext uri="{FF2B5EF4-FFF2-40B4-BE49-F238E27FC236}">
                <a16:creationId xmlns:a16="http://schemas.microsoft.com/office/drawing/2014/main" id="{D182068C-DD0E-B3C7-2697-37B9EE935F3D}"/>
              </a:ext>
            </a:extLst>
          </p:cNvPr>
          <p:cNvSpPr txBox="1">
            <a:spLocks noChangeArrowheads="1"/>
          </p:cNvSpPr>
          <p:nvPr/>
        </p:nvSpPr>
        <p:spPr bwMode="auto">
          <a:xfrm>
            <a:off x="0" y="0"/>
            <a:ext cx="744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111</a:t>
            </a:r>
          </a:p>
        </p:txBody>
      </p:sp>
      <p:sp>
        <p:nvSpPr>
          <p:cNvPr id="8" name="CasellaDiTesto 7">
            <a:extLst>
              <a:ext uri="{FF2B5EF4-FFF2-40B4-BE49-F238E27FC236}">
                <a16:creationId xmlns:a16="http://schemas.microsoft.com/office/drawing/2014/main" id="{76156D1A-8FA2-1B0F-BD55-76E3E38B91B9}"/>
              </a:ext>
            </a:extLst>
          </p:cNvPr>
          <p:cNvSpPr txBox="1"/>
          <p:nvPr/>
        </p:nvSpPr>
        <p:spPr>
          <a:xfrm>
            <a:off x="323850" y="4724400"/>
            <a:ext cx="8496300" cy="193992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just" eaLnBrk="0" hangingPunct="0">
              <a:defRPr/>
            </a:pPr>
            <a:r>
              <a:rPr lang="it-IT" dirty="0"/>
              <a:t>«</a:t>
            </a:r>
            <a:r>
              <a:rPr lang="it-IT" i="1" dirty="0"/>
              <a:t>In conclusione, fratelli, tutto quello che è vero, nobile, giusto, puro, amabile, onorato, quello che è virtù e merita lode, tutto questo sia oggetto dei vostri pensieri. Ciò che avete imparato, ricevuto, ascoltato e veduto in me, è quello che dovete fare. E il Dio della pace sarà con voi!» </a:t>
            </a:r>
            <a:r>
              <a:rPr lang="it-IT" dirty="0"/>
              <a:t>(</a:t>
            </a:r>
            <a:r>
              <a:rPr lang="it-IT" i="1" dirty="0"/>
              <a:t>Fil </a:t>
            </a:r>
            <a:r>
              <a:rPr lang="it-IT" dirty="0"/>
              <a:t>4, 8-9). </a:t>
            </a:r>
          </a:p>
        </p:txBody>
      </p:sp>
      <p:sp>
        <p:nvSpPr>
          <p:cNvPr id="9" name="CasellaDiTesto 8">
            <a:extLst>
              <a:ext uri="{FF2B5EF4-FFF2-40B4-BE49-F238E27FC236}">
                <a16:creationId xmlns:a16="http://schemas.microsoft.com/office/drawing/2014/main" id="{6ED89B26-E117-B50B-7C21-B58798052A56}"/>
              </a:ext>
            </a:extLst>
          </p:cNvPr>
          <p:cNvSpPr txBox="1"/>
          <p:nvPr/>
        </p:nvSpPr>
        <p:spPr>
          <a:xfrm>
            <a:off x="1187624" y="3645024"/>
            <a:ext cx="7035900" cy="461665"/>
          </a:xfrm>
          <a:prstGeom prst="rect">
            <a:avLst/>
          </a:prstGeom>
          <a:noFill/>
          <a:effectLst>
            <a:reflection blurRad="6350" stA="50000" endA="300" endPos="90000" dir="5400000" sy="-100000" algn="bl" rotWithShape="0"/>
          </a:effectLst>
        </p:spPr>
        <p:txBody>
          <a:bodyPr wrap="none">
            <a:spAutoFit/>
          </a:bodyPr>
          <a:lstStyle/>
          <a:p>
            <a:pPr eaLnBrk="0" hangingPunct="0">
              <a:defRPr/>
            </a:pPr>
            <a:r>
              <a:rPr lang="it-IT" b="1" spc="300" dirty="0">
                <a:solidFill>
                  <a:srgbClr val="C00000"/>
                </a:solidFill>
                <a:latin typeface="Showcard Gothic" pitchFamily="82" charset="0"/>
              </a:rPr>
              <a:t>Aspirare quindi a ciò che è buono!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2000"/>
                                        <p:tgtEl>
                                          <p:spTgt spid="3075"/>
                                        </p:tgtEl>
                                      </p:cBhvr>
                                    </p:animEffect>
                                  </p:childTnLst>
                                </p:cTn>
                              </p:par>
                            </p:childTnLst>
                          </p:cTn>
                        </p:par>
                        <p:par>
                          <p:cTn id="8" fill="hold" nodeType="afterGroup">
                            <p:stCondLst>
                              <p:cond delay="2000"/>
                            </p:stCondLst>
                            <p:childTnLst>
                              <p:par>
                                <p:cTn id="9" presetID="7" presetClass="entr" presetSubtype="4" fill="hold" nodeType="afterEffect">
                                  <p:stCondLst>
                                    <p:cond delay="2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6A06542C-1B0D-10EC-4853-56498BAA83D9}"/>
              </a:ext>
            </a:extLst>
          </p:cNvPr>
          <p:cNvSpPr>
            <a:spLocks noGrp="1" noChangeArrowheads="1"/>
          </p:cNvSpPr>
          <p:nvPr>
            <p:ph idx="1"/>
          </p:nvPr>
        </p:nvSpPr>
        <p:spPr/>
        <p:txBody>
          <a:bodyPr>
            <a:normAutofit lnSpcReduction="10000"/>
          </a:bodyPr>
          <a:lstStyle/>
          <a:p>
            <a:pPr>
              <a:lnSpc>
                <a:spcPct val="80000"/>
              </a:lnSpc>
            </a:pPr>
            <a:r>
              <a:rPr lang="it-IT" altLang="it-IT" sz="2400"/>
              <a:t>Scrittura e Tradizione </a:t>
            </a:r>
            <a:r>
              <a:rPr lang="it-IT" altLang="it-IT" sz="2400" i="1"/>
              <a:t>simul stant aut cadunt</a:t>
            </a:r>
            <a:endParaRPr lang="it-IT" altLang="it-IT" sz="2400"/>
          </a:p>
          <a:p>
            <a:pPr>
              <a:lnSpc>
                <a:spcPct val="80000"/>
              </a:lnSpc>
            </a:pPr>
            <a:r>
              <a:rPr lang="it-IT" altLang="it-IT" sz="2400"/>
              <a:t>nessun articolo di fede della Chiesa si ricava dalla Scrittura indipendentemente dalla Tradizione o dalla Tradizione indipendentemente dalla Scrittura</a:t>
            </a:r>
          </a:p>
          <a:p>
            <a:pPr>
              <a:lnSpc>
                <a:spcPct val="80000"/>
              </a:lnSpc>
            </a:pPr>
            <a:r>
              <a:rPr lang="it-IT" altLang="it-IT" sz="2400"/>
              <a:t>“Circa gli insegnamenti riservati e le predicazioni pubbliche custodite dalla Chiesa, queste ultime le teniamo dall’insegnamento scritto, le prime, invece le abbiamo ricevute dalla tradizione degli apostoli: ambedue però hanno lo stesso valore rispetto alla viva fede. E nessuno dissentirà da esse, per quanto poco abbia esperienza delle istituzioni ecclesiastiche” (Basilio di Cesarea)</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ED9FC651-3676-60C8-2BA6-A9671753245A}"/>
              </a:ext>
            </a:extLst>
          </p:cNvPr>
          <p:cNvSpPr txBox="1">
            <a:spLocks noChangeArrowheads="1"/>
          </p:cNvSpPr>
          <p:nvPr/>
        </p:nvSpPr>
        <p:spPr bwMode="auto">
          <a:xfrm>
            <a:off x="0" y="836613"/>
            <a:ext cx="9144000" cy="769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4400" b="1">
                <a:solidFill>
                  <a:schemeClr val="bg1"/>
                </a:solidFill>
              </a:rPr>
              <a:t>Divisione delle virtù</a:t>
            </a:r>
            <a:endParaRPr lang="es-ES_tradnl" altLang="it-IT" sz="3600">
              <a:solidFill>
                <a:schemeClr val="bg1"/>
              </a:solidFill>
            </a:endParaRPr>
          </a:p>
        </p:txBody>
      </p:sp>
      <p:sp>
        <p:nvSpPr>
          <p:cNvPr id="10243" name="Text Box 13">
            <a:extLst>
              <a:ext uri="{FF2B5EF4-FFF2-40B4-BE49-F238E27FC236}">
                <a16:creationId xmlns:a16="http://schemas.microsoft.com/office/drawing/2014/main" id="{3923DC0D-3F2E-6F1F-B5DE-10095C3D7264}"/>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74</a:t>
            </a:r>
          </a:p>
        </p:txBody>
      </p:sp>
      <p:graphicFrame>
        <p:nvGraphicFramePr>
          <p:cNvPr id="14" name="Diagramma 13">
            <a:extLst>
              <a:ext uri="{FF2B5EF4-FFF2-40B4-BE49-F238E27FC236}">
                <a16:creationId xmlns:a16="http://schemas.microsoft.com/office/drawing/2014/main" id="{A6754DF0-5114-6AAD-E0B2-167F02022D4B}"/>
              </a:ext>
            </a:extLst>
          </p:cNvPr>
          <p:cNvGraphicFramePr/>
          <p:nvPr/>
        </p:nvGraphicFramePr>
        <p:xfrm>
          <a:off x="251520" y="1844824"/>
          <a:ext cx="864096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a:extLst>
              <a:ext uri="{FF2B5EF4-FFF2-40B4-BE49-F238E27FC236}">
                <a16:creationId xmlns:a16="http://schemas.microsoft.com/office/drawing/2014/main" id="{01929D20-6CA0-52E1-FCEE-C39BB6A2386C}"/>
              </a:ext>
            </a:extLst>
          </p:cNvPr>
          <p:cNvSpPr txBox="1">
            <a:spLocks noChangeArrowheads="1"/>
          </p:cNvSpPr>
          <p:nvPr/>
        </p:nvSpPr>
        <p:spPr bwMode="auto">
          <a:xfrm>
            <a:off x="0" y="-26988"/>
            <a:ext cx="9144000" cy="914401"/>
          </a:xfrm>
          <a:prstGeom prst="rect">
            <a:avLst/>
          </a:prstGeom>
          <a:solidFill>
            <a:schemeClr val="folHlink"/>
          </a:solidFill>
          <a:ln w="9525">
            <a:noFill/>
            <a:miter lim="800000"/>
            <a:headEnd/>
            <a:tailEnd/>
          </a:ln>
        </p:spPr>
        <p:txBody>
          <a:bodyPr anchor="ctr"/>
          <a:lstStyle/>
          <a:p>
            <a:pPr algn="r" eaLnBrk="0" hangingPunct="0">
              <a:defRPr/>
            </a:pPr>
            <a:r>
              <a:rPr lang="es-ES_tradnl" b="1" i="1" dirty="0">
                <a:effectLst>
                  <a:outerShdw blurRad="38100" dist="38100" dir="2700000" algn="tl">
                    <a:srgbClr val="FFFFFF"/>
                  </a:outerShdw>
                </a:effectLst>
              </a:rPr>
              <a:t>VIRTU’, 7</a:t>
            </a:r>
            <a:endParaRPr lang="es-ES_tradnl" kern="0" dirty="0">
              <a:solidFill>
                <a:schemeClr val="tx2"/>
              </a:solidFill>
              <a:latin typeface="+mj-lt"/>
              <a:ea typeface="+mj-ea"/>
              <a:cs typeface="+mj-cs"/>
            </a:endParaRPr>
          </a:p>
        </p:txBody>
      </p:sp>
      <p:sp>
        <p:nvSpPr>
          <p:cNvPr id="10246" name="Text Box 5">
            <a:extLst>
              <a:ext uri="{FF2B5EF4-FFF2-40B4-BE49-F238E27FC236}">
                <a16:creationId xmlns:a16="http://schemas.microsoft.com/office/drawing/2014/main" id="{6EA93B91-2BA5-3F4F-B825-AEF77021AFB3}"/>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112</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graphicEl>
                                              <a:dgm id="{7AE6AAF6-869B-4D1D-BA1D-4A5363645CC4}"/>
                                            </p:graphicEl>
                                          </p:spTgt>
                                        </p:tgtEl>
                                        <p:attrNameLst>
                                          <p:attrName>style.visibility</p:attrName>
                                        </p:attrNameLst>
                                      </p:cBhvr>
                                      <p:to>
                                        <p:strVal val="visible"/>
                                      </p:to>
                                    </p:set>
                                    <p:animEffect transition="in" filter="blinds(horizontal)">
                                      <p:cBhvr>
                                        <p:cTn id="7" dur="1000"/>
                                        <p:tgtEl>
                                          <p:spTgt spid="14">
                                            <p:graphicEl>
                                              <a:dgm id="{7AE6AAF6-869B-4D1D-BA1D-4A5363645C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graphicEl>
                                              <a:dgm id="{99585CCB-4813-41C6-9A7C-FF58996BBEB7}"/>
                                            </p:graphicEl>
                                          </p:spTgt>
                                        </p:tgtEl>
                                        <p:attrNameLst>
                                          <p:attrName>style.visibility</p:attrName>
                                        </p:attrNameLst>
                                      </p:cBhvr>
                                      <p:to>
                                        <p:strVal val="visible"/>
                                      </p:to>
                                    </p:set>
                                    <p:animEffect transition="in" filter="blinds(horizontal)">
                                      <p:cBhvr>
                                        <p:cTn id="12" dur="1000"/>
                                        <p:tgtEl>
                                          <p:spTgt spid="14">
                                            <p:graphicEl>
                                              <a:dgm id="{99585CCB-4813-41C6-9A7C-FF58996BBE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353151-CA45-0EC7-5D79-F643A583B004}"/>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8</a:t>
            </a:r>
            <a:endParaRPr lang="es-ES_tradnl" sz="2400" dirty="0"/>
          </a:p>
        </p:txBody>
      </p:sp>
      <p:sp>
        <p:nvSpPr>
          <p:cNvPr id="11267" name="Text Box 3">
            <a:extLst>
              <a:ext uri="{FF2B5EF4-FFF2-40B4-BE49-F238E27FC236}">
                <a16:creationId xmlns:a16="http://schemas.microsoft.com/office/drawing/2014/main" id="{64A31D91-6D77-786C-5770-F9434D8C9B6E}"/>
              </a:ext>
            </a:extLst>
          </p:cNvPr>
          <p:cNvSpPr txBox="1">
            <a:spLocks noChangeArrowheads="1"/>
          </p:cNvSpPr>
          <p:nvPr/>
        </p:nvSpPr>
        <p:spPr bwMode="auto">
          <a:xfrm>
            <a:off x="0" y="908050"/>
            <a:ext cx="9144000" cy="523875"/>
          </a:xfrm>
          <a:prstGeom prst="rect">
            <a:avLst/>
          </a:prstGeom>
          <a:solidFill>
            <a:srgbClr val="FFC000"/>
          </a:solidFill>
          <a:ln w="5715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Virtù umane</a:t>
            </a:r>
          </a:p>
        </p:txBody>
      </p:sp>
      <p:sp>
        <p:nvSpPr>
          <p:cNvPr id="4101" name="Text Box 5">
            <a:extLst>
              <a:ext uri="{FF2B5EF4-FFF2-40B4-BE49-F238E27FC236}">
                <a16:creationId xmlns:a16="http://schemas.microsoft.com/office/drawing/2014/main" id="{73D5ED24-A106-00E2-4414-45258702ADE8}"/>
              </a:ext>
            </a:extLst>
          </p:cNvPr>
          <p:cNvSpPr txBox="1">
            <a:spLocks noChangeArrowheads="1"/>
          </p:cNvSpPr>
          <p:nvPr/>
        </p:nvSpPr>
        <p:spPr bwMode="auto">
          <a:xfrm>
            <a:off x="395288" y="1700213"/>
            <a:ext cx="8353425" cy="2124075"/>
          </a:xfrm>
          <a:prstGeom prst="rect">
            <a:avLst/>
          </a:prstGeom>
          <a:noFill/>
          <a:ln w="57150">
            <a:noFill/>
            <a:miter lim="800000"/>
            <a:headEnd/>
            <a:tailEnd/>
          </a:ln>
          <a:effectLst/>
        </p:spPr>
        <p:txBody>
          <a:bodyPr>
            <a:spAutoFit/>
          </a:bodyPr>
          <a:lstStyle/>
          <a:p>
            <a:pPr algn="just" eaLnBrk="0" hangingPunct="0">
              <a:defRPr/>
            </a:pPr>
            <a:r>
              <a:rPr lang="es-ES_tradnl" sz="2200" dirty="0">
                <a:latin typeface="Times New Roman"/>
              </a:rPr>
              <a:t>“</a:t>
            </a:r>
            <a:r>
              <a:rPr lang="it-IT" sz="2200" dirty="0">
                <a:latin typeface="Times New Roman"/>
              </a:rPr>
              <a:t>Le </a:t>
            </a:r>
            <a:r>
              <a:rPr lang="it-IT" sz="2200" b="1" i="1" dirty="0">
                <a:solidFill>
                  <a:srgbClr val="C00000"/>
                </a:solidFill>
                <a:latin typeface="Times New Roman"/>
              </a:rPr>
              <a:t>virtù umane </a:t>
            </a:r>
            <a:r>
              <a:rPr lang="it-IT" sz="2200" dirty="0">
                <a:latin typeface="Times New Roman"/>
              </a:rPr>
              <a:t>sono attitudini ferme, </a:t>
            </a:r>
            <a:r>
              <a:rPr lang="it-IT" sz="2200" b="1" dirty="0">
                <a:solidFill>
                  <a:srgbClr val="008000"/>
                </a:solidFill>
                <a:latin typeface="Times New Roman"/>
              </a:rPr>
              <a:t>disposizioni stabili</a:t>
            </a:r>
            <a:r>
              <a:rPr lang="it-IT" sz="2200" dirty="0">
                <a:latin typeface="Times New Roman"/>
              </a:rPr>
              <a:t>, perfezioni abituali dell’</a:t>
            </a:r>
            <a:r>
              <a:rPr lang="it-IT" sz="2200" b="1" dirty="0">
                <a:solidFill>
                  <a:srgbClr val="008000"/>
                </a:solidFill>
                <a:latin typeface="Times New Roman"/>
              </a:rPr>
              <a:t>intelligenza</a:t>
            </a:r>
            <a:r>
              <a:rPr lang="it-IT" sz="2200" dirty="0">
                <a:latin typeface="Times New Roman"/>
              </a:rPr>
              <a:t> e della </a:t>
            </a:r>
            <a:r>
              <a:rPr lang="it-IT" sz="2200" b="1" dirty="0">
                <a:solidFill>
                  <a:srgbClr val="008000"/>
                </a:solidFill>
                <a:latin typeface="Times New Roman"/>
              </a:rPr>
              <a:t>volontà</a:t>
            </a:r>
            <a:r>
              <a:rPr lang="it-IT" sz="2200" dirty="0">
                <a:latin typeface="Times New Roman"/>
              </a:rPr>
              <a:t> che regolano i nostri atti, ordinano le nostre passioni e guidano la nostra condotta </a:t>
            </a:r>
            <a:r>
              <a:rPr lang="it-IT" sz="2200" b="1" dirty="0">
                <a:solidFill>
                  <a:srgbClr val="008000"/>
                </a:solidFill>
                <a:latin typeface="Times New Roman"/>
              </a:rPr>
              <a:t>secondo la ragione e la fede</a:t>
            </a:r>
            <a:r>
              <a:rPr lang="it-IT" sz="2200" dirty="0">
                <a:latin typeface="Times New Roman"/>
              </a:rPr>
              <a:t>. Esse procurano </a:t>
            </a:r>
            <a:r>
              <a:rPr lang="it-IT" sz="2200" b="1" dirty="0">
                <a:solidFill>
                  <a:schemeClr val="accent2">
                    <a:lumMod val="75000"/>
                  </a:schemeClr>
                </a:solidFill>
                <a:latin typeface="Times New Roman"/>
              </a:rPr>
              <a:t>facilità, padronanza di sé e gioia </a:t>
            </a:r>
            <a:r>
              <a:rPr lang="it-IT" sz="2200" dirty="0">
                <a:latin typeface="Times New Roman"/>
              </a:rPr>
              <a:t>per condurre una vita moralmente buona. L’uomo virtuoso è colui che </a:t>
            </a:r>
            <a:r>
              <a:rPr lang="it-IT" sz="2200" b="1" dirty="0">
                <a:solidFill>
                  <a:schemeClr val="accent2">
                    <a:lumMod val="75000"/>
                  </a:schemeClr>
                </a:solidFill>
                <a:latin typeface="Times New Roman"/>
              </a:rPr>
              <a:t>liberamente</a:t>
            </a:r>
            <a:r>
              <a:rPr lang="it-IT" sz="2200" dirty="0">
                <a:latin typeface="Times New Roman"/>
              </a:rPr>
              <a:t> pratica il bene</a:t>
            </a:r>
            <a:r>
              <a:rPr lang="es-ES_tradnl" sz="2200" dirty="0">
                <a:latin typeface="Times New Roman"/>
              </a:rPr>
              <a:t>” (</a:t>
            </a:r>
            <a:r>
              <a:rPr lang="es-ES_tradnl" sz="2200" b="1" u="sng" dirty="0">
                <a:effectLst>
                  <a:outerShdw blurRad="38100" dist="38100" dir="2700000" algn="tl">
                    <a:srgbClr val="C0C0C0"/>
                  </a:outerShdw>
                </a:effectLst>
                <a:latin typeface="Times New Roman"/>
              </a:rPr>
              <a:t>CCC 1804</a:t>
            </a:r>
            <a:r>
              <a:rPr lang="es-ES_tradnl" sz="2200" dirty="0">
                <a:latin typeface="Times New Roman"/>
              </a:rPr>
              <a:t>). Queste virtù sono </a:t>
            </a:r>
            <a:r>
              <a:rPr lang="es-ES_tradnl" sz="2200" b="1" dirty="0">
                <a:solidFill>
                  <a:srgbClr val="CC0000"/>
                </a:solidFill>
                <a:latin typeface="Times New Roman"/>
              </a:rPr>
              <a:t>acquisite</a:t>
            </a:r>
            <a:r>
              <a:rPr lang="es-ES_tradnl" sz="2200" dirty="0">
                <a:latin typeface="Times New Roman"/>
              </a:rPr>
              <a:t>.</a:t>
            </a:r>
          </a:p>
        </p:txBody>
      </p:sp>
      <p:sp>
        <p:nvSpPr>
          <p:cNvPr id="4102" name="Text Box 6">
            <a:extLst>
              <a:ext uri="{FF2B5EF4-FFF2-40B4-BE49-F238E27FC236}">
                <a16:creationId xmlns:a16="http://schemas.microsoft.com/office/drawing/2014/main" id="{5B936A1F-D9F0-FFCA-CC2E-4F281B82F063}"/>
              </a:ext>
            </a:extLst>
          </p:cNvPr>
          <p:cNvSpPr txBox="1">
            <a:spLocks noChangeArrowheads="1"/>
          </p:cNvSpPr>
          <p:nvPr/>
        </p:nvSpPr>
        <p:spPr bwMode="auto">
          <a:xfrm>
            <a:off x="0" y="6280150"/>
            <a:ext cx="9144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s-ES_tradnl" b="1">
                <a:solidFill>
                  <a:schemeClr val="accent2"/>
                </a:solidFill>
              </a:rPr>
              <a:t>San Josemaría</a:t>
            </a:r>
            <a:r>
              <a:rPr lang="es-ES_tradnl"/>
              <a:t>: “</a:t>
            </a:r>
            <a:r>
              <a:rPr lang="it-IT"/>
              <a:t>sono il </a:t>
            </a:r>
            <a:r>
              <a:rPr lang="it-IT" b="1">
                <a:solidFill>
                  <a:srgbClr val="C00000"/>
                </a:solidFill>
              </a:rPr>
              <a:t>fondamento</a:t>
            </a:r>
            <a:r>
              <a:rPr lang="it-IT"/>
              <a:t> di quelle soprannaturali</a:t>
            </a:r>
            <a:r>
              <a:rPr lang="es-ES_tradnl"/>
              <a:t>”.</a:t>
            </a:r>
          </a:p>
        </p:txBody>
      </p:sp>
      <p:sp>
        <p:nvSpPr>
          <p:cNvPr id="11270" name="Text Box 8">
            <a:extLst>
              <a:ext uri="{FF2B5EF4-FFF2-40B4-BE49-F238E27FC236}">
                <a16:creationId xmlns:a16="http://schemas.microsoft.com/office/drawing/2014/main" id="{107A9FEF-DF74-E770-F90D-567F9EFD2788}"/>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113</a:t>
            </a:r>
          </a:p>
        </p:txBody>
      </p:sp>
      <p:sp>
        <p:nvSpPr>
          <p:cNvPr id="11271" name="CasellaDiTesto 8">
            <a:extLst>
              <a:ext uri="{FF2B5EF4-FFF2-40B4-BE49-F238E27FC236}">
                <a16:creationId xmlns:a16="http://schemas.microsoft.com/office/drawing/2014/main" id="{937303D3-76C0-25FD-64E8-C972466B6A5E}"/>
              </a:ext>
            </a:extLst>
          </p:cNvPr>
          <p:cNvSpPr txBox="1">
            <a:spLocks noChangeArrowheads="1"/>
          </p:cNvSpPr>
          <p:nvPr/>
        </p:nvSpPr>
        <p:spPr bwMode="auto">
          <a:xfrm>
            <a:off x="0" y="3933825"/>
            <a:ext cx="9144000" cy="21224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a:t>Sono dette «acquisite», perché si acquisiscono mediante l’impegno dell’uomo (sempre sotto l’impulso dell’aiuto divino). Mediante il dominio dell’istinto, regolano gli atti umani in modo che siano coerenti con la natura razionale della persona. In questo modo le virtù umane ottengono il dominio della spontaneità e diventano razionali: danno equilibrio e disposizione a operare il bene.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strVal val="#ppt_w*0.70"/>
                                          </p:val>
                                        </p:tav>
                                        <p:tav tm="100000">
                                          <p:val>
                                            <p:strVal val="#ppt_w"/>
                                          </p:val>
                                        </p:tav>
                                      </p:tavLst>
                                    </p:anim>
                                    <p:anim calcmode="lin" valueType="num">
                                      <p:cBhvr>
                                        <p:cTn id="8" dur="1000" fill="hold"/>
                                        <p:tgtEl>
                                          <p:spTgt spid="4101"/>
                                        </p:tgtEl>
                                        <p:attrNameLst>
                                          <p:attrName>ppt_h</p:attrName>
                                        </p:attrNameLst>
                                      </p:cBhvr>
                                      <p:tavLst>
                                        <p:tav tm="0">
                                          <p:val>
                                            <p:strVal val="#ppt_h"/>
                                          </p:val>
                                        </p:tav>
                                        <p:tav tm="100000">
                                          <p:val>
                                            <p:strVal val="#ppt_h"/>
                                          </p:val>
                                        </p:tav>
                                      </p:tavLst>
                                    </p:anim>
                                    <p:animEffect transition="in" filter="fade">
                                      <p:cBhvr>
                                        <p:cTn id="9" dur="1000"/>
                                        <p:tgtEl>
                                          <p:spTgt spid="41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blinds(horizontal)">
                                      <p:cBhvr>
                                        <p:cTn id="14" dur="1000"/>
                                        <p:tgtEl>
                                          <p:spTgt spid="112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p:cTn id="19" dur="1000" fill="hold"/>
                                        <p:tgtEl>
                                          <p:spTgt spid="4102"/>
                                        </p:tgtEl>
                                        <p:attrNameLst>
                                          <p:attrName>ppt_w</p:attrName>
                                        </p:attrNameLst>
                                      </p:cBhvr>
                                      <p:tavLst>
                                        <p:tav tm="0">
                                          <p:val>
                                            <p:strVal val="#ppt_w+.3"/>
                                          </p:val>
                                        </p:tav>
                                        <p:tav tm="100000">
                                          <p:val>
                                            <p:strVal val="#ppt_w"/>
                                          </p:val>
                                        </p:tav>
                                      </p:tavLst>
                                    </p:anim>
                                    <p:anim calcmode="lin" valueType="num">
                                      <p:cBhvr>
                                        <p:cTn id="20" dur="1000" fill="hold"/>
                                        <p:tgtEl>
                                          <p:spTgt spid="4102"/>
                                        </p:tgtEl>
                                        <p:attrNameLst>
                                          <p:attrName>ppt_h</p:attrName>
                                        </p:attrNameLst>
                                      </p:cBhvr>
                                      <p:tavLst>
                                        <p:tav tm="0">
                                          <p:val>
                                            <p:strVal val="#ppt_h"/>
                                          </p:val>
                                        </p:tav>
                                        <p:tav tm="100000">
                                          <p:val>
                                            <p:strVal val="#ppt_h"/>
                                          </p:val>
                                        </p:tav>
                                      </p:tavLst>
                                    </p:anim>
                                    <p:animEffect transition="in" filter="fade">
                                      <p:cBhvr>
                                        <p:cTn id="2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animBg="1" autoUpdateAnimBg="0"/>
      <p:bldP spid="1127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37ABB5C-1935-857F-B3AC-11C3F839F965}"/>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9</a:t>
            </a:r>
            <a:endParaRPr lang="es-ES_tradnl" sz="2400" dirty="0"/>
          </a:p>
        </p:txBody>
      </p:sp>
      <p:sp>
        <p:nvSpPr>
          <p:cNvPr id="12291" name="Text Box 3">
            <a:extLst>
              <a:ext uri="{FF2B5EF4-FFF2-40B4-BE49-F238E27FC236}">
                <a16:creationId xmlns:a16="http://schemas.microsoft.com/office/drawing/2014/main" id="{D5E27A04-CBC4-7351-891F-3473F3F5F073}"/>
              </a:ext>
            </a:extLst>
          </p:cNvPr>
          <p:cNvSpPr txBox="1">
            <a:spLocks noChangeArrowheads="1"/>
          </p:cNvSpPr>
          <p:nvPr/>
        </p:nvSpPr>
        <p:spPr bwMode="auto">
          <a:xfrm>
            <a:off x="0" y="908050"/>
            <a:ext cx="9144000" cy="523875"/>
          </a:xfrm>
          <a:prstGeom prst="rect">
            <a:avLst/>
          </a:prstGeom>
          <a:solidFill>
            <a:srgbClr val="FFC000"/>
          </a:solidFill>
          <a:ln w="5715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Virtù cardinali</a:t>
            </a:r>
          </a:p>
        </p:txBody>
      </p:sp>
      <p:sp>
        <p:nvSpPr>
          <p:cNvPr id="4101" name="Text Box 5">
            <a:extLst>
              <a:ext uri="{FF2B5EF4-FFF2-40B4-BE49-F238E27FC236}">
                <a16:creationId xmlns:a16="http://schemas.microsoft.com/office/drawing/2014/main" id="{101811F7-CFEC-CFE5-8F68-74A677A2A3E3}"/>
              </a:ext>
            </a:extLst>
          </p:cNvPr>
          <p:cNvSpPr txBox="1">
            <a:spLocks noChangeArrowheads="1"/>
          </p:cNvSpPr>
          <p:nvPr/>
        </p:nvSpPr>
        <p:spPr bwMode="auto">
          <a:xfrm>
            <a:off x="250825" y="1700213"/>
            <a:ext cx="8642350" cy="4832350"/>
          </a:xfrm>
          <a:prstGeom prst="rect">
            <a:avLst/>
          </a:prstGeom>
          <a:noFill/>
          <a:ln w="88900" cmpd="thinThick">
            <a:solidFill>
              <a:srgbClr val="C00000"/>
            </a:solidFill>
            <a:miter lim="800000"/>
            <a:headEnd/>
            <a:tailEnd/>
          </a:ln>
          <a:effectLst/>
        </p:spPr>
        <p:txBody>
          <a:bodyPr>
            <a:spAutoFit/>
          </a:bodyPr>
          <a:lstStyle/>
          <a:p>
            <a:pPr indent="355600" eaLnBrk="0" hangingPunct="0">
              <a:defRPr/>
            </a:pPr>
            <a:r>
              <a:rPr lang="it-IT" sz="2800" dirty="0">
                <a:latin typeface="Times New Roman"/>
              </a:rPr>
              <a:t>Si dicono «</a:t>
            </a:r>
            <a:r>
              <a:rPr lang="it-IT" sz="2800" b="1" i="1" dirty="0">
                <a:solidFill>
                  <a:srgbClr val="FF0000"/>
                </a:solidFill>
                <a:latin typeface="Times New Roman"/>
              </a:rPr>
              <a:t>cardinali</a:t>
            </a:r>
            <a:r>
              <a:rPr lang="it-IT" sz="2800" dirty="0">
                <a:latin typeface="Times New Roman"/>
              </a:rPr>
              <a:t>» per l’importanza che hanno nel comportamento morale, dato che sono come il «cardine» o perno dell’agire morale. </a:t>
            </a:r>
          </a:p>
          <a:p>
            <a:pPr indent="355600" eaLnBrk="0" hangingPunct="0">
              <a:defRPr/>
            </a:pPr>
            <a:r>
              <a:rPr lang="it-IT" sz="2800" dirty="0">
                <a:latin typeface="Times New Roman"/>
              </a:rPr>
              <a:t>L’origine del loro studio nel cristianesimo – sebbene siano un’eredità del pensiero greco – si trova nel libro della </a:t>
            </a:r>
            <a:r>
              <a:rPr lang="it-IT" sz="2800" b="1" dirty="0">
                <a:solidFill>
                  <a:schemeClr val="accent6">
                    <a:lumMod val="50000"/>
                  </a:schemeClr>
                </a:solidFill>
                <a:latin typeface="Times New Roman"/>
              </a:rPr>
              <a:t>Sapienza</a:t>
            </a:r>
            <a:r>
              <a:rPr lang="it-IT" sz="2800" dirty="0">
                <a:latin typeface="Times New Roman"/>
              </a:rPr>
              <a:t>: </a:t>
            </a:r>
          </a:p>
          <a:p>
            <a:pPr eaLnBrk="0" hangingPunct="0">
              <a:defRPr/>
            </a:pPr>
            <a:endParaRPr lang="it-IT" sz="2800" dirty="0">
              <a:latin typeface="Times New Roman"/>
            </a:endParaRPr>
          </a:p>
          <a:p>
            <a:pPr algn="ctr" eaLnBrk="0" hangingPunct="0">
              <a:defRPr/>
            </a:pPr>
            <a:r>
              <a:rPr lang="it-IT" sz="2800" b="1" dirty="0">
                <a:solidFill>
                  <a:srgbClr val="C00000"/>
                </a:solidFill>
                <a:latin typeface="Times New Roman"/>
              </a:rPr>
              <a:t>«Se uno ama la giustizia, le virtù sono il frutto delle sue fatiche. Essa insegna infatti la </a:t>
            </a:r>
            <a:r>
              <a:rPr lang="it-IT" sz="2800" b="1" i="1" dirty="0">
                <a:solidFill>
                  <a:schemeClr val="accent2">
                    <a:lumMod val="75000"/>
                  </a:schemeClr>
                </a:solidFill>
                <a:latin typeface="Times New Roman"/>
              </a:rPr>
              <a:t>temperanza</a:t>
            </a:r>
            <a:r>
              <a:rPr lang="it-IT" sz="2800" b="1" dirty="0">
                <a:solidFill>
                  <a:srgbClr val="C00000"/>
                </a:solidFill>
                <a:latin typeface="Times New Roman"/>
              </a:rPr>
              <a:t> e la </a:t>
            </a:r>
            <a:r>
              <a:rPr lang="it-IT" sz="2800" b="1" i="1" dirty="0">
                <a:solidFill>
                  <a:schemeClr val="accent2">
                    <a:lumMod val="75000"/>
                  </a:schemeClr>
                </a:solidFill>
                <a:latin typeface="Times New Roman"/>
              </a:rPr>
              <a:t>prudenza</a:t>
            </a:r>
            <a:r>
              <a:rPr lang="it-IT" sz="2800" b="1" dirty="0">
                <a:solidFill>
                  <a:srgbClr val="C00000"/>
                </a:solidFill>
                <a:latin typeface="Times New Roman"/>
              </a:rPr>
              <a:t>, la </a:t>
            </a:r>
            <a:r>
              <a:rPr lang="it-IT" sz="2800" b="1" i="1" dirty="0">
                <a:solidFill>
                  <a:schemeClr val="accent2">
                    <a:lumMod val="75000"/>
                  </a:schemeClr>
                </a:solidFill>
                <a:latin typeface="Times New Roman"/>
              </a:rPr>
              <a:t>giustizia</a:t>
            </a:r>
            <a:r>
              <a:rPr lang="it-IT" sz="2800" b="1" dirty="0">
                <a:solidFill>
                  <a:srgbClr val="C00000"/>
                </a:solidFill>
                <a:latin typeface="Times New Roman"/>
              </a:rPr>
              <a:t> e la </a:t>
            </a:r>
            <a:r>
              <a:rPr lang="it-IT" sz="2800" b="1" i="1" dirty="0">
                <a:solidFill>
                  <a:schemeClr val="accent2">
                    <a:lumMod val="75000"/>
                  </a:schemeClr>
                </a:solidFill>
                <a:latin typeface="Times New Roman"/>
              </a:rPr>
              <a:t>fortezza</a:t>
            </a:r>
            <a:r>
              <a:rPr lang="it-IT" sz="2800" b="1" dirty="0">
                <a:solidFill>
                  <a:srgbClr val="C00000"/>
                </a:solidFill>
                <a:latin typeface="Times New Roman"/>
              </a:rPr>
              <a:t>, delle quali nulla è più utile agli uomini nella vita» (</a:t>
            </a:r>
            <a:r>
              <a:rPr lang="it-IT" sz="2800" b="1" i="1" dirty="0" err="1">
                <a:solidFill>
                  <a:srgbClr val="C00000"/>
                </a:solidFill>
                <a:latin typeface="Times New Roman"/>
              </a:rPr>
              <a:t>Sap</a:t>
            </a:r>
            <a:r>
              <a:rPr lang="it-IT" sz="2800" b="1" i="1" dirty="0">
                <a:solidFill>
                  <a:srgbClr val="C00000"/>
                </a:solidFill>
                <a:latin typeface="Times New Roman"/>
              </a:rPr>
              <a:t> </a:t>
            </a:r>
            <a:r>
              <a:rPr lang="it-IT" sz="2800" b="1" dirty="0">
                <a:solidFill>
                  <a:srgbClr val="C00000"/>
                </a:solidFill>
                <a:latin typeface="Times New Roman"/>
              </a:rPr>
              <a:t>8, 7).</a:t>
            </a:r>
            <a:endParaRPr lang="es-ES_tradnl" sz="2800" b="1" dirty="0">
              <a:solidFill>
                <a:srgbClr val="C00000"/>
              </a:solidFill>
              <a:latin typeface="Times New Roman"/>
            </a:endParaRPr>
          </a:p>
        </p:txBody>
      </p:sp>
      <p:sp>
        <p:nvSpPr>
          <p:cNvPr id="12293" name="Text Box 8">
            <a:extLst>
              <a:ext uri="{FF2B5EF4-FFF2-40B4-BE49-F238E27FC236}">
                <a16:creationId xmlns:a16="http://schemas.microsoft.com/office/drawing/2014/main" id="{FF33310F-979D-9575-CE9B-5F17FD1D6719}"/>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114</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4101">
                                            <p:bg/>
                                          </p:spTgt>
                                        </p:tgtEl>
                                        <p:attrNameLst>
                                          <p:attrName>style.visibility</p:attrName>
                                        </p:attrNameLst>
                                      </p:cBhvr>
                                      <p:to>
                                        <p:strVal val="visible"/>
                                      </p:to>
                                    </p:set>
                                    <p:animEffect transition="in" filter="slide(fromTop)">
                                      <p:cBhvr>
                                        <p:cTn id="7" dur="1000"/>
                                        <p:tgtEl>
                                          <p:spTgt spid="4101">
                                            <p:bg/>
                                          </p:spTgt>
                                        </p:tgtEl>
                                      </p:cBhvr>
                                    </p:animEffect>
                                  </p:childTnLst>
                                </p:cTn>
                              </p:par>
                            </p:childTnLst>
                          </p:cTn>
                        </p:par>
                        <p:par>
                          <p:cTn id="8" fill="hold" nodeType="afterGroup">
                            <p:stCondLst>
                              <p:cond delay="1000"/>
                            </p:stCondLst>
                            <p:childTnLst>
                              <p:par>
                                <p:cTn id="9" presetID="12" presetClass="entr" presetSubtype="1" fill="hold"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slide(fromTop)">
                                      <p:cBhvr>
                                        <p:cTn id="11" dur="2000"/>
                                        <p:tgtEl>
                                          <p:spTgt spid="410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4101">
                                            <p:txEl>
                                              <p:pRg st="1" end="1"/>
                                            </p:txEl>
                                          </p:spTgt>
                                        </p:tgtEl>
                                        <p:attrNameLst>
                                          <p:attrName>style.visibility</p:attrName>
                                        </p:attrNameLst>
                                      </p:cBhvr>
                                      <p:to>
                                        <p:strVal val="visible"/>
                                      </p:to>
                                    </p:set>
                                    <p:animEffect transition="in" filter="slide(fromTop)">
                                      <p:cBhvr>
                                        <p:cTn id="16" dur="1000"/>
                                        <p:tgtEl>
                                          <p:spTgt spid="410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nodeType="clickEffect">
                                  <p:stCondLst>
                                    <p:cond delay="0"/>
                                  </p:stCondLst>
                                  <p:childTnLst>
                                    <p:set>
                                      <p:cBhvr>
                                        <p:cTn id="20" dur="1" fill="hold">
                                          <p:stCondLst>
                                            <p:cond delay="0"/>
                                          </p:stCondLst>
                                        </p:cTn>
                                        <p:tgtEl>
                                          <p:spTgt spid="4101">
                                            <p:txEl>
                                              <p:pRg st="3" end="3"/>
                                            </p:txEl>
                                          </p:spTgt>
                                        </p:tgtEl>
                                        <p:attrNameLst>
                                          <p:attrName>style.visibility</p:attrName>
                                        </p:attrNameLst>
                                      </p:cBhvr>
                                      <p:to>
                                        <p:strVal val="visible"/>
                                      </p:to>
                                    </p:set>
                                    <p:animEffect transition="in" filter="slide(fromTop)">
                                      <p:cBhvr>
                                        <p:cTn id="21" dur="1000"/>
                                        <p:tgtEl>
                                          <p:spTgt spid="4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B8402F-1282-44A4-0B6B-C2626F3DE2BA}"/>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10</a:t>
            </a:r>
            <a:endParaRPr lang="es-ES_tradnl" sz="2400" dirty="0"/>
          </a:p>
        </p:txBody>
      </p:sp>
      <p:sp>
        <p:nvSpPr>
          <p:cNvPr id="5126" name="Text Box 6">
            <a:extLst>
              <a:ext uri="{FF2B5EF4-FFF2-40B4-BE49-F238E27FC236}">
                <a16:creationId xmlns:a16="http://schemas.microsoft.com/office/drawing/2014/main" id="{48F0A106-D8B5-D89A-70D7-65D560B4534C}"/>
              </a:ext>
            </a:extLst>
          </p:cNvPr>
          <p:cNvSpPr txBox="1">
            <a:spLocks noChangeArrowheads="1"/>
          </p:cNvSpPr>
          <p:nvPr/>
        </p:nvSpPr>
        <p:spPr bwMode="auto">
          <a:xfrm>
            <a:off x="179388" y="3933825"/>
            <a:ext cx="8785225" cy="1200150"/>
          </a:xfrm>
          <a:prstGeom prst="rect">
            <a:avLst/>
          </a:prstGeom>
          <a:noFill/>
          <a:ln w="57150">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a:t>
            </a:r>
            <a:r>
              <a:rPr lang="it-IT" altLang="it-IT"/>
              <a:t>La prudenza è la virtù che </a:t>
            </a:r>
            <a:r>
              <a:rPr lang="it-IT" altLang="it-IT" b="1">
                <a:solidFill>
                  <a:srgbClr val="008000"/>
                </a:solidFill>
              </a:rPr>
              <a:t>dispone la ragione pratica a discernere in ogni circostanza </a:t>
            </a:r>
            <a:r>
              <a:rPr lang="it-IT" altLang="it-IT"/>
              <a:t>il nostro vero bene e a </a:t>
            </a:r>
            <a:r>
              <a:rPr lang="it-IT" altLang="it-IT" b="1">
                <a:solidFill>
                  <a:srgbClr val="008000"/>
                </a:solidFill>
              </a:rPr>
              <a:t>scegliere i mezzi </a:t>
            </a:r>
            <a:r>
              <a:rPr lang="it-IT" altLang="it-IT"/>
              <a:t>adeguati per compierlo</a:t>
            </a:r>
            <a:r>
              <a:rPr lang="es-ES_tradnl" altLang="it-IT"/>
              <a:t>” (</a:t>
            </a:r>
            <a:r>
              <a:rPr lang="es-ES_tradnl" altLang="it-IT" b="1" i="1"/>
              <a:t>CCC</a:t>
            </a:r>
            <a:r>
              <a:rPr lang="es-ES_tradnl" altLang="it-IT" b="1"/>
              <a:t> 1806</a:t>
            </a:r>
            <a:r>
              <a:rPr lang="es-ES_tradnl" altLang="it-IT"/>
              <a:t>).</a:t>
            </a:r>
          </a:p>
        </p:txBody>
      </p:sp>
      <p:sp>
        <p:nvSpPr>
          <p:cNvPr id="13316" name="Text Box 10">
            <a:extLst>
              <a:ext uri="{FF2B5EF4-FFF2-40B4-BE49-F238E27FC236}">
                <a16:creationId xmlns:a16="http://schemas.microsoft.com/office/drawing/2014/main" id="{641CB6B6-3520-8B26-2DFA-C81A87F4F033}"/>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115</a:t>
            </a:r>
          </a:p>
        </p:txBody>
      </p:sp>
      <p:sp>
        <p:nvSpPr>
          <p:cNvPr id="13317" name="Text Box 3">
            <a:extLst>
              <a:ext uri="{FF2B5EF4-FFF2-40B4-BE49-F238E27FC236}">
                <a16:creationId xmlns:a16="http://schemas.microsoft.com/office/drawing/2014/main" id="{E7B621E8-5CBC-D29D-A9F0-E46B5D757664}"/>
              </a:ext>
            </a:extLst>
          </p:cNvPr>
          <p:cNvSpPr txBox="1">
            <a:spLocks noChangeArrowheads="1"/>
          </p:cNvSpPr>
          <p:nvPr/>
        </p:nvSpPr>
        <p:spPr bwMode="auto">
          <a:xfrm>
            <a:off x="0" y="908050"/>
            <a:ext cx="9144000" cy="523875"/>
          </a:xfrm>
          <a:prstGeom prst="rect">
            <a:avLst/>
          </a:prstGeom>
          <a:blipFill dpi="0" rotWithShape="1">
            <a:blip r:embed="rId3"/>
            <a:srcRect/>
            <a:tile tx="0" ty="0" sx="100000" sy="100000" flip="none" algn="tl"/>
          </a:blipFill>
          <a:ln w="57150">
            <a:solidFill>
              <a:srgbClr val="C092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Prudenza</a:t>
            </a:r>
          </a:p>
        </p:txBody>
      </p:sp>
      <p:sp>
        <p:nvSpPr>
          <p:cNvPr id="9" name="Rettangolo 8">
            <a:extLst>
              <a:ext uri="{FF2B5EF4-FFF2-40B4-BE49-F238E27FC236}">
                <a16:creationId xmlns:a16="http://schemas.microsoft.com/office/drawing/2014/main" id="{EED29EBB-80D1-C442-62B0-1E5F968EEAED}"/>
              </a:ext>
            </a:extLst>
          </p:cNvPr>
          <p:cNvSpPr/>
          <p:nvPr/>
        </p:nvSpPr>
        <p:spPr>
          <a:xfrm>
            <a:off x="179388" y="1806575"/>
            <a:ext cx="8713787" cy="1938338"/>
          </a:xfrm>
          <a:prstGeom prst="rect">
            <a:avLst/>
          </a:prstGeom>
        </p:spPr>
        <p:txBody>
          <a:bodyPr>
            <a:spAutoFit/>
          </a:bodyPr>
          <a:lstStyle/>
          <a:p>
            <a:pPr algn="ctr" eaLnBrk="0" hangingPunct="0">
              <a:defRPr/>
            </a:pPr>
            <a:r>
              <a:rPr lang="es-ES_tradnl" dirty="0">
                <a:latin typeface="Times New Roman"/>
              </a:rPr>
              <a:t>E’ stata chiamata </a:t>
            </a:r>
            <a:r>
              <a:rPr lang="es-ES_tradnl" dirty="0">
                <a:solidFill>
                  <a:srgbClr val="000000"/>
                </a:solidFill>
                <a:latin typeface="Times New Roman"/>
              </a:rPr>
              <a:t>“</a:t>
            </a:r>
            <a:r>
              <a:rPr lang="es-ES_tradnl" b="1" dirty="0">
                <a:solidFill>
                  <a:srgbClr val="008000"/>
                </a:solidFill>
                <a:latin typeface="Times New Roman"/>
              </a:rPr>
              <a:t>auriga virtutum</a:t>
            </a:r>
            <a:r>
              <a:rPr lang="es-ES_tradnl" dirty="0">
                <a:solidFill>
                  <a:srgbClr val="000000"/>
                </a:solidFill>
                <a:latin typeface="Times New Roman"/>
              </a:rPr>
              <a:t>” </a:t>
            </a:r>
            <a:r>
              <a:rPr lang="it-IT" dirty="0">
                <a:solidFill>
                  <a:srgbClr val="000000"/>
                </a:solidFill>
                <a:latin typeface="Times New Roman"/>
              </a:rPr>
              <a:t>perché indica alle altre virtù la regola e la misura in base alle quali vanno praticate</a:t>
            </a:r>
            <a:r>
              <a:rPr lang="es-ES_tradnl" dirty="0">
                <a:solidFill>
                  <a:srgbClr val="000000"/>
                </a:solidFill>
                <a:latin typeface="Times New Roman"/>
              </a:rPr>
              <a:t>. </a:t>
            </a:r>
            <a:r>
              <a:rPr lang="it-IT" dirty="0">
                <a:latin typeface="Times New Roman"/>
              </a:rPr>
              <a:t>San Tommaso la definisce «</a:t>
            </a:r>
            <a:r>
              <a:rPr lang="it-IT" b="1" dirty="0">
                <a:solidFill>
                  <a:schemeClr val="accent6">
                    <a:lumMod val="75000"/>
                  </a:schemeClr>
                </a:solidFill>
                <a:latin typeface="Times New Roman"/>
              </a:rPr>
              <a:t>retta norma dell’azione</a:t>
            </a:r>
            <a:r>
              <a:rPr lang="it-IT" dirty="0">
                <a:latin typeface="Times New Roman"/>
              </a:rPr>
              <a:t>» (</a:t>
            </a:r>
            <a:r>
              <a:rPr lang="it-IT" i="1" dirty="0" err="1">
                <a:latin typeface="Times New Roman"/>
              </a:rPr>
              <a:t>STh</a:t>
            </a:r>
            <a:r>
              <a:rPr lang="it-IT" i="1" dirty="0">
                <a:latin typeface="Times New Roman"/>
              </a:rPr>
              <a:t> II-II</a:t>
            </a:r>
            <a:r>
              <a:rPr lang="it-IT" dirty="0">
                <a:latin typeface="Times New Roman"/>
              </a:rPr>
              <a:t>, 47, 2). L’uomo e la donna prudenti sono quelli che nei loro atti operano sempre con misura e moderazione. </a:t>
            </a:r>
            <a:endParaRPr lang="es-ES_tradnl" dirty="0">
              <a:solidFill>
                <a:srgbClr val="000000"/>
              </a:solidFill>
              <a:latin typeface="Times New Roman"/>
            </a:endParaRPr>
          </a:p>
        </p:txBody>
      </p:sp>
      <p:sp>
        <p:nvSpPr>
          <p:cNvPr id="13319" name="Rettangolo 9">
            <a:extLst>
              <a:ext uri="{FF2B5EF4-FFF2-40B4-BE49-F238E27FC236}">
                <a16:creationId xmlns:a16="http://schemas.microsoft.com/office/drawing/2014/main" id="{82C75D80-FCC5-EC92-3828-8603951AA728}"/>
              </a:ext>
            </a:extLst>
          </p:cNvPr>
          <p:cNvSpPr>
            <a:spLocks noChangeArrowheads="1"/>
          </p:cNvSpPr>
          <p:nvPr/>
        </p:nvSpPr>
        <p:spPr bwMode="auto">
          <a:xfrm>
            <a:off x="179388" y="5445125"/>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solidFill>
                  <a:srgbClr val="000000"/>
                </a:solidFill>
              </a:rPr>
              <a:t>La virtù della prudenza </a:t>
            </a:r>
            <a:r>
              <a:rPr lang="it-IT" altLang="it-IT" b="1">
                <a:solidFill>
                  <a:srgbClr val="008000"/>
                </a:solidFill>
              </a:rPr>
              <a:t>rende più facile </a:t>
            </a:r>
            <a:r>
              <a:rPr lang="it-IT" altLang="it-IT">
                <a:solidFill>
                  <a:srgbClr val="000000"/>
                </a:solidFill>
              </a:rPr>
              <a:t>al soggetto l’applicazione </a:t>
            </a:r>
            <a:r>
              <a:rPr lang="it-IT" altLang="it-IT" b="1">
                <a:solidFill>
                  <a:srgbClr val="008000"/>
                </a:solidFill>
              </a:rPr>
              <a:t>agli atti concreti</a:t>
            </a:r>
            <a:r>
              <a:rPr lang="it-IT" altLang="it-IT">
                <a:solidFill>
                  <a:srgbClr val="000000"/>
                </a:solidFill>
              </a:rPr>
              <a:t> dei principi morali che debbono guidare la sua condotta</a:t>
            </a:r>
            <a:r>
              <a:rPr lang="es-ES_tradnl" altLang="it-IT">
                <a:solidFill>
                  <a:srgbClr val="000000"/>
                </a:solidFill>
              </a:rPr>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 calcmode="lin" valueType="num">
                                      <p:cBhvr additive="base">
                                        <p:cTn id="17" dur="2000" fill="hold"/>
                                        <p:tgtEl>
                                          <p:spTgt spid="13319"/>
                                        </p:tgtEl>
                                        <p:attrNameLst>
                                          <p:attrName>ppt_x</p:attrName>
                                        </p:attrNameLst>
                                      </p:cBhvr>
                                      <p:tavLst>
                                        <p:tav tm="0">
                                          <p:val>
                                            <p:strVal val="#ppt_x"/>
                                          </p:val>
                                        </p:tav>
                                        <p:tav tm="100000">
                                          <p:val>
                                            <p:strVal val="#ppt_x"/>
                                          </p:val>
                                        </p:tav>
                                      </p:tavLst>
                                    </p:anim>
                                    <p:anim calcmode="lin" valueType="num">
                                      <p:cBhvr additive="base">
                                        <p:cTn id="18" dur="20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autoUpdateAnimBg="0"/>
      <p:bldP spid="9" grpId="0"/>
      <p:bldP spid="1331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164FF79-8DE8-1702-A7E8-EE3802FF3597}"/>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VIRTU’, 11</a:t>
            </a:r>
            <a:endParaRPr lang="es-ES_tradnl" sz="2400" dirty="0"/>
          </a:p>
        </p:txBody>
      </p:sp>
      <p:sp>
        <p:nvSpPr>
          <p:cNvPr id="14339" name="Text Box 4">
            <a:extLst>
              <a:ext uri="{FF2B5EF4-FFF2-40B4-BE49-F238E27FC236}">
                <a16:creationId xmlns:a16="http://schemas.microsoft.com/office/drawing/2014/main" id="{35A5ECF7-DC94-FEC1-8C05-185B29FF8847}"/>
              </a:ext>
            </a:extLst>
          </p:cNvPr>
          <p:cNvSpPr txBox="1">
            <a:spLocks noChangeArrowheads="1"/>
          </p:cNvSpPr>
          <p:nvPr/>
        </p:nvSpPr>
        <p:spPr bwMode="auto">
          <a:xfrm>
            <a:off x="1660525" y="110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6149" name="Text Box 5">
            <a:extLst>
              <a:ext uri="{FF2B5EF4-FFF2-40B4-BE49-F238E27FC236}">
                <a16:creationId xmlns:a16="http://schemas.microsoft.com/office/drawing/2014/main" id="{53B7EA2A-6C49-B577-A714-7F37CCB3A997}"/>
              </a:ext>
            </a:extLst>
          </p:cNvPr>
          <p:cNvSpPr txBox="1">
            <a:spLocks noChangeArrowheads="1"/>
          </p:cNvSpPr>
          <p:nvPr/>
        </p:nvSpPr>
        <p:spPr bwMode="auto">
          <a:xfrm>
            <a:off x="323850" y="2276475"/>
            <a:ext cx="8569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lgDash"/>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1200"/>
              </a:spcBef>
              <a:buClr>
                <a:srgbClr val="FF0000"/>
              </a:buClr>
              <a:buFont typeface="Wingdings" pitchFamily="2" charset="2"/>
              <a:buChar char="Ø"/>
            </a:pPr>
            <a:r>
              <a:rPr lang="es-ES_tradnl" altLang="it-IT"/>
              <a:t> </a:t>
            </a:r>
            <a:r>
              <a:rPr lang="it-IT" altLang="it-IT" b="1">
                <a:solidFill>
                  <a:srgbClr val="008000"/>
                </a:solidFill>
              </a:rPr>
              <a:t>riferita a Dio </a:t>
            </a:r>
            <a:r>
              <a:rPr lang="it-IT" altLang="it-IT"/>
              <a:t>si chiama «virtù di </a:t>
            </a:r>
            <a:r>
              <a:rPr lang="it-IT" altLang="it-IT" b="1">
                <a:solidFill>
                  <a:srgbClr val="008000"/>
                </a:solidFill>
              </a:rPr>
              <a:t>religione</a:t>
            </a:r>
            <a:r>
              <a:rPr lang="it-IT" altLang="it-IT"/>
              <a:t>»</a:t>
            </a:r>
            <a:r>
              <a:rPr lang="es-ES_tradnl" altLang="it-IT"/>
              <a:t>, </a:t>
            </a:r>
            <a:r>
              <a:rPr lang="it-IT" altLang="it-IT"/>
              <a:t>nella quale però non si adempie propriamente una delle caratteristiche essenziali, vale a dire la </a:t>
            </a:r>
            <a:r>
              <a:rPr lang="it-IT" altLang="it-IT" b="1" i="1">
                <a:solidFill>
                  <a:srgbClr val="C00000"/>
                </a:solidFill>
              </a:rPr>
              <a:t>equità</a:t>
            </a:r>
            <a:r>
              <a:rPr lang="it-IT" altLang="it-IT"/>
              <a:t>, perché una creatura non può restituire a Dio ciò che da Lui ha ricevuto</a:t>
            </a:r>
            <a:r>
              <a:rPr lang="es-ES_tradnl" altLang="it-IT"/>
              <a:t>.</a:t>
            </a:r>
          </a:p>
          <a:p>
            <a:pPr algn="just">
              <a:spcBef>
                <a:spcPts val="1200"/>
              </a:spcBef>
              <a:buClr>
                <a:srgbClr val="FF0000"/>
              </a:buClr>
              <a:buFont typeface="Wingdings" pitchFamily="2" charset="2"/>
              <a:buChar char="Ø"/>
            </a:pPr>
            <a:r>
              <a:rPr lang="es-ES_tradnl" altLang="it-IT"/>
              <a:t> </a:t>
            </a:r>
            <a:r>
              <a:rPr lang="it-IT" altLang="it-IT" b="1">
                <a:solidFill>
                  <a:srgbClr val="008000"/>
                </a:solidFill>
              </a:rPr>
              <a:t>riferita </a:t>
            </a:r>
            <a:r>
              <a:rPr lang="es-ES_tradnl" altLang="it-IT" b="1">
                <a:solidFill>
                  <a:srgbClr val="008000"/>
                </a:solidFill>
              </a:rPr>
              <a:t>agli uomini</a:t>
            </a:r>
            <a:r>
              <a:rPr lang="es-ES_tradnl" altLang="it-IT"/>
              <a:t> </a:t>
            </a:r>
            <a:r>
              <a:rPr lang="it-IT" altLang="it-IT"/>
              <a:t>contempla le relazioni degli uomini nella convivenza, in vista del raggiungimento del </a:t>
            </a:r>
            <a:r>
              <a:rPr lang="it-IT" altLang="it-IT" b="1">
                <a:solidFill>
                  <a:srgbClr val="C00000"/>
                </a:solidFill>
              </a:rPr>
              <a:t>bene comune </a:t>
            </a:r>
            <a:r>
              <a:rPr lang="it-IT" altLang="it-IT"/>
              <a:t>nelle relazioni umane</a:t>
            </a:r>
            <a:r>
              <a:rPr lang="es-ES_tradnl" altLang="it-IT"/>
              <a:t>.</a:t>
            </a:r>
          </a:p>
        </p:txBody>
      </p:sp>
      <p:sp>
        <p:nvSpPr>
          <p:cNvPr id="14341" name="Text Box 7">
            <a:extLst>
              <a:ext uri="{FF2B5EF4-FFF2-40B4-BE49-F238E27FC236}">
                <a16:creationId xmlns:a16="http://schemas.microsoft.com/office/drawing/2014/main" id="{90AE73E7-5BEB-38AB-2067-95C35564ED66}"/>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116</a:t>
            </a:r>
          </a:p>
        </p:txBody>
      </p:sp>
      <p:sp>
        <p:nvSpPr>
          <p:cNvPr id="14342" name="Text Box 3">
            <a:extLst>
              <a:ext uri="{FF2B5EF4-FFF2-40B4-BE49-F238E27FC236}">
                <a16:creationId xmlns:a16="http://schemas.microsoft.com/office/drawing/2014/main" id="{35AB169B-3457-A10D-2334-33944B4BB20E}"/>
              </a:ext>
            </a:extLst>
          </p:cNvPr>
          <p:cNvSpPr txBox="1">
            <a:spLocks noChangeArrowheads="1"/>
          </p:cNvSpPr>
          <p:nvPr/>
        </p:nvSpPr>
        <p:spPr bwMode="auto">
          <a:xfrm>
            <a:off x="0" y="765175"/>
            <a:ext cx="9144000" cy="522288"/>
          </a:xfrm>
          <a:prstGeom prst="rect">
            <a:avLst/>
          </a:prstGeom>
          <a:blipFill dpi="0" rotWithShape="1">
            <a:blip r:embed="rId3"/>
            <a:srcRect/>
            <a:tile tx="0" ty="0" sx="100000" sy="100000" flip="none" algn="tl"/>
          </a:blipFill>
          <a:ln w="57150">
            <a:solidFill>
              <a:srgbClr val="C092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Giustizia</a:t>
            </a:r>
          </a:p>
        </p:txBody>
      </p:sp>
      <p:sp>
        <p:nvSpPr>
          <p:cNvPr id="14343" name="Rettangolo 7">
            <a:extLst>
              <a:ext uri="{FF2B5EF4-FFF2-40B4-BE49-F238E27FC236}">
                <a16:creationId xmlns:a16="http://schemas.microsoft.com/office/drawing/2014/main" id="{F5D5DF82-CB57-A648-8D33-97C1EA177F51}"/>
              </a:ext>
            </a:extLst>
          </p:cNvPr>
          <p:cNvSpPr>
            <a:spLocks noChangeArrowheads="1"/>
          </p:cNvSpPr>
          <p:nvPr/>
        </p:nvSpPr>
        <p:spPr bwMode="auto">
          <a:xfrm>
            <a:off x="250825" y="1373188"/>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solidFill>
                  <a:srgbClr val="000000"/>
                </a:solidFill>
              </a:rPr>
              <a:t>La giustizia </a:t>
            </a:r>
            <a:r>
              <a:rPr lang="it-IT" altLang="it-IT">
                <a:solidFill>
                  <a:srgbClr val="000000"/>
                </a:solidFill>
              </a:rPr>
              <a:t>è la </a:t>
            </a:r>
            <a:r>
              <a:rPr lang="it-IT" altLang="it-IT" b="1">
                <a:solidFill>
                  <a:srgbClr val="008000"/>
                </a:solidFill>
              </a:rPr>
              <a:t>costante e ferma volontà di dare a ciascuno ciò che gli è dovuto</a:t>
            </a:r>
            <a:r>
              <a:rPr lang="es-ES_tradnl" altLang="it-IT">
                <a:solidFill>
                  <a:srgbClr val="000000"/>
                </a:solidFill>
              </a:rPr>
              <a:t>.</a:t>
            </a:r>
          </a:p>
        </p:txBody>
      </p:sp>
      <p:sp>
        <p:nvSpPr>
          <p:cNvPr id="9" name="Text Box 5">
            <a:extLst>
              <a:ext uri="{FF2B5EF4-FFF2-40B4-BE49-F238E27FC236}">
                <a16:creationId xmlns:a16="http://schemas.microsoft.com/office/drawing/2014/main" id="{4C3E5197-12E6-7662-4225-29C7E75E79F4}"/>
              </a:ext>
            </a:extLst>
          </p:cNvPr>
          <p:cNvSpPr txBox="1">
            <a:spLocks noChangeArrowheads="1"/>
          </p:cNvSpPr>
          <p:nvPr/>
        </p:nvSpPr>
        <p:spPr bwMode="auto">
          <a:xfrm>
            <a:off x="250825" y="5157788"/>
            <a:ext cx="8713788" cy="163036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=&gt; </a:t>
            </a:r>
            <a:r>
              <a:rPr lang="es-ES_tradnl" altLang="it-IT" sz="2000" b="1">
                <a:solidFill>
                  <a:srgbClr val="CC0000"/>
                </a:solidFill>
              </a:rPr>
              <a:t>AT</a:t>
            </a:r>
            <a:r>
              <a:rPr lang="es-ES_tradnl" altLang="it-IT" sz="2000"/>
              <a:t>: più di 800 testi sulla chiamata a </a:t>
            </a:r>
            <a:r>
              <a:rPr lang="es-ES_tradnl" altLang="it-IT" sz="2000" b="1">
                <a:solidFill>
                  <a:srgbClr val="008000"/>
                </a:solidFill>
              </a:rPr>
              <a:t>praticare la giustizia</a:t>
            </a:r>
            <a:r>
              <a:rPr lang="es-ES_tradnl" altLang="it-IT" sz="2000"/>
              <a:t> e sulla condanna dei </a:t>
            </a:r>
            <a:r>
              <a:rPr lang="es-ES_tradnl" altLang="it-IT" sz="2000" b="1">
                <a:solidFill>
                  <a:srgbClr val="008000"/>
                </a:solidFill>
              </a:rPr>
              <a:t>peccati di ingiustizia</a:t>
            </a:r>
            <a:r>
              <a:rPr lang="es-ES_tradnl" altLang="it-IT" sz="2000"/>
              <a:t>.</a:t>
            </a:r>
          </a:p>
          <a:p>
            <a:pPr algn="just"/>
            <a:r>
              <a:rPr lang="es-ES_tradnl" altLang="it-IT" sz="2000"/>
              <a:t>=&gt;</a:t>
            </a:r>
            <a:r>
              <a:rPr lang="es-ES_tradnl" altLang="it-IT" sz="2000" b="1">
                <a:solidFill>
                  <a:srgbClr val="CC0000"/>
                </a:solidFill>
              </a:rPr>
              <a:t> NT</a:t>
            </a:r>
            <a:r>
              <a:rPr lang="es-ES_tradnl" altLang="it-IT" sz="2000"/>
              <a:t>: l’uomo retto si identifica con il </a:t>
            </a:r>
            <a:r>
              <a:rPr lang="es-ES_tradnl" altLang="it-IT" sz="2000" b="1">
                <a:solidFill>
                  <a:srgbClr val="008000"/>
                </a:solidFill>
              </a:rPr>
              <a:t>giusto</a:t>
            </a:r>
            <a:r>
              <a:rPr lang="es-ES_tradnl" altLang="it-IT" sz="2000"/>
              <a:t> (San Giuseppe, Zaccaria, Simeone, Cornelio e </a:t>
            </a:r>
            <a:r>
              <a:rPr lang="es-ES_tradnl" altLang="it-IT" sz="2000" b="1">
                <a:solidFill>
                  <a:srgbClr val="FF0000"/>
                </a:solidFill>
              </a:rPr>
              <a:t>soprattutto Gesù</a:t>
            </a:r>
            <a:r>
              <a:rPr lang="es-ES_tradnl" altLang="it-IT" sz="2000"/>
              <a:t>). </a:t>
            </a:r>
            <a:r>
              <a:rPr lang="es-ES_tradnl" altLang="it-IT" sz="2000" b="1">
                <a:solidFill>
                  <a:srgbClr val="008000"/>
                </a:solidFill>
              </a:rPr>
              <a:t>Messia</a:t>
            </a:r>
            <a:r>
              <a:rPr lang="es-ES_tradnl" altLang="it-IT" sz="2000"/>
              <a:t> e Giusto sono sinonimi. Presenti anche le sollecitazioni a praticare questa virtù.</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20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dissolve">
                                      <p:cBhvr>
                                        <p:cTn id="12" dur="1000"/>
                                        <p:tgtEl>
                                          <p:spTgt spid="6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dissolve">
                                      <p:cBhvr>
                                        <p:cTn id="17" dur="1000"/>
                                        <p:tgtEl>
                                          <p:spTgt spid="614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14343" grpId="0"/>
      <p:bldP spid="9" grpId="0" animBg="1"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BD49B99-AE45-ABD4-99C7-53397E85EDFA}"/>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12</a:t>
            </a:r>
            <a:endParaRPr lang="es-ES_tradnl" sz="2400" dirty="0"/>
          </a:p>
        </p:txBody>
      </p:sp>
      <p:sp>
        <p:nvSpPr>
          <p:cNvPr id="7172" name="Text Box 4">
            <a:extLst>
              <a:ext uri="{FF2B5EF4-FFF2-40B4-BE49-F238E27FC236}">
                <a16:creationId xmlns:a16="http://schemas.microsoft.com/office/drawing/2014/main" id="{D595D464-8340-435F-2BE5-E190E948FD94}"/>
              </a:ext>
            </a:extLst>
          </p:cNvPr>
          <p:cNvSpPr txBox="1">
            <a:spLocks noChangeArrowheads="1"/>
          </p:cNvSpPr>
          <p:nvPr/>
        </p:nvSpPr>
        <p:spPr bwMode="auto">
          <a:xfrm>
            <a:off x="250825" y="2565400"/>
            <a:ext cx="86423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lgDash"/>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1200"/>
              </a:spcBef>
              <a:buClr>
                <a:srgbClr val="FF0000"/>
              </a:buClr>
              <a:buFont typeface="Wingdings" pitchFamily="2" charset="2"/>
              <a:buChar char="Ø"/>
            </a:pPr>
            <a:r>
              <a:rPr lang="it-IT" altLang="it-IT"/>
              <a:t> E’ una virtù in sé stessa, ma inoltre </a:t>
            </a:r>
            <a:r>
              <a:rPr lang="it-IT" altLang="it-IT" b="1">
                <a:solidFill>
                  <a:srgbClr val="C00000"/>
                </a:solidFill>
              </a:rPr>
              <a:t>rende possibile al cristiano l’esercizio delle altre virtù </a:t>
            </a:r>
            <a:r>
              <a:rPr lang="it-IT" altLang="it-IT"/>
              <a:t>(la pratica virtuosa è un’attività ardua e faticosa</a:t>
            </a:r>
            <a:r>
              <a:rPr lang="es-ES_tradnl" altLang="it-IT"/>
              <a:t>).</a:t>
            </a:r>
          </a:p>
          <a:p>
            <a:pPr>
              <a:spcBef>
                <a:spcPts val="1200"/>
              </a:spcBef>
              <a:buClr>
                <a:srgbClr val="FF0000"/>
              </a:buClr>
              <a:buFont typeface="Wingdings" pitchFamily="2" charset="2"/>
              <a:buChar char="Ø"/>
            </a:pPr>
            <a:r>
              <a:rPr lang="es-ES_tradnl" altLang="it-IT"/>
              <a:t> </a:t>
            </a:r>
            <a:r>
              <a:rPr lang="it-IT" altLang="it-IT"/>
              <a:t>Non esiste una vita morale senza fortezza</a:t>
            </a:r>
            <a:r>
              <a:rPr lang="es-ES_tradnl" altLang="it-IT"/>
              <a:t>.</a:t>
            </a:r>
          </a:p>
        </p:txBody>
      </p:sp>
      <p:sp>
        <p:nvSpPr>
          <p:cNvPr id="15364" name="Text Box 9">
            <a:extLst>
              <a:ext uri="{FF2B5EF4-FFF2-40B4-BE49-F238E27FC236}">
                <a16:creationId xmlns:a16="http://schemas.microsoft.com/office/drawing/2014/main" id="{E5D2DE68-1DAE-7FC1-8BC6-B2F588ED5008}"/>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117</a:t>
            </a:r>
          </a:p>
        </p:txBody>
      </p:sp>
      <p:sp>
        <p:nvSpPr>
          <p:cNvPr id="15365" name="Text Box 3">
            <a:extLst>
              <a:ext uri="{FF2B5EF4-FFF2-40B4-BE49-F238E27FC236}">
                <a16:creationId xmlns:a16="http://schemas.microsoft.com/office/drawing/2014/main" id="{BC72549E-BD04-2EBF-3C60-42FAF5F55B94}"/>
              </a:ext>
            </a:extLst>
          </p:cNvPr>
          <p:cNvSpPr txBox="1">
            <a:spLocks noChangeArrowheads="1"/>
          </p:cNvSpPr>
          <p:nvPr/>
        </p:nvSpPr>
        <p:spPr bwMode="auto">
          <a:xfrm>
            <a:off x="0" y="765175"/>
            <a:ext cx="9144000" cy="522288"/>
          </a:xfrm>
          <a:prstGeom prst="rect">
            <a:avLst/>
          </a:prstGeom>
          <a:blipFill dpi="0" rotWithShape="1">
            <a:blip r:embed="rId3"/>
            <a:srcRect/>
            <a:tile tx="0" ty="0" sx="100000" sy="100000" flip="none" algn="tl"/>
          </a:blipFill>
          <a:ln w="57150">
            <a:solidFill>
              <a:srgbClr val="C092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Fortezza</a:t>
            </a:r>
          </a:p>
        </p:txBody>
      </p:sp>
      <p:sp>
        <p:nvSpPr>
          <p:cNvPr id="15366" name="Rettangolo 8">
            <a:extLst>
              <a:ext uri="{FF2B5EF4-FFF2-40B4-BE49-F238E27FC236}">
                <a16:creationId xmlns:a16="http://schemas.microsoft.com/office/drawing/2014/main" id="{67E57C17-5F40-EAD2-0D0A-6105032F43C9}"/>
              </a:ext>
            </a:extLst>
          </p:cNvPr>
          <p:cNvSpPr>
            <a:spLocks noChangeArrowheads="1"/>
          </p:cNvSpPr>
          <p:nvPr/>
        </p:nvSpPr>
        <p:spPr bwMode="auto">
          <a:xfrm>
            <a:off x="250825" y="1484313"/>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solidFill>
                  <a:srgbClr val="000000"/>
                </a:solidFill>
              </a:rPr>
              <a:t>La fortezza è la virtù morale che, </a:t>
            </a:r>
            <a:r>
              <a:rPr lang="it-IT" altLang="it-IT" b="1">
                <a:solidFill>
                  <a:srgbClr val="008000"/>
                </a:solidFill>
              </a:rPr>
              <a:t>nelle difficoltà, assicura la fermezza e la costanza nella ricerca del bene</a:t>
            </a:r>
            <a:r>
              <a:rPr lang="es-ES_tradnl" altLang="it-IT">
                <a:solidFill>
                  <a:srgbClr val="000000"/>
                </a:solidFill>
              </a:rPr>
              <a:t>.</a:t>
            </a:r>
          </a:p>
        </p:txBody>
      </p:sp>
      <p:sp>
        <p:nvSpPr>
          <p:cNvPr id="11272" name="Rectangle 8">
            <a:extLst>
              <a:ext uri="{FF2B5EF4-FFF2-40B4-BE49-F238E27FC236}">
                <a16:creationId xmlns:a16="http://schemas.microsoft.com/office/drawing/2014/main" id="{E7216E22-78E3-1F8D-464B-A59793EDB21D}"/>
              </a:ext>
            </a:extLst>
          </p:cNvPr>
          <p:cNvSpPr>
            <a:spLocks noChangeArrowheads="1"/>
          </p:cNvSpPr>
          <p:nvPr/>
        </p:nvSpPr>
        <p:spPr bwMode="auto">
          <a:xfrm>
            <a:off x="0" y="4797425"/>
            <a:ext cx="9144000" cy="15700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just" eaLnBrk="0" hangingPunct="0">
              <a:defRPr/>
            </a:pPr>
            <a:r>
              <a:rPr lang="it-IT" dirty="0">
                <a:solidFill>
                  <a:srgbClr val="221E1F"/>
                </a:solidFill>
                <a:ea typeface="Times New Roman" pitchFamily="18" charset="0"/>
              </a:rPr>
              <a:t>«La virtù della fortezza rende capaci di vincere la paura, perfino della morte, e di affrontare la prova e le persecuzioni. Dà il coraggio di giungere fino alla rinuncia e al sacrificio della propria vita per difendere una giusta causa» (</a:t>
            </a:r>
            <a:r>
              <a:rPr lang="it-IT" b="1" i="1" dirty="0">
                <a:solidFill>
                  <a:srgbClr val="221E1F"/>
                </a:solidFill>
                <a:ea typeface="Times New Roman" pitchFamily="18" charset="0"/>
              </a:rPr>
              <a:t>CCC</a:t>
            </a:r>
            <a:r>
              <a:rPr lang="it-IT" b="1" dirty="0">
                <a:solidFill>
                  <a:srgbClr val="221E1F"/>
                </a:solidFill>
                <a:ea typeface="Times New Roman" pitchFamily="18" charset="0"/>
              </a:rPr>
              <a:t>, 1808</a:t>
            </a:r>
            <a:r>
              <a:rPr lang="it-IT" dirty="0">
                <a:solidFill>
                  <a:srgbClr val="221E1F"/>
                </a:solidFill>
                <a:ea typeface="Times New Roman" pitchFamily="18" charset="0"/>
              </a:rPr>
              <a:t>). </a:t>
            </a:r>
            <a:endParaRPr lang="it-IT" sz="4400"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20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dissolve">
                                      <p:cBhvr>
                                        <p:cTn id="12" dur="500"/>
                                        <p:tgtEl>
                                          <p:spTgt spid="71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2">
                                            <p:txEl>
                                              <p:pRg st="1" end="1"/>
                                            </p:txEl>
                                          </p:spTgt>
                                        </p:tgtEl>
                                        <p:attrNameLst>
                                          <p:attrName>style.visibility</p:attrName>
                                        </p:attrNameLst>
                                      </p:cBhvr>
                                      <p:to>
                                        <p:strVal val="visible"/>
                                      </p:to>
                                    </p:set>
                                    <p:animEffect transition="in" filter="dissolve">
                                      <p:cBhvr>
                                        <p:cTn id="17" dur="500"/>
                                        <p:tgtEl>
                                          <p:spTgt spid="71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fade">
                                      <p:cBhvr>
                                        <p:cTn id="22" dur="1000"/>
                                        <p:tgtEl>
                                          <p:spTgt spid="11272"/>
                                        </p:tgtEl>
                                      </p:cBhvr>
                                    </p:animEffect>
                                    <p:anim calcmode="lin" valueType="num">
                                      <p:cBhvr>
                                        <p:cTn id="23" dur="1000" fill="hold"/>
                                        <p:tgtEl>
                                          <p:spTgt spid="11272"/>
                                        </p:tgtEl>
                                        <p:attrNameLst>
                                          <p:attrName>ppt_x</p:attrName>
                                        </p:attrNameLst>
                                      </p:cBhvr>
                                      <p:tavLst>
                                        <p:tav tm="0">
                                          <p:val>
                                            <p:strVal val="#ppt_x"/>
                                          </p:val>
                                        </p:tav>
                                        <p:tav tm="100000">
                                          <p:val>
                                            <p:strVal val="#ppt_x"/>
                                          </p:val>
                                        </p:tav>
                                      </p:tavLst>
                                    </p:anim>
                                    <p:anim calcmode="lin" valueType="num">
                                      <p:cBhvr>
                                        <p:cTn id="24"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5366" grpId="0"/>
      <p:bldP spid="1127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84554D-81AC-8C89-AA5C-F91E90821856}"/>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13</a:t>
            </a:r>
            <a:endParaRPr lang="es-ES_tradnl" sz="2400" dirty="0"/>
          </a:p>
        </p:txBody>
      </p:sp>
      <p:sp>
        <p:nvSpPr>
          <p:cNvPr id="7174" name="Text Box 6">
            <a:extLst>
              <a:ext uri="{FF2B5EF4-FFF2-40B4-BE49-F238E27FC236}">
                <a16:creationId xmlns:a16="http://schemas.microsoft.com/office/drawing/2014/main" id="{747773D8-0242-BE48-AFEE-BEC99EDB54F0}"/>
              </a:ext>
            </a:extLst>
          </p:cNvPr>
          <p:cNvSpPr txBox="1">
            <a:spLocks noChangeArrowheads="1"/>
          </p:cNvSpPr>
          <p:nvPr/>
        </p:nvSpPr>
        <p:spPr bwMode="auto">
          <a:xfrm>
            <a:off x="323850" y="2852738"/>
            <a:ext cx="8496300" cy="3262312"/>
          </a:xfrm>
          <a:prstGeom prst="rect">
            <a:avLst/>
          </a:prstGeom>
          <a:solidFill>
            <a:srgbClr val="FFC000"/>
          </a:solidFill>
          <a:ln w="57150">
            <a:solidFill>
              <a:srgbClr val="CC0000"/>
            </a:solidFill>
            <a:miter lim="800000"/>
            <a:headEnd/>
            <a:tailEnd/>
          </a:ln>
        </p:spPr>
        <p:txBody>
          <a:bodyPr>
            <a:spAutoFit/>
          </a:bodyPr>
          <a:lstStyle>
            <a:lvl1pPr indent="3556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1200"/>
              </a:spcBef>
            </a:pPr>
            <a:r>
              <a:rPr lang="it-IT" altLang="it-IT" sz="2800"/>
              <a:t>Questa virtù trae origine dalla verità dogmatica secondo cui l’esistenza cristiana ha dalla nascita una </a:t>
            </a:r>
            <a:r>
              <a:rPr lang="it-IT" altLang="it-IT" sz="2800" b="1">
                <a:solidFill>
                  <a:srgbClr val="008000"/>
                </a:solidFill>
              </a:rPr>
              <a:t>ferita dovuta al peccato originale</a:t>
            </a:r>
            <a:r>
              <a:rPr lang="it-IT" altLang="it-IT" sz="2800"/>
              <a:t>. </a:t>
            </a:r>
          </a:p>
          <a:p>
            <a:pPr algn="just">
              <a:spcBef>
                <a:spcPts val="1200"/>
              </a:spcBef>
            </a:pPr>
            <a:r>
              <a:rPr lang="it-IT" altLang="it-IT" sz="2800"/>
              <a:t>Infatti la difficoltà di praticare il bene è dovuta al fatto di essere uomo o donna, perché le passioni spingono a fare il male. Perciò ogni persona deve </a:t>
            </a:r>
            <a:r>
              <a:rPr lang="it-IT" altLang="it-IT" sz="2800" b="1">
                <a:solidFill>
                  <a:srgbClr val="FF0000"/>
                </a:solidFill>
              </a:rPr>
              <a:t>saper dominare </a:t>
            </a:r>
            <a:r>
              <a:rPr lang="it-IT" altLang="it-IT" sz="2800"/>
              <a:t>la tendenza che la inclina al peccato.</a:t>
            </a:r>
            <a:endParaRPr lang="es-ES_tradnl" altLang="it-IT" sz="2800"/>
          </a:p>
        </p:txBody>
      </p:sp>
      <p:sp>
        <p:nvSpPr>
          <p:cNvPr id="16388" name="Text Box 9">
            <a:extLst>
              <a:ext uri="{FF2B5EF4-FFF2-40B4-BE49-F238E27FC236}">
                <a16:creationId xmlns:a16="http://schemas.microsoft.com/office/drawing/2014/main" id="{7A02352B-4257-DB8F-6C58-244F2980D0E3}"/>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118</a:t>
            </a:r>
          </a:p>
        </p:txBody>
      </p:sp>
      <p:sp>
        <p:nvSpPr>
          <p:cNvPr id="16389" name="Text Box 3">
            <a:extLst>
              <a:ext uri="{FF2B5EF4-FFF2-40B4-BE49-F238E27FC236}">
                <a16:creationId xmlns:a16="http://schemas.microsoft.com/office/drawing/2014/main" id="{30C3D5B4-FBFB-53AA-6793-C01A786D99C9}"/>
              </a:ext>
            </a:extLst>
          </p:cNvPr>
          <p:cNvSpPr txBox="1">
            <a:spLocks noChangeArrowheads="1"/>
          </p:cNvSpPr>
          <p:nvPr/>
        </p:nvSpPr>
        <p:spPr bwMode="auto">
          <a:xfrm>
            <a:off x="0" y="765175"/>
            <a:ext cx="9144000" cy="522288"/>
          </a:xfrm>
          <a:prstGeom prst="rect">
            <a:avLst/>
          </a:prstGeom>
          <a:blipFill dpi="0" rotWithShape="1">
            <a:blip r:embed="rId3"/>
            <a:srcRect/>
            <a:tile tx="0" ty="0" sx="100000" sy="100000" flip="none" algn="tl"/>
          </a:blipFill>
          <a:ln w="57150">
            <a:solidFill>
              <a:srgbClr val="C092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Temperanza</a:t>
            </a:r>
          </a:p>
        </p:txBody>
      </p:sp>
      <p:sp>
        <p:nvSpPr>
          <p:cNvPr id="16390" name="Rettangolo 8">
            <a:extLst>
              <a:ext uri="{FF2B5EF4-FFF2-40B4-BE49-F238E27FC236}">
                <a16:creationId xmlns:a16="http://schemas.microsoft.com/office/drawing/2014/main" id="{2FF31E27-AAB8-F88E-65A7-29BD10064303}"/>
              </a:ext>
            </a:extLst>
          </p:cNvPr>
          <p:cNvSpPr>
            <a:spLocks noChangeArrowheads="1"/>
          </p:cNvSpPr>
          <p:nvPr/>
        </p:nvSpPr>
        <p:spPr bwMode="auto">
          <a:xfrm>
            <a:off x="179388" y="1484313"/>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solidFill>
                  <a:srgbClr val="000000"/>
                </a:solidFill>
              </a:rPr>
              <a:t>È la virtù morale che “</a:t>
            </a:r>
            <a:r>
              <a:rPr lang="it-IT" altLang="it-IT" b="1">
                <a:solidFill>
                  <a:srgbClr val="008000"/>
                </a:solidFill>
              </a:rPr>
              <a:t>modera l’attrattiva dei piaceri e rende capaci di equilibrio nell’uso dei beni creati</a:t>
            </a:r>
            <a:r>
              <a:rPr lang="es-ES_tradnl" altLang="it-IT">
                <a:solidFill>
                  <a:srgbClr val="000000"/>
                </a:solidFill>
              </a:rPr>
              <a:t>” (</a:t>
            </a:r>
            <a:r>
              <a:rPr lang="es-ES_tradnl" altLang="it-IT" b="1" i="1">
                <a:solidFill>
                  <a:srgbClr val="000000"/>
                </a:solidFill>
              </a:rPr>
              <a:t>CCC</a:t>
            </a:r>
            <a:r>
              <a:rPr lang="es-ES_tradnl" altLang="it-IT" b="1">
                <a:solidFill>
                  <a:srgbClr val="000000"/>
                </a:solidFill>
              </a:rPr>
              <a:t> 1809</a:t>
            </a:r>
            <a:r>
              <a:rPr lang="es-ES_tradnl" altLang="it-IT">
                <a:solidFill>
                  <a:srgbClr val="000000"/>
                </a:solidFill>
              </a:rPr>
              <a:t>). </a:t>
            </a:r>
            <a:endParaRPr lang="it-IT" altLang="it-IT"/>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2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1000" fill="hold"/>
                                        <p:tgtEl>
                                          <p:spTgt spid="7174"/>
                                        </p:tgtEl>
                                        <p:attrNameLst>
                                          <p:attrName>ppt_w</p:attrName>
                                        </p:attrNameLst>
                                      </p:cBhvr>
                                      <p:tavLst>
                                        <p:tav tm="0">
                                          <p:val>
                                            <p:strVal val="#ppt_w*0.70"/>
                                          </p:val>
                                        </p:tav>
                                        <p:tav tm="100000">
                                          <p:val>
                                            <p:strVal val="#ppt_w"/>
                                          </p:val>
                                        </p:tav>
                                      </p:tavLst>
                                    </p:anim>
                                    <p:anim calcmode="lin" valueType="num">
                                      <p:cBhvr>
                                        <p:cTn id="13" dur="1000" fill="hold"/>
                                        <p:tgtEl>
                                          <p:spTgt spid="7174"/>
                                        </p:tgtEl>
                                        <p:attrNameLst>
                                          <p:attrName>ppt_h</p:attrName>
                                        </p:attrNameLst>
                                      </p:cBhvr>
                                      <p:tavLst>
                                        <p:tav tm="0">
                                          <p:val>
                                            <p:strVal val="#ppt_h"/>
                                          </p:val>
                                        </p:tav>
                                        <p:tav tm="100000">
                                          <p:val>
                                            <p:strVal val="#ppt_h"/>
                                          </p:val>
                                        </p:tav>
                                      </p:tavLst>
                                    </p:anim>
                                    <p:animEffect transition="in" filter="fade">
                                      <p:cBhvr>
                                        <p:cTn id="14"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1639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C23F02D-B0CD-BF7B-8F96-66346EF01A62}"/>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14</a:t>
            </a:r>
            <a:endParaRPr lang="es-ES_tradnl" sz="2400" dirty="0"/>
          </a:p>
        </p:txBody>
      </p:sp>
      <p:sp>
        <p:nvSpPr>
          <p:cNvPr id="8196" name="Text Box 4">
            <a:extLst>
              <a:ext uri="{FF2B5EF4-FFF2-40B4-BE49-F238E27FC236}">
                <a16:creationId xmlns:a16="http://schemas.microsoft.com/office/drawing/2014/main" id="{737E636D-2642-0CE2-4E2B-48AC32CF8EA4}"/>
              </a:ext>
            </a:extLst>
          </p:cNvPr>
          <p:cNvSpPr txBox="1">
            <a:spLocks noChangeArrowheads="1"/>
          </p:cNvSpPr>
          <p:nvPr/>
        </p:nvSpPr>
        <p:spPr bwMode="auto">
          <a:xfrm>
            <a:off x="395288" y="1700213"/>
            <a:ext cx="8497887" cy="4464050"/>
          </a:xfrm>
          <a:prstGeom prst="rect">
            <a:avLst/>
          </a:prstGeom>
          <a:noFill/>
          <a:ln w="57150">
            <a:noFill/>
            <a:prstDash val="lgDash"/>
            <a:miter lim="800000"/>
            <a:headEnd/>
            <a:tailEnd/>
          </a:ln>
          <a:effectLst/>
        </p:spPr>
        <p:txBody>
          <a:bodyPr>
            <a:spAutoFit/>
          </a:bodyPr>
          <a:lstStyle/>
          <a:p>
            <a:pPr indent="355600" algn="just" eaLnBrk="0" hangingPunct="0">
              <a:spcBef>
                <a:spcPts val="2400"/>
              </a:spcBef>
              <a:buClr>
                <a:srgbClr val="C00000"/>
              </a:buClr>
              <a:buSzPct val="120000"/>
              <a:buFont typeface="+mj-lt"/>
              <a:buAutoNum type="arabicPeriod"/>
              <a:defRPr/>
            </a:pPr>
            <a:r>
              <a:rPr lang="it-IT" b="1" dirty="0">
                <a:solidFill>
                  <a:srgbClr val="C00000"/>
                </a:solidFill>
                <a:latin typeface="Times New Roman"/>
              </a:rPr>
              <a:t>Intima connessione:</a:t>
            </a:r>
            <a:r>
              <a:rPr lang="it-IT" dirty="0">
                <a:latin typeface="Times New Roman"/>
              </a:rPr>
              <a:t> Le </a:t>
            </a:r>
            <a:r>
              <a:rPr lang="it-IT" b="1" dirty="0">
                <a:solidFill>
                  <a:srgbClr val="FF0000"/>
                </a:solidFill>
                <a:latin typeface="Times New Roman"/>
              </a:rPr>
              <a:t>virtù morali </a:t>
            </a:r>
            <a:r>
              <a:rPr lang="it-IT" dirty="0">
                <a:latin typeface="Times New Roman"/>
              </a:rPr>
              <a:t>sono </a:t>
            </a:r>
            <a:r>
              <a:rPr lang="it-IT" b="1" dirty="0">
                <a:solidFill>
                  <a:schemeClr val="accent2">
                    <a:lumMod val="75000"/>
                  </a:schemeClr>
                </a:solidFill>
                <a:latin typeface="Times New Roman"/>
              </a:rPr>
              <a:t>unite fra loro</a:t>
            </a:r>
            <a:r>
              <a:rPr lang="it-IT" dirty="0">
                <a:latin typeface="Times New Roman"/>
              </a:rPr>
              <a:t>: se si possiede una di esse con perfezione, tutte le altre sono presenti; ma, se ne manca una, nessuna delle altre sarà perfetta</a:t>
            </a:r>
            <a:r>
              <a:rPr lang="es-ES_tradnl" dirty="0">
                <a:latin typeface="Times New Roman"/>
              </a:rPr>
              <a:t>.</a:t>
            </a:r>
          </a:p>
          <a:p>
            <a:pPr indent="355600" algn="just" eaLnBrk="0" hangingPunct="0">
              <a:spcBef>
                <a:spcPts val="2400"/>
              </a:spcBef>
              <a:buClr>
                <a:srgbClr val="C00000"/>
              </a:buClr>
              <a:buSzPct val="120000"/>
              <a:buFont typeface="+mj-lt"/>
              <a:buAutoNum type="arabicPeriod"/>
              <a:defRPr/>
            </a:pPr>
            <a:r>
              <a:rPr lang="it-IT" b="1" dirty="0">
                <a:solidFill>
                  <a:srgbClr val="C00000"/>
                </a:solidFill>
                <a:latin typeface="Times New Roman"/>
              </a:rPr>
              <a:t>In medio </a:t>
            </a:r>
            <a:r>
              <a:rPr lang="it-IT" b="1" dirty="0" err="1">
                <a:solidFill>
                  <a:srgbClr val="C00000"/>
                </a:solidFill>
                <a:latin typeface="Times New Roman"/>
              </a:rPr>
              <a:t>virtus</a:t>
            </a:r>
            <a:r>
              <a:rPr lang="it-IT" b="1" dirty="0">
                <a:solidFill>
                  <a:srgbClr val="C00000"/>
                </a:solidFill>
                <a:latin typeface="Times New Roman"/>
              </a:rPr>
              <a:t>: </a:t>
            </a:r>
            <a:r>
              <a:rPr lang="it-IT" dirty="0">
                <a:latin typeface="Times New Roman"/>
              </a:rPr>
              <a:t>Nel linguaggio comune si dice che «</a:t>
            </a:r>
            <a:r>
              <a:rPr lang="it-IT" b="1" dirty="0">
                <a:solidFill>
                  <a:schemeClr val="accent2">
                    <a:lumMod val="75000"/>
                  </a:schemeClr>
                </a:solidFill>
                <a:latin typeface="Times New Roman"/>
              </a:rPr>
              <a:t>la virtù sta nel mezzo</a:t>
            </a:r>
            <a:r>
              <a:rPr lang="it-IT" dirty="0">
                <a:latin typeface="Times New Roman"/>
              </a:rPr>
              <a:t>»</a:t>
            </a:r>
            <a:r>
              <a:rPr lang="es-ES_tradnl" dirty="0">
                <a:latin typeface="Times New Roman"/>
              </a:rPr>
              <a:t>. </a:t>
            </a:r>
            <a:r>
              <a:rPr lang="es-ES_tradnl" b="1" dirty="0">
                <a:solidFill>
                  <a:srgbClr val="CC0000"/>
                </a:solidFill>
                <a:latin typeface="Times New Roman"/>
              </a:rPr>
              <a:t>Ma </a:t>
            </a:r>
            <a:r>
              <a:rPr lang="it-IT" dirty="0">
                <a:latin typeface="Times New Roman"/>
              </a:rPr>
              <a:t>«è un errore pensare che le espressioni </a:t>
            </a:r>
            <a:r>
              <a:rPr lang="it-IT" i="1" dirty="0">
                <a:latin typeface="Times New Roman"/>
              </a:rPr>
              <a:t>termine medio </a:t>
            </a:r>
            <a:r>
              <a:rPr lang="it-IT" dirty="0">
                <a:latin typeface="Times New Roman"/>
              </a:rPr>
              <a:t>o </a:t>
            </a:r>
            <a:r>
              <a:rPr lang="it-IT" i="1" dirty="0">
                <a:latin typeface="Times New Roman"/>
              </a:rPr>
              <a:t>giusto mezzo</a:t>
            </a:r>
            <a:r>
              <a:rPr lang="it-IT" dirty="0">
                <a:latin typeface="Times New Roman"/>
              </a:rPr>
              <a:t>, riferite alle virtù morali, significhino </a:t>
            </a:r>
            <a:r>
              <a:rPr lang="it-IT" b="1" dirty="0">
                <a:solidFill>
                  <a:srgbClr val="9A7500"/>
                </a:solidFill>
                <a:latin typeface="Times New Roman"/>
              </a:rPr>
              <a:t>mediocrità</a:t>
            </a:r>
            <a:r>
              <a:rPr lang="it-IT" dirty="0">
                <a:latin typeface="Times New Roman"/>
              </a:rPr>
              <a:t>, come se indicassero la metà di quanto è possibile realizzare. Il medio </a:t>
            </a:r>
            <a:r>
              <a:rPr lang="it-IT" b="1" dirty="0">
                <a:solidFill>
                  <a:srgbClr val="008000"/>
                </a:solidFill>
                <a:latin typeface="Times New Roman"/>
              </a:rPr>
              <a:t>tra l’eccesso e il difetto</a:t>
            </a:r>
            <a:r>
              <a:rPr lang="it-IT" dirty="0">
                <a:latin typeface="Times New Roman"/>
              </a:rPr>
              <a:t> è un vertice, un punto limite: quanto di meglio ci indica la prudenza. Nel campo delle </a:t>
            </a:r>
            <a:r>
              <a:rPr lang="it-IT" b="1" dirty="0">
                <a:solidFill>
                  <a:srgbClr val="FF0000"/>
                </a:solidFill>
                <a:latin typeface="Times New Roman"/>
              </a:rPr>
              <a:t>virtù teologali</a:t>
            </a:r>
            <a:r>
              <a:rPr lang="it-IT" dirty="0">
                <a:latin typeface="Times New Roman"/>
              </a:rPr>
              <a:t>, infatti, </a:t>
            </a:r>
            <a:r>
              <a:rPr lang="it-IT" b="1" dirty="0">
                <a:solidFill>
                  <a:srgbClr val="008000"/>
                </a:solidFill>
                <a:latin typeface="Times New Roman"/>
              </a:rPr>
              <a:t>non</a:t>
            </a:r>
            <a:r>
              <a:rPr lang="it-IT" dirty="0">
                <a:latin typeface="Times New Roman"/>
              </a:rPr>
              <a:t> si ammettono equilibri: non si può credere, sperare o amare troppo» (</a:t>
            </a:r>
            <a:r>
              <a:rPr lang="it-IT" b="1" i="1" dirty="0">
                <a:latin typeface="Times New Roman"/>
              </a:rPr>
              <a:t>Amici di Dio</a:t>
            </a:r>
            <a:r>
              <a:rPr lang="it-IT" b="1" dirty="0">
                <a:latin typeface="Times New Roman"/>
              </a:rPr>
              <a:t>, n. 83</a:t>
            </a:r>
            <a:r>
              <a:rPr lang="it-IT" dirty="0">
                <a:latin typeface="Times New Roman"/>
              </a:rPr>
              <a:t>). </a:t>
            </a:r>
            <a:endParaRPr lang="es-ES_tradnl" dirty="0">
              <a:latin typeface="Times New Roman"/>
            </a:endParaRPr>
          </a:p>
        </p:txBody>
      </p:sp>
      <p:sp>
        <p:nvSpPr>
          <p:cNvPr id="17412" name="Text Box 6">
            <a:extLst>
              <a:ext uri="{FF2B5EF4-FFF2-40B4-BE49-F238E27FC236}">
                <a16:creationId xmlns:a16="http://schemas.microsoft.com/office/drawing/2014/main" id="{C46BF540-F90E-0536-4CAF-9EE07884261C}"/>
              </a:ext>
            </a:extLst>
          </p:cNvPr>
          <p:cNvSpPr txBox="1">
            <a:spLocks noChangeArrowheads="1"/>
          </p:cNvSpPr>
          <p:nvPr/>
        </p:nvSpPr>
        <p:spPr bwMode="auto">
          <a:xfrm>
            <a:off x="0" y="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119</a:t>
            </a:r>
          </a:p>
        </p:txBody>
      </p:sp>
      <p:sp>
        <p:nvSpPr>
          <p:cNvPr id="17413" name="Rettangolo 5">
            <a:extLst>
              <a:ext uri="{FF2B5EF4-FFF2-40B4-BE49-F238E27FC236}">
                <a16:creationId xmlns:a16="http://schemas.microsoft.com/office/drawing/2014/main" id="{8E5FE2C6-DA30-4CC0-B651-BBAEFC3C4655}"/>
              </a:ext>
            </a:extLst>
          </p:cNvPr>
          <p:cNvSpPr>
            <a:spLocks noChangeArrowheads="1"/>
          </p:cNvSpPr>
          <p:nvPr/>
        </p:nvSpPr>
        <p:spPr bwMode="auto">
          <a:xfrm>
            <a:off x="0" y="9080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C00000"/>
                </a:solidFill>
              </a:rPr>
              <a:t>Due concetti fondamentali: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1000" fill="hold"/>
                                        <p:tgtEl>
                                          <p:spTgt spid="819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196">
                                            <p:txEl>
                                              <p:pRg st="1" end="1"/>
                                            </p:txEl>
                                          </p:spTgt>
                                        </p:tgtEl>
                                        <p:attrNameLst>
                                          <p:attrName>style.visibility</p:attrName>
                                        </p:attrNameLst>
                                      </p:cBhvr>
                                      <p:to>
                                        <p:strVal val="visible"/>
                                      </p:to>
                                    </p:set>
                                    <p:anim calcmode="lin" valueType="num">
                                      <p:cBhvr>
                                        <p:cTn id="14" dur="1000" fill="hold"/>
                                        <p:tgtEl>
                                          <p:spTgt spid="819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19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8823D8F-1D9B-8F95-F856-37E9D5354230}"/>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15</a:t>
            </a:r>
            <a:endParaRPr lang="es-ES_tradnl" sz="2400" dirty="0"/>
          </a:p>
        </p:txBody>
      </p:sp>
      <p:sp>
        <p:nvSpPr>
          <p:cNvPr id="9220" name="Text Box 4">
            <a:extLst>
              <a:ext uri="{FF2B5EF4-FFF2-40B4-BE49-F238E27FC236}">
                <a16:creationId xmlns:a16="http://schemas.microsoft.com/office/drawing/2014/main" id="{DDA69401-570E-F9B8-70D8-D1FBCF454802}"/>
              </a:ext>
            </a:extLst>
          </p:cNvPr>
          <p:cNvSpPr txBox="1">
            <a:spLocks noChangeArrowheads="1"/>
          </p:cNvSpPr>
          <p:nvPr/>
        </p:nvSpPr>
        <p:spPr bwMode="auto">
          <a:xfrm>
            <a:off x="4067175" y="1557338"/>
            <a:ext cx="4681538" cy="2676525"/>
          </a:xfrm>
          <a:prstGeom prst="rect">
            <a:avLst/>
          </a:prstGeom>
          <a:noFill/>
          <a:ln w="57150">
            <a:solidFill>
              <a:srgbClr val="D60093"/>
            </a:solidFill>
            <a:miter lim="800000"/>
            <a:headEnd/>
            <a:tailEnd/>
          </a:ln>
          <a:effectLst/>
        </p:spPr>
        <p:txBody>
          <a:bodyPr>
            <a:spAutoFit/>
          </a:bodyPr>
          <a:lstStyle/>
          <a:p>
            <a:pPr algn="just" eaLnBrk="0" hangingPunct="0">
              <a:defRPr/>
            </a:pPr>
            <a:r>
              <a:rPr lang="es-ES_tradnl" dirty="0">
                <a:latin typeface="Times New Roman"/>
              </a:rPr>
              <a:t>Le </a:t>
            </a:r>
            <a:r>
              <a:rPr lang="es-ES_tradnl" b="1" dirty="0">
                <a:solidFill>
                  <a:srgbClr val="CC0000"/>
                </a:solidFill>
                <a:latin typeface="Times New Roman"/>
              </a:rPr>
              <a:t>virtù teologali</a:t>
            </a:r>
            <a:r>
              <a:rPr lang="es-ES_tradnl" dirty="0">
                <a:latin typeface="Times New Roman"/>
              </a:rPr>
              <a:t> </a:t>
            </a:r>
            <a:r>
              <a:rPr lang="it-IT" dirty="0">
                <a:latin typeface="Times New Roman"/>
              </a:rPr>
              <a:t>si </a:t>
            </a:r>
            <a:r>
              <a:rPr lang="it-IT" b="1" dirty="0">
                <a:solidFill>
                  <a:schemeClr val="accent2">
                    <a:lumMod val="75000"/>
                  </a:schemeClr>
                </a:solidFill>
                <a:latin typeface="Times New Roman"/>
              </a:rPr>
              <a:t>riferiscono direttamente a Dio</a:t>
            </a:r>
            <a:r>
              <a:rPr lang="es-ES_tradnl" dirty="0">
                <a:latin typeface="Times New Roman"/>
              </a:rPr>
              <a:t>. S</a:t>
            </a:r>
            <a:r>
              <a:rPr lang="it-IT" dirty="0" err="1">
                <a:latin typeface="Times New Roman"/>
              </a:rPr>
              <a:t>ono</a:t>
            </a:r>
            <a:r>
              <a:rPr lang="it-IT" dirty="0">
                <a:latin typeface="Times New Roman"/>
              </a:rPr>
              <a:t> specifiche della morale cristiana</a:t>
            </a:r>
            <a:r>
              <a:rPr lang="es-ES_tradnl" dirty="0">
                <a:latin typeface="Times New Roman"/>
              </a:rPr>
              <a:t>. </a:t>
            </a:r>
            <a:r>
              <a:rPr lang="it-IT" b="1" dirty="0">
                <a:solidFill>
                  <a:srgbClr val="008000"/>
                </a:solidFill>
                <a:latin typeface="Times New Roman"/>
              </a:rPr>
              <a:t>Non</a:t>
            </a:r>
            <a:r>
              <a:rPr lang="it-IT" dirty="0">
                <a:latin typeface="Times New Roman"/>
              </a:rPr>
              <a:t> sono il frutto di un </a:t>
            </a:r>
            <a:r>
              <a:rPr lang="it-IT" b="1" dirty="0">
                <a:solidFill>
                  <a:srgbClr val="008000"/>
                </a:solidFill>
                <a:latin typeface="Times New Roman"/>
              </a:rPr>
              <a:t>impegno umano</a:t>
            </a:r>
            <a:r>
              <a:rPr lang="it-IT" dirty="0">
                <a:latin typeface="Times New Roman"/>
              </a:rPr>
              <a:t>, ma sono virtù </a:t>
            </a:r>
            <a:r>
              <a:rPr lang="it-IT" b="1" dirty="0">
                <a:solidFill>
                  <a:srgbClr val="008000"/>
                </a:solidFill>
                <a:latin typeface="Times New Roman"/>
              </a:rPr>
              <a:t>infuse</a:t>
            </a:r>
            <a:r>
              <a:rPr lang="es-ES_tradnl" dirty="0">
                <a:latin typeface="Times New Roman"/>
              </a:rPr>
              <a:t>. Loro fondamento è la “</a:t>
            </a:r>
            <a:r>
              <a:rPr lang="es-ES_tradnl" b="1" dirty="0">
                <a:solidFill>
                  <a:srgbClr val="996600"/>
                </a:solidFill>
                <a:latin typeface="Times New Roman"/>
              </a:rPr>
              <a:t>partecipazione della natura divina</a:t>
            </a:r>
            <a:r>
              <a:rPr lang="es-ES_tradnl" dirty="0">
                <a:latin typeface="Times New Roman"/>
              </a:rPr>
              <a:t>” (</a:t>
            </a:r>
            <a:r>
              <a:rPr lang="es-ES_tradnl" b="1" u="sng" dirty="0">
                <a:effectLst>
                  <a:outerShdw blurRad="38100" dist="38100" dir="2700000" algn="tl">
                    <a:srgbClr val="C0C0C0"/>
                  </a:outerShdw>
                </a:effectLst>
                <a:latin typeface="Times New Roman"/>
              </a:rPr>
              <a:t>2 Pt 1, 4</a:t>
            </a:r>
            <a:r>
              <a:rPr lang="es-ES_tradnl" dirty="0">
                <a:latin typeface="Times New Roman"/>
              </a:rPr>
              <a:t>).</a:t>
            </a:r>
          </a:p>
        </p:txBody>
      </p:sp>
      <p:sp>
        <p:nvSpPr>
          <p:cNvPr id="18436" name="Text Box 10">
            <a:extLst>
              <a:ext uri="{FF2B5EF4-FFF2-40B4-BE49-F238E27FC236}">
                <a16:creationId xmlns:a16="http://schemas.microsoft.com/office/drawing/2014/main" id="{E32D7EFC-75F3-0532-1FCE-E367C383B6AD}"/>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120</a:t>
            </a:r>
          </a:p>
        </p:txBody>
      </p:sp>
      <p:sp>
        <p:nvSpPr>
          <p:cNvPr id="18437" name="Text Box 3">
            <a:extLst>
              <a:ext uri="{FF2B5EF4-FFF2-40B4-BE49-F238E27FC236}">
                <a16:creationId xmlns:a16="http://schemas.microsoft.com/office/drawing/2014/main" id="{E39B2A41-ED73-DF88-E098-5E8B455BC881}"/>
              </a:ext>
            </a:extLst>
          </p:cNvPr>
          <p:cNvSpPr txBox="1">
            <a:spLocks noChangeArrowheads="1"/>
          </p:cNvSpPr>
          <p:nvPr/>
        </p:nvSpPr>
        <p:spPr bwMode="auto">
          <a:xfrm>
            <a:off x="0" y="908050"/>
            <a:ext cx="9144000" cy="523875"/>
          </a:xfrm>
          <a:prstGeom prst="rect">
            <a:avLst/>
          </a:prstGeom>
          <a:solidFill>
            <a:srgbClr val="FFC000"/>
          </a:solidFill>
          <a:ln w="57150">
            <a:solidFill>
              <a:srgbClr val="D60093"/>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800" b="1">
                <a:solidFill>
                  <a:srgbClr val="FF0000"/>
                </a:solidFill>
              </a:rPr>
              <a:t>Virtù teologali</a:t>
            </a:r>
          </a:p>
        </p:txBody>
      </p:sp>
      <p:sp>
        <p:nvSpPr>
          <p:cNvPr id="13321" name="Rectangle 9">
            <a:extLst>
              <a:ext uri="{FF2B5EF4-FFF2-40B4-BE49-F238E27FC236}">
                <a16:creationId xmlns:a16="http://schemas.microsoft.com/office/drawing/2014/main" id="{D51D8976-E6D3-2E36-CB2E-F2BD2E356068}"/>
              </a:ext>
            </a:extLst>
          </p:cNvPr>
          <p:cNvSpPr>
            <a:spLocks noChangeArrowheads="1"/>
          </p:cNvSpPr>
          <p:nvPr/>
        </p:nvSpPr>
        <p:spPr bwMode="auto">
          <a:xfrm>
            <a:off x="179388" y="4360863"/>
            <a:ext cx="8569325" cy="2308225"/>
          </a:xfrm>
          <a:prstGeom prst="rect">
            <a:avLst/>
          </a:prstGeom>
          <a:solidFill>
            <a:schemeClr val="accent1">
              <a:alpha val="54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eaLnBrk="0" hangingPunct="0">
              <a:defRPr/>
            </a:pPr>
            <a:r>
              <a:rPr lang="it-IT" dirty="0">
                <a:solidFill>
                  <a:srgbClr val="221E1F"/>
                </a:solidFill>
                <a:ea typeface="Times New Roman" pitchFamily="18" charset="0"/>
              </a:rPr>
              <a:t>«Le virtù teologali fondano, animano e caratterizzano l’agire morale del cristiano. Esse informano e vivificano tutte le virtù morali. Sono infuse da Dio nell’anima dei fedeli per renderli capaci di agire quali suoi figli e meritare la vita eterna. Sono il pegno della presenza e dell’azione dello Spirito Santo nelle facoltà dell’essere umano» (</a:t>
            </a:r>
            <a:r>
              <a:rPr lang="it-IT" b="1" i="1" dirty="0">
                <a:solidFill>
                  <a:srgbClr val="221E1F"/>
                </a:solidFill>
                <a:ea typeface="Times New Roman" pitchFamily="18" charset="0"/>
              </a:rPr>
              <a:t>CCC</a:t>
            </a:r>
            <a:r>
              <a:rPr lang="it-IT" b="1" dirty="0">
                <a:solidFill>
                  <a:srgbClr val="221E1F"/>
                </a:solidFill>
                <a:ea typeface="Times New Roman" pitchFamily="18" charset="0"/>
              </a:rPr>
              <a:t>, 1813</a:t>
            </a:r>
            <a:r>
              <a:rPr lang="it-IT" dirty="0">
                <a:solidFill>
                  <a:srgbClr val="221E1F"/>
                </a:solidFill>
                <a:ea typeface="Times New Roman" pitchFamily="18" charset="0"/>
              </a:rPr>
              <a:t>). </a:t>
            </a:r>
            <a:endParaRPr lang="it-IT" sz="4400" dirty="0">
              <a:solidFill>
                <a:schemeClr val="tx1"/>
              </a:solidFill>
            </a:endParaRPr>
          </a:p>
        </p:txBody>
      </p:sp>
      <p:pic>
        <p:nvPicPr>
          <p:cNvPr id="18439" name="Immagine 6" descr="500px-Virtù_teologali_-_Giotto_-_Scrovegni.jpg">
            <a:extLst>
              <a:ext uri="{FF2B5EF4-FFF2-40B4-BE49-F238E27FC236}">
                <a16:creationId xmlns:a16="http://schemas.microsoft.com/office/drawing/2014/main" id="{8CCA3528-7E93-0E21-078B-2C18DA2A52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35814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000" fill="hold"/>
                                        <p:tgtEl>
                                          <p:spTgt spid="9220"/>
                                        </p:tgtEl>
                                        <p:attrNameLst>
                                          <p:attrName>ppt_x</p:attrName>
                                        </p:attrNameLst>
                                      </p:cBhvr>
                                      <p:tavLst>
                                        <p:tav tm="0">
                                          <p:val>
                                            <p:strVal val="1+#ppt_w/2"/>
                                          </p:val>
                                        </p:tav>
                                        <p:tav tm="100000">
                                          <p:val>
                                            <p:strVal val="#ppt_x"/>
                                          </p:val>
                                        </p:tav>
                                      </p:tavLst>
                                    </p:anim>
                                    <p:anim calcmode="lin" valueType="num">
                                      <p:cBhvr additive="base">
                                        <p:cTn id="8" dur="1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13321"/>
                                        </p:tgtEl>
                                        <p:attrNameLst>
                                          <p:attrName>style.visibility</p:attrName>
                                        </p:attrNameLst>
                                      </p:cBhvr>
                                      <p:to>
                                        <p:strVal val="visible"/>
                                      </p:to>
                                    </p:set>
                                    <p:anim calcmode="lin" valueType="num">
                                      <p:cBhvr>
                                        <p:cTn id="13" dur="1000" fill="hold"/>
                                        <p:tgtEl>
                                          <p:spTgt spid="13321"/>
                                        </p:tgtEl>
                                        <p:attrNameLst>
                                          <p:attrName>ppt_x</p:attrName>
                                        </p:attrNameLst>
                                      </p:cBhvr>
                                      <p:tavLst>
                                        <p:tav tm="0">
                                          <p:val>
                                            <p:strVal val="#ppt_x-.2"/>
                                          </p:val>
                                        </p:tav>
                                        <p:tav tm="100000">
                                          <p:val>
                                            <p:strVal val="#ppt_x"/>
                                          </p:val>
                                        </p:tav>
                                      </p:tavLst>
                                    </p:anim>
                                    <p:anim calcmode="lin" valueType="num">
                                      <p:cBhvr>
                                        <p:cTn id="14"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1332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C578430-1B2A-E874-E842-03F9ED8FB6DD}"/>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16</a:t>
            </a:r>
            <a:endParaRPr lang="es-ES_tradnl" sz="2400" dirty="0"/>
          </a:p>
        </p:txBody>
      </p:sp>
      <p:sp>
        <p:nvSpPr>
          <p:cNvPr id="9224" name="Text Box 8">
            <a:extLst>
              <a:ext uri="{FF2B5EF4-FFF2-40B4-BE49-F238E27FC236}">
                <a16:creationId xmlns:a16="http://schemas.microsoft.com/office/drawing/2014/main" id="{26D3FE67-14C9-4ACF-7E64-6C337D30640A}"/>
              </a:ext>
            </a:extLst>
          </p:cNvPr>
          <p:cNvSpPr txBox="1">
            <a:spLocks noChangeArrowheads="1"/>
          </p:cNvSpPr>
          <p:nvPr/>
        </p:nvSpPr>
        <p:spPr bwMode="auto">
          <a:xfrm>
            <a:off x="323850" y="2852738"/>
            <a:ext cx="6119813" cy="3816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3556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a:t>La fede </a:t>
            </a:r>
            <a:r>
              <a:rPr lang="it-IT" altLang="it-IT" sz="2200" b="1">
                <a:solidFill>
                  <a:srgbClr val="FF0000"/>
                </a:solidFill>
              </a:rPr>
              <a:t>introduce il credente in un mondo nuovo</a:t>
            </a:r>
            <a:r>
              <a:rPr lang="it-IT" altLang="it-IT" sz="2200"/>
              <a:t>, nel quale, sostenuto dalla Rivelazione, egli conosce un insieme di realtà che superano la ragione umana e come una luce speciale gli fa accettare la propria esistenza e gli permette di comprendere alcuni suoi contenuti. </a:t>
            </a:r>
          </a:p>
          <a:p>
            <a:pPr algn="just"/>
            <a:r>
              <a:rPr lang="it-IT" altLang="it-IT" sz="2200"/>
              <a:t>Per un cristiano la fede non è una delle tante virtù che deve praticare, ma </a:t>
            </a:r>
            <a:r>
              <a:rPr lang="it-IT" altLang="it-IT" sz="2200" b="1">
                <a:solidFill>
                  <a:srgbClr val="FF0000"/>
                </a:solidFill>
              </a:rPr>
              <a:t>l’intera sua esistenza deve avere come fondamento questa virtù</a:t>
            </a:r>
            <a:r>
              <a:rPr lang="it-IT" altLang="it-IT" sz="2200"/>
              <a:t>. Il cristiano non solo deve </a:t>
            </a:r>
            <a:r>
              <a:rPr lang="it-IT" altLang="it-IT" sz="2200" i="1"/>
              <a:t>avere fede</a:t>
            </a:r>
            <a:r>
              <a:rPr lang="it-IT" altLang="it-IT" sz="2200"/>
              <a:t>, ma la fede deve essere il </a:t>
            </a:r>
            <a:r>
              <a:rPr lang="it-IT" altLang="it-IT" sz="2200" b="1">
                <a:solidFill>
                  <a:srgbClr val="FF0000"/>
                </a:solidFill>
              </a:rPr>
              <a:t>fondamento e il motore della sua esistenza</a:t>
            </a:r>
            <a:r>
              <a:rPr lang="it-IT" altLang="it-IT" sz="2200"/>
              <a:t>. </a:t>
            </a:r>
          </a:p>
        </p:txBody>
      </p:sp>
      <p:pic>
        <p:nvPicPr>
          <p:cNvPr id="19460" name="Picture 9" descr="D:\foto 1\FE.jpg">
            <a:extLst>
              <a:ext uri="{FF2B5EF4-FFF2-40B4-BE49-F238E27FC236}">
                <a16:creationId xmlns:a16="http://schemas.microsoft.com/office/drawing/2014/main" id="{D35894E6-80F0-7270-44CB-DCAC30D9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924175"/>
            <a:ext cx="2209800" cy="3698875"/>
          </a:xfrm>
          <a:prstGeom prst="rect">
            <a:avLst/>
          </a:prstGeom>
          <a:noFill/>
          <a:ln w="57150">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10">
            <a:extLst>
              <a:ext uri="{FF2B5EF4-FFF2-40B4-BE49-F238E27FC236}">
                <a16:creationId xmlns:a16="http://schemas.microsoft.com/office/drawing/2014/main" id="{2DCB9F79-E0E1-702C-A18E-7A2A158D4530}"/>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121</a:t>
            </a:r>
          </a:p>
        </p:txBody>
      </p:sp>
      <p:sp>
        <p:nvSpPr>
          <p:cNvPr id="9" name="Text Box 3">
            <a:extLst>
              <a:ext uri="{FF2B5EF4-FFF2-40B4-BE49-F238E27FC236}">
                <a16:creationId xmlns:a16="http://schemas.microsoft.com/office/drawing/2014/main" id="{F5741556-2467-916F-4165-C72DFBE08912}"/>
              </a:ext>
            </a:extLst>
          </p:cNvPr>
          <p:cNvSpPr txBox="1">
            <a:spLocks noChangeArrowheads="1"/>
          </p:cNvSpPr>
          <p:nvPr/>
        </p:nvSpPr>
        <p:spPr bwMode="auto">
          <a:xfrm>
            <a:off x="0" y="908050"/>
            <a:ext cx="9144000" cy="523875"/>
          </a:xfrm>
          <a:prstGeom prst="rect">
            <a:avLst/>
          </a:prstGeom>
          <a:blipFill>
            <a:blip r:embed="rId4" cstate="print"/>
            <a:tile tx="0" ty="0" sx="100000" sy="100000" flip="none" algn="tl"/>
          </a:blipFill>
          <a:ln w="57150">
            <a:solidFill>
              <a:srgbClr val="D60093"/>
            </a:solidFill>
            <a:miter lim="800000"/>
            <a:headEnd/>
            <a:tailEnd/>
          </a:ln>
          <a:effectLst/>
        </p:spPr>
        <p:txBody>
          <a:bodyPr>
            <a:spAutoFit/>
          </a:bodyPr>
          <a:lstStyle/>
          <a:p>
            <a:pPr algn="ctr" eaLnBrk="0" hangingPunct="0">
              <a:defRPr/>
            </a:pPr>
            <a:r>
              <a:rPr lang="es-ES_tradnl" sz="2800" b="1" dirty="0">
                <a:solidFill>
                  <a:schemeClr val="accent6">
                    <a:lumMod val="75000"/>
                  </a:schemeClr>
                </a:solidFill>
                <a:latin typeface="Times New Roman"/>
              </a:rPr>
              <a:t>Fede (I)</a:t>
            </a:r>
          </a:p>
        </p:txBody>
      </p:sp>
      <p:sp>
        <p:nvSpPr>
          <p:cNvPr id="19463" name="Rettangolo 9">
            <a:extLst>
              <a:ext uri="{FF2B5EF4-FFF2-40B4-BE49-F238E27FC236}">
                <a16:creationId xmlns:a16="http://schemas.microsoft.com/office/drawing/2014/main" id="{3F9B7788-A94B-58B4-8EA7-00839B217C37}"/>
              </a:ext>
            </a:extLst>
          </p:cNvPr>
          <p:cNvSpPr>
            <a:spLocks noChangeArrowheads="1"/>
          </p:cNvSpPr>
          <p:nvPr/>
        </p:nvSpPr>
        <p:spPr bwMode="auto">
          <a:xfrm>
            <a:off x="250825" y="1557338"/>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a:t>« </a:t>
            </a:r>
            <a:r>
              <a:rPr lang="es-ES_tradnl" altLang="it-IT"/>
              <a:t>La fede è la </a:t>
            </a:r>
            <a:r>
              <a:rPr lang="es-ES_tradnl" altLang="it-IT">
                <a:solidFill>
                  <a:srgbClr val="000000"/>
                </a:solidFill>
              </a:rPr>
              <a:t>virtù teologale </a:t>
            </a:r>
            <a:r>
              <a:rPr lang="it-IT" altLang="it-IT">
                <a:solidFill>
                  <a:srgbClr val="000000"/>
                </a:solidFill>
              </a:rPr>
              <a:t>per la quale noi </a:t>
            </a:r>
            <a:r>
              <a:rPr lang="it-IT" altLang="it-IT" b="1">
                <a:solidFill>
                  <a:srgbClr val="008000"/>
                </a:solidFill>
              </a:rPr>
              <a:t>crediamo in Dio e nelle verità che Egli ha rivelato, secondo gli insegnamenti della Chiesa</a:t>
            </a:r>
            <a:r>
              <a:rPr lang="it-IT" altLang="it-IT"/>
              <a:t> »</a:t>
            </a:r>
            <a:r>
              <a:rPr lang="es-ES_tradnl" altLang="it-IT">
                <a:solidFill>
                  <a:srgbClr val="000000"/>
                </a:solidFill>
              </a:rPr>
              <a:t> </a:t>
            </a:r>
            <a:endParaRPr lang="it-IT" alt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4">
                                            <p:bg/>
                                          </p:spTgt>
                                        </p:tgtEl>
                                        <p:attrNameLst>
                                          <p:attrName>style.visibility</p:attrName>
                                        </p:attrNameLst>
                                      </p:cBhvr>
                                      <p:to>
                                        <p:strVal val="visible"/>
                                      </p:to>
                                    </p:set>
                                    <p:animEffect transition="in" filter="checkerboard(across)">
                                      <p:cBhvr>
                                        <p:cTn id="7" dur="500"/>
                                        <p:tgtEl>
                                          <p:spTgt spid="9224">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checkerboard(across)">
                                      <p:cBhvr>
                                        <p:cTn id="11" dur="1000"/>
                                        <p:tgtEl>
                                          <p:spTgt spid="922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224">
                                            <p:txEl>
                                              <p:pRg st="1" end="1"/>
                                            </p:txEl>
                                          </p:spTgt>
                                        </p:tgtEl>
                                        <p:attrNameLst>
                                          <p:attrName>style.visibility</p:attrName>
                                        </p:attrNameLst>
                                      </p:cBhvr>
                                      <p:to>
                                        <p:strVal val="visible"/>
                                      </p:to>
                                    </p:set>
                                    <p:animEffect transition="in" filter="checkerboard(across)">
                                      <p:cBhvr>
                                        <p:cTn id="16" dur="500"/>
                                        <p:tgtEl>
                                          <p:spTgt spid="9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4C89B4-2DE5-EB47-DD51-F2F2BC61F890}"/>
              </a:ext>
            </a:extLst>
          </p:cNvPr>
          <p:cNvSpPr>
            <a:spLocks noGrp="1" noChangeArrowheads="1"/>
          </p:cNvSpPr>
          <p:nvPr>
            <p:ph type="title"/>
          </p:nvPr>
        </p:nvSpPr>
        <p:spPr/>
        <p:txBody>
          <a:bodyPr/>
          <a:lstStyle/>
          <a:p>
            <a:r>
              <a:rPr lang="it-IT" altLang="it-IT"/>
              <a:t>Tradizione e “tradizioni”</a:t>
            </a:r>
          </a:p>
        </p:txBody>
      </p:sp>
      <p:sp>
        <p:nvSpPr>
          <p:cNvPr id="16387" name="Rectangle 3">
            <a:extLst>
              <a:ext uri="{FF2B5EF4-FFF2-40B4-BE49-F238E27FC236}">
                <a16:creationId xmlns:a16="http://schemas.microsoft.com/office/drawing/2014/main" id="{8FBE1D43-B270-728B-B333-B1237207C812}"/>
              </a:ext>
            </a:extLst>
          </p:cNvPr>
          <p:cNvSpPr>
            <a:spLocks noGrp="1" noChangeArrowheads="1"/>
          </p:cNvSpPr>
          <p:nvPr>
            <p:ph idx="1"/>
          </p:nvPr>
        </p:nvSpPr>
        <p:spPr/>
        <p:txBody>
          <a:bodyPr>
            <a:normAutofit lnSpcReduction="10000"/>
          </a:bodyPr>
          <a:lstStyle/>
          <a:p>
            <a:pPr>
              <a:lnSpc>
                <a:spcPct val="80000"/>
              </a:lnSpc>
            </a:pPr>
            <a:r>
              <a:rPr lang="it-IT" altLang="it-IT" sz="2800"/>
              <a:t>La criteriologia del </a:t>
            </a:r>
            <a:r>
              <a:rPr lang="it-IT" altLang="it-IT" sz="2800" i="1"/>
              <a:t>Commmonitorium</a:t>
            </a:r>
            <a:r>
              <a:rPr lang="it-IT" altLang="it-IT" sz="2800"/>
              <a:t> di Vincenzo di Lérins (434)</a:t>
            </a:r>
          </a:p>
          <a:p>
            <a:pPr>
              <a:lnSpc>
                <a:spcPct val="80000"/>
              </a:lnSpc>
            </a:pPr>
            <a:r>
              <a:rPr lang="it-IT" altLang="it-IT" sz="2800"/>
              <a:t>quando un’affermazione concerne la fede, come facciamo ad accoglierla come vera, cioè ortodossa, o a respingerla? Su quale criteri ci dobbiamo basare?</a:t>
            </a:r>
          </a:p>
          <a:p>
            <a:pPr>
              <a:lnSpc>
                <a:spcPct val="80000"/>
              </a:lnSpc>
            </a:pPr>
            <a:r>
              <a:rPr lang="it-IT" altLang="it-IT" sz="2800"/>
              <a:t>I tre criteri:</a:t>
            </a:r>
          </a:p>
          <a:p>
            <a:pPr lvl="1">
              <a:lnSpc>
                <a:spcPct val="80000"/>
              </a:lnSpc>
            </a:pPr>
            <a:r>
              <a:rPr lang="it-IT" altLang="it-IT" sz="2400"/>
              <a:t>Quod semper</a:t>
            </a:r>
          </a:p>
          <a:p>
            <a:pPr lvl="1">
              <a:lnSpc>
                <a:spcPct val="80000"/>
              </a:lnSpc>
            </a:pPr>
            <a:r>
              <a:rPr lang="it-IT" altLang="it-IT" sz="2400"/>
              <a:t>Quod ubique</a:t>
            </a:r>
          </a:p>
          <a:p>
            <a:pPr lvl="1">
              <a:lnSpc>
                <a:spcPct val="80000"/>
              </a:lnSpc>
            </a:pPr>
            <a:r>
              <a:rPr lang="it-IT" altLang="it-IT" sz="2400"/>
              <a:t>Quod ab omnibus creditur</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554B9A-8B13-2468-60E0-DDBD479FEFAA}"/>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17</a:t>
            </a:r>
            <a:endParaRPr lang="es-ES_tradnl" sz="2400" dirty="0"/>
          </a:p>
        </p:txBody>
      </p:sp>
      <p:sp>
        <p:nvSpPr>
          <p:cNvPr id="9224" name="Text Box 8">
            <a:extLst>
              <a:ext uri="{FF2B5EF4-FFF2-40B4-BE49-F238E27FC236}">
                <a16:creationId xmlns:a16="http://schemas.microsoft.com/office/drawing/2014/main" id="{502068A1-0F31-9137-5771-2FD2B6A93056}"/>
              </a:ext>
            </a:extLst>
          </p:cNvPr>
          <p:cNvSpPr txBox="1">
            <a:spLocks noChangeArrowheads="1"/>
          </p:cNvSpPr>
          <p:nvPr/>
        </p:nvSpPr>
        <p:spPr bwMode="auto">
          <a:xfrm>
            <a:off x="250825" y="1557338"/>
            <a:ext cx="6119813" cy="5200650"/>
          </a:xfrm>
          <a:prstGeom prst="rect">
            <a:avLst/>
          </a:prstGeom>
          <a:noFill/>
          <a:ln w="38100">
            <a:solidFill>
              <a:srgbClr val="FF0000"/>
            </a:solidFill>
            <a:prstDash val="solid"/>
            <a:miter lim="800000"/>
            <a:headEnd/>
            <a:tailEnd/>
          </a:ln>
        </p:spPr>
        <p:txBody>
          <a:bodyPr>
            <a:spAutoFit/>
          </a:bodyPr>
          <a:lstStyle/>
          <a:p>
            <a:pPr algn="just" eaLnBrk="0" hangingPunct="0">
              <a:defRPr/>
            </a:pPr>
            <a:r>
              <a:rPr lang="es-ES_tradnl" b="1" dirty="0">
                <a:solidFill>
                  <a:srgbClr val="C00000"/>
                </a:solidFill>
                <a:latin typeface="Times New Roman" charset="0"/>
              </a:rPr>
              <a:t>È compito del credente:</a:t>
            </a:r>
          </a:p>
          <a:p>
            <a:pPr marL="360000" indent="-355600" algn="just" eaLnBrk="0" hangingPunct="0">
              <a:spcBef>
                <a:spcPts val="600"/>
              </a:spcBef>
              <a:buFontTx/>
              <a:buBlip>
                <a:blip r:embed="rId3"/>
              </a:buBlip>
              <a:defRPr/>
            </a:pPr>
            <a:r>
              <a:rPr lang="es-ES_tradnl" b="1" dirty="0">
                <a:solidFill>
                  <a:srgbClr val="996600"/>
                </a:solidFill>
                <a:latin typeface="Times New Roman" charset="0"/>
              </a:rPr>
              <a:t>custodirla:</a:t>
            </a:r>
            <a:r>
              <a:rPr lang="es-ES_tradnl" dirty="0">
                <a:latin typeface="Times New Roman" charset="0"/>
              </a:rPr>
              <a:t> </a:t>
            </a:r>
            <a:r>
              <a:rPr lang="it-IT" dirty="0"/>
              <a:t>deve conservare la fede ricevuta. Pecca chi la nega o si mette in pericolo di perderla. </a:t>
            </a:r>
            <a:endParaRPr lang="es-ES_tradnl" dirty="0">
              <a:latin typeface="Times New Roman" charset="0"/>
            </a:endParaRPr>
          </a:p>
          <a:p>
            <a:pPr marL="360000" indent="-355600" algn="just" eaLnBrk="0" hangingPunct="0">
              <a:spcBef>
                <a:spcPts val="600"/>
              </a:spcBef>
              <a:buFontTx/>
              <a:buBlip>
                <a:blip r:embed="rId3"/>
              </a:buBlip>
              <a:defRPr/>
            </a:pPr>
            <a:r>
              <a:rPr lang="es-ES_tradnl" b="1" dirty="0">
                <a:solidFill>
                  <a:srgbClr val="996600"/>
                </a:solidFill>
                <a:latin typeface="Times New Roman" charset="0"/>
              </a:rPr>
              <a:t>aumentarla:</a:t>
            </a:r>
            <a:r>
              <a:rPr lang="es-ES_tradnl" dirty="0">
                <a:latin typeface="Times New Roman" charset="0"/>
              </a:rPr>
              <a:t> </a:t>
            </a:r>
            <a:r>
              <a:rPr lang="it-IT" dirty="0"/>
              <a:t>in quanto virtù teologale, deve fare in modo di aumentare la propria fede, pregando e ricevendo i Sacramenti</a:t>
            </a:r>
            <a:endParaRPr lang="es-ES_tradnl" dirty="0">
              <a:latin typeface="Times New Roman" charset="0"/>
            </a:endParaRPr>
          </a:p>
          <a:p>
            <a:pPr marL="360000" indent="-355600" algn="just" eaLnBrk="0" hangingPunct="0">
              <a:spcBef>
                <a:spcPts val="600"/>
              </a:spcBef>
              <a:buFontTx/>
              <a:buBlip>
                <a:blip r:embed="rId3"/>
              </a:buBlip>
              <a:defRPr/>
            </a:pPr>
            <a:r>
              <a:rPr lang="es-ES_tradnl" b="1" dirty="0">
                <a:solidFill>
                  <a:srgbClr val="996600"/>
                </a:solidFill>
                <a:latin typeface="Times New Roman" charset="0"/>
              </a:rPr>
              <a:t>difenderla: </a:t>
            </a:r>
            <a:r>
              <a:rPr lang="it-IT" dirty="0"/>
              <a:t>ha l’obbligo di combattere gli errori che si possano divulgare contro di essa</a:t>
            </a:r>
            <a:endParaRPr lang="es-ES_tradnl" dirty="0">
              <a:latin typeface="Times New Roman" charset="0"/>
            </a:endParaRPr>
          </a:p>
          <a:p>
            <a:pPr marL="360000" indent="-355600" algn="just" eaLnBrk="0" hangingPunct="0">
              <a:spcBef>
                <a:spcPts val="600"/>
              </a:spcBef>
              <a:buFontTx/>
              <a:buBlip>
                <a:blip r:embed="rId3"/>
              </a:buBlip>
              <a:defRPr/>
            </a:pPr>
            <a:r>
              <a:rPr lang="es-ES_tradnl" b="1" dirty="0">
                <a:solidFill>
                  <a:srgbClr val="996600"/>
                </a:solidFill>
                <a:latin typeface="Times New Roman" charset="0"/>
              </a:rPr>
              <a:t>diffonderla: </a:t>
            </a:r>
            <a:r>
              <a:rPr lang="it-IT" dirty="0"/>
              <a:t>deve impegnarsi a testimoniarla e a propagarla nei confronti di chi non ha mai sentito parlare del messaggio cristiano o ignora alcuni suoi contenuti</a:t>
            </a:r>
            <a:endParaRPr lang="es-ES_tradnl" dirty="0">
              <a:latin typeface="Times New Roman" charset="0"/>
            </a:endParaRPr>
          </a:p>
        </p:txBody>
      </p:sp>
      <p:pic>
        <p:nvPicPr>
          <p:cNvPr id="20484" name="Picture 9" descr="D:\foto 1\FE.jpg">
            <a:extLst>
              <a:ext uri="{FF2B5EF4-FFF2-40B4-BE49-F238E27FC236}">
                <a16:creationId xmlns:a16="http://schemas.microsoft.com/office/drawing/2014/main" id="{C0780333-2B00-CAC7-69DC-9487B95FE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962150"/>
            <a:ext cx="2209800" cy="3698875"/>
          </a:xfrm>
          <a:prstGeom prst="rect">
            <a:avLst/>
          </a:prstGeom>
          <a:noFill/>
          <a:ln w="57150">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10">
            <a:extLst>
              <a:ext uri="{FF2B5EF4-FFF2-40B4-BE49-F238E27FC236}">
                <a16:creationId xmlns:a16="http://schemas.microsoft.com/office/drawing/2014/main" id="{915CD822-D0D3-8A8F-A7E9-7D88A6BEAB9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122</a:t>
            </a:r>
          </a:p>
        </p:txBody>
      </p:sp>
      <p:sp>
        <p:nvSpPr>
          <p:cNvPr id="9" name="Text Box 3">
            <a:extLst>
              <a:ext uri="{FF2B5EF4-FFF2-40B4-BE49-F238E27FC236}">
                <a16:creationId xmlns:a16="http://schemas.microsoft.com/office/drawing/2014/main" id="{85851D0D-52CB-BDD7-739F-76B8EA1C3C1F}"/>
              </a:ext>
            </a:extLst>
          </p:cNvPr>
          <p:cNvSpPr txBox="1">
            <a:spLocks noChangeArrowheads="1"/>
          </p:cNvSpPr>
          <p:nvPr/>
        </p:nvSpPr>
        <p:spPr bwMode="auto">
          <a:xfrm>
            <a:off x="0" y="908050"/>
            <a:ext cx="9144000" cy="523875"/>
          </a:xfrm>
          <a:prstGeom prst="rect">
            <a:avLst/>
          </a:prstGeom>
          <a:blipFill>
            <a:blip r:embed="rId5" cstate="print"/>
            <a:tile tx="0" ty="0" sx="100000" sy="100000" flip="none" algn="tl"/>
          </a:blipFill>
          <a:ln w="57150">
            <a:solidFill>
              <a:srgbClr val="D60093"/>
            </a:solidFill>
            <a:miter lim="800000"/>
            <a:headEnd/>
            <a:tailEnd/>
          </a:ln>
          <a:effectLst/>
        </p:spPr>
        <p:txBody>
          <a:bodyPr>
            <a:spAutoFit/>
          </a:bodyPr>
          <a:lstStyle/>
          <a:p>
            <a:pPr algn="ctr" eaLnBrk="0" hangingPunct="0">
              <a:defRPr/>
            </a:pPr>
            <a:r>
              <a:rPr lang="es-ES_tradnl" sz="2800" b="1" dirty="0">
                <a:solidFill>
                  <a:schemeClr val="accent6">
                    <a:lumMod val="75000"/>
                  </a:schemeClr>
                </a:solidFill>
                <a:latin typeface="Times New Roman"/>
              </a:rPr>
              <a:t>Fede (II)</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9224">
                                            <p:bg/>
                                          </p:spTgt>
                                        </p:tgtEl>
                                        <p:attrNameLst>
                                          <p:attrName>style.visibility</p:attrName>
                                        </p:attrNameLst>
                                      </p:cBhvr>
                                      <p:to>
                                        <p:strVal val="visible"/>
                                      </p:to>
                                    </p:set>
                                    <p:anim calcmode="lin" valueType="num">
                                      <p:cBhvr additive="base">
                                        <p:cTn id="7" dur="1000" fill="hold"/>
                                        <p:tgtEl>
                                          <p:spTgt spid="922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224">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8" fill="hold" nodeType="afterEffect">
                                  <p:stCondLst>
                                    <p:cond delay="0"/>
                                  </p:stCondLst>
                                  <p:childTnLst>
                                    <p:set>
                                      <p:cBhvr>
                                        <p:cTn id="11" dur="1" fill="hold">
                                          <p:stCondLst>
                                            <p:cond delay="0"/>
                                          </p:stCondLst>
                                        </p:cTn>
                                        <p:tgtEl>
                                          <p:spTgt spid="9224">
                                            <p:txEl>
                                              <p:pRg st="0" end="0"/>
                                            </p:txEl>
                                          </p:spTgt>
                                        </p:tgtEl>
                                        <p:attrNameLst>
                                          <p:attrName>style.visibility</p:attrName>
                                        </p:attrNameLst>
                                      </p:cBhvr>
                                      <p:to>
                                        <p:strVal val="visible"/>
                                      </p:to>
                                    </p:set>
                                    <p:anim calcmode="lin" valueType="num">
                                      <p:cBhvr additive="base">
                                        <p:cTn id="12" dur="1000" fill="hold"/>
                                        <p:tgtEl>
                                          <p:spTgt spid="9224">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2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8" fill="hold" nodeType="clickEffect">
                                  <p:stCondLst>
                                    <p:cond delay="0"/>
                                  </p:stCondLst>
                                  <p:childTnLst>
                                    <p:set>
                                      <p:cBhvr>
                                        <p:cTn id="17" dur="1" fill="hold">
                                          <p:stCondLst>
                                            <p:cond delay="0"/>
                                          </p:stCondLst>
                                        </p:cTn>
                                        <p:tgtEl>
                                          <p:spTgt spid="9224">
                                            <p:txEl>
                                              <p:pRg st="1" end="1"/>
                                            </p:txEl>
                                          </p:spTgt>
                                        </p:tgtEl>
                                        <p:attrNameLst>
                                          <p:attrName>style.visibility</p:attrName>
                                        </p:attrNameLst>
                                      </p:cBhvr>
                                      <p:to>
                                        <p:strVal val="visible"/>
                                      </p:to>
                                    </p:set>
                                    <p:anim calcmode="lin" valueType="num">
                                      <p:cBhvr additive="base">
                                        <p:cTn id="18" dur="1000" fill="hold"/>
                                        <p:tgtEl>
                                          <p:spTgt spid="9224">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2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8" fill="hold" nodeType="clickEffect">
                                  <p:stCondLst>
                                    <p:cond delay="0"/>
                                  </p:stCondLst>
                                  <p:childTnLst>
                                    <p:set>
                                      <p:cBhvr>
                                        <p:cTn id="23" dur="1" fill="hold">
                                          <p:stCondLst>
                                            <p:cond delay="0"/>
                                          </p:stCondLst>
                                        </p:cTn>
                                        <p:tgtEl>
                                          <p:spTgt spid="9224">
                                            <p:txEl>
                                              <p:pRg st="2" end="2"/>
                                            </p:txEl>
                                          </p:spTgt>
                                        </p:tgtEl>
                                        <p:attrNameLst>
                                          <p:attrName>style.visibility</p:attrName>
                                        </p:attrNameLst>
                                      </p:cBhvr>
                                      <p:to>
                                        <p:strVal val="visible"/>
                                      </p:to>
                                    </p:set>
                                    <p:anim calcmode="lin" valueType="num">
                                      <p:cBhvr additive="base">
                                        <p:cTn id="24" dur="1000" fill="hold"/>
                                        <p:tgtEl>
                                          <p:spTgt spid="9224">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92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8" fill="hold" nodeType="clickEffect">
                                  <p:stCondLst>
                                    <p:cond delay="0"/>
                                  </p:stCondLst>
                                  <p:childTnLst>
                                    <p:set>
                                      <p:cBhvr>
                                        <p:cTn id="29" dur="1" fill="hold">
                                          <p:stCondLst>
                                            <p:cond delay="0"/>
                                          </p:stCondLst>
                                        </p:cTn>
                                        <p:tgtEl>
                                          <p:spTgt spid="9224">
                                            <p:txEl>
                                              <p:pRg st="3" end="3"/>
                                            </p:txEl>
                                          </p:spTgt>
                                        </p:tgtEl>
                                        <p:attrNameLst>
                                          <p:attrName>style.visibility</p:attrName>
                                        </p:attrNameLst>
                                      </p:cBhvr>
                                      <p:to>
                                        <p:strVal val="visible"/>
                                      </p:to>
                                    </p:set>
                                    <p:anim calcmode="lin" valueType="num">
                                      <p:cBhvr additive="base">
                                        <p:cTn id="30" dur="1000" fill="hold"/>
                                        <p:tgtEl>
                                          <p:spTgt spid="9224">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92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8" fill="hold" nodeType="clickEffect">
                                  <p:stCondLst>
                                    <p:cond delay="0"/>
                                  </p:stCondLst>
                                  <p:childTnLst>
                                    <p:set>
                                      <p:cBhvr>
                                        <p:cTn id="35" dur="1" fill="hold">
                                          <p:stCondLst>
                                            <p:cond delay="0"/>
                                          </p:stCondLst>
                                        </p:cTn>
                                        <p:tgtEl>
                                          <p:spTgt spid="9224">
                                            <p:txEl>
                                              <p:pRg st="4" end="4"/>
                                            </p:txEl>
                                          </p:spTgt>
                                        </p:tgtEl>
                                        <p:attrNameLst>
                                          <p:attrName>style.visibility</p:attrName>
                                        </p:attrNameLst>
                                      </p:cBhvr>
                                      <p:to>
                                        <p:strVal val="visible"/>
                                      </p:to>
                                    </p:set>
                                    <p:anim calcmode="lin" valueType="num">
                                      <p:cBhvr additive="base">
                                        <p:cTn id="36" dur="1000" fill="hold"/>
                                        <p:tgtEl>
                                          <p:spTgt spid="9224">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92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47C2A78-FDC0-E4B0-35A7-8E4E05072136}"/>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18</a:t>
            </a:r>
            <a:endParaRPr lang="es-ES_tradnl" sz="2400" dirty="0"/>
          </a:p>
        </p:txBody>
      </p:sp>
      <p:sp>
        <p:nvSpPr>
          <p:cNvPr id="21507" name="Text Box 10">
            <a:extLst>
              <a:ext uri="{FF2B5EF4-FFF2-40B4-BE49-F238E27FC236}">
                <a16:creationId xmlns:a16="http://schemas.microsoft.com/office/drawing/2014/main" id="{01542D70-AD66-B479-59CE-54BA240B0BF2}"/>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123</a:t>
            </a:r>
          </a:p>
        </p:txBody>
      </p:sp>
      <p:sp>
        <p:nvSpPr>
          <p:cNvPr id="9" name="Text Box 3">
            <a:extLst>
              <a:ext uri="{FF2B5EF4-FFF2-40B4-BE49-F238E27FC236}">
                <a16:creationId xmlns:a16="http://schemas.microsoft.com/office/drawing/2014/main" id="{83E5B7E4-22D3-CA6A-C54F-58B2DB806C5D}"/>
              </a:ext>
            </a:extLst>
          </p:cNvPr>
          <p:cNvSpPr txBox="1">
            <a:spLocks noChangeArrowheads="1"/>
          </p:cNvSpPr>
          <p:nvPr/>
        </p:nvSpPr>
        <p:spPr bwMode="auto">
          <a:xfrm>
            <a:off x="0" y="908050"/>
            <a:ext cx="9144000" cy="523875"/>
          </a:xfrm>
          <a:prstGeom prst="rect">
            <a:avLst/>
          </a:prstGeom>
          <a:blipFill>
            <a:blip r:embed="rId3" cstate="print"/>
            <a:tile tx="0" ty="0" sx="100000" sy="100000" flip="none" algn="tl"/>
          </a:blipFill>
          <a:ln w="57150">
            <a:solidFill>
              <a:srgbClr val="D60093"/>
            </a:solidFill>
            <a:miter lim="800000"/>
            <a:headEnd/>
            <a:tailEnd/>
          </a:ln>
          <a:effectLst/>
        </p:spPr>
        <p:txBody>
          <a:bodyPr>
            <a:spAutoFit/>
          </a:bodyPr>
          <a:lstStyle/>
          <a:p>
            <a:pPr algn="ctr" eaLnBrk="0" hangingPunct="0">
              <a:defRPr/>
            </a:pPr>
            <a:r>
              <a:rPr lang="es-ES_tradnl" sz="2800" b="1" dirty="0">
                <a:solidFill>
                  <a:schemeClr val="accent6">
                    <a:lumMod val="75000"/>
                  </a:schemeClr>
                </a:solidFill>
                <a:latin typeface="Times New Roman"/>
              </a:rPr>
              <a:t>Speranza</a:t>
            </a:r>
          </a:p>
        </p:txBody>
      </p:sp>
      <p:pic>
        <p:nvPicPr>
          <p:cNvPr id="21509" name="Immagine 6" descr="speranza.jpeg">
            <a:extLst>
              <a:ext uri="{FF2B5EF4-FFF2-40B4-BE49-F238E27FC236}">
                <a16:creationId xmlns:a16="http://schemas.microsoft.com/office/drawing/2014/main" id="{3DC8911F-D017-CD4D-DCCD-92B26269E2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844675"/>
            <a:ext cx="223202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ttangolo 7">
            <a:extLst>
              <a:ext uri="{FF2B5EF4-FFF2-40B4-BE49-F238E27FC236}">
                <a16:creationId xmlns:a16="http://schemas.microsoft.com/office/drawing/2014/main" id="{8AAFA8CA-4378-A7DA-5C96-DC78547E20A9}"/>
              </a:ext>
            </a:extLst>
          </p:cNvPr>
          <p:cNvSpPr>
            <a:spLocks noChangeArrowheads="1"/>
          </p:cNvSpPr>
          <p:nvPr/>
        </p:nvSpPr>
        <p:spPr bwMode="auto">
          <a:xfrm>
            <a:off x="250825" y="1481138"/>
            <a:ext cx="6264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«La speranza è la virtù teologale per la quale noi </a:t>
            </a:r>
            <a:r>
              <a:rPr lang="it-IT" altLang="it-IT" b="1">
                <a:solidFill>
                  <a:srgbClr val="008000"/>
                </a:solidFill>
              </a:rPr>
              <a:t>desideriamo e aspettiamo </a:t>
            </a:r>
            <a:r>
              <a:rPr lang="it-IT" altLang="it-IT"/>
              <a:t>da Dio </a:t>
            </a:r>
            <a:r>
              <a:rPr lang="it-IT" altLang="it-IT" b="1">
                <a:solidFill>
                  <a:srgbClr val="008000"/>
                </a:solidFill>
              </a:rPr>
              <a:t>la vita eterna </a:t>
            </a:r>
            <a:r>
              <a:rPr lang="it-IT" altLang="it-IT"/>
              <a:t>come nostra felicità, riponendo la nostra fiducia nelle promesse di Cristo e </a:t>
            </a:r>
            <a:r>
              <a:rPr lang="it-IT" altLang="it-IT" b="1">
                <a:solidFill>
                  <a:srgbClr val="008000"/>
                </a:solidFill>
              </a:rPr>
              <a:t>appoggiandoci all'aiuto della grazia</a:t>
            </a:r>
            <a:r>
              <a:rPr lang="it-IT" altLang="it-IT"/>
              <a:t> dello Spirito Santo per meritarla e perseverare sino alla fine della vita» </a:t>
            </a:r>
          </a:p>
        </p:txBody>
      </p:sp>
      <p:sp>
        <p:nvSpPr>
          <p:cNvPr id="10" name="Text Box 5">
            <a:extLst>
              <a:ext uri="{FF2B5EF4-FFF2-40B4-BE49-F238E27FC236}">
                <a16:creationId xmlns:a16="http://schemas.microsoft.com/office/drawing/2014/main" id="{1B6A72EF-1A28-31BC-1887-B578775A1735}"/>
              </a:ext>
            </a:extLst>
          </p:cNvPr>
          <p:cNvSpPr txBox="1">
            <a:spLocks noChangeArrowheads="1"/>
          </p:cNvSpPr>
          <p:nvPr/>
        </p:nvSpPr>
        <p:spPr bwMode="auto">
          <a:xfrm>
            <a:off x="250825" y="3948113"/>
            <a:ext cx="6192838" cy="156845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Il cristiano confida </a:t>
            </a:r>
            <a:r>
              <a:rPr lang="it-IT" altLang="it-IT" b="1">
                <a:solidFill>
                  <a:srgbClr val="9A7500"/>
                </a:solidFill>
              </a:rPr>
              <a:t>non</a:t>
            </a:r>
            <a:r>
              <a:rPr lang="it-IT" altLang="it-IT"/>
              <a:t> sulle </a:t>
            </a:r>
            <a:r>
              <a:rPr lang="it-IT" altLang="it-IT" b="1">
                <a:solidFill>
                  <a:srgbClr val="9A7500"/>
                </a:solidFill>
              </a:rPr>
              <a:t>proprie forze</a:t>
            </a:r>
            <a:r>
              <a:rPr lang="it-IT" altLang="it-IT"/>
              <a:t>, ma confidando nell’</a:t>
            </a:r>
            <a:r>
              <a:rPr lang="it-IT" altLang="it-IT" b="1">
                <a:solidFill>
                  <a:srgbClr val="9A7500"/>
                </a:solidFill>
              </a:rPr>
              <a:t>aiuto di Dio</a:t>
            </a:r>
            <a:r>
              <a:rPr lang="it-IT" altLang="it-IT"/>
              <a:t>, che certamente non gli mancherà</a:t>
            </a:r>
            <a:r>
              <a:rPr lang="es-ES_tradnl" altLang="it-IT"/>
              <a:t>, nel </a:t>
            </a:r>
            <a:r>
              <a:rPr lang="it-IT" altLang="it-IT" b="1">
                <a:solidFill>
                  <a:srgbClr val="9A7500"/>
                </a:solidFill>
              </a:rPr>
              <a:t>potere di Dio </a:t>
            </a:r>
            <a:r>
              <a:rPr lang="it-IT" altLang="it-IT"/>
              <a:t>e il suo </a:t>
            </a:r>
            <a:r>
              <a:rPr lang="it-IT" altLang="it-IT" b="1">
                <a:solidFill>
                  <a:srgbClr val="9A7500"/>
                </a:solidFill>
              </a:rPr>
              <a:t>amore illimitato </a:t>
            </a:r>
            <a:r>
              <a:rPr lang="it-IT" altLang="it-IT"/>
              <a:t>per l’uomo</a:t>
            </a:r>
            <a:r>
              <a:rPr lang="es-ES_tradnl" altLang="it-IT"/>
              <a:t>.</a:t>
            </a:r>
          </a:p>
        </p:txBody>
      </p:sp>
      <p:sp>
        <p:nvSpPr>
          <p:cNvPr id="21512" name="Rettangolo 10">
            <a:extLst>
              <a:ext uri="{FF2B5EF4-FFF2-40B4-BE49-F238E27FC236}">
                <a16:creationId xmlns:a16="http://schemas.microsoft.com/office/drawing/2014/main" id="{B405CD34-F319-939A-22E6-5CFE47256639}"/>
              </a:ext>
            </a:extLst>
          </p:cNvPr>
          <p:cNvSpPr>
            <a:spLocks noChangeArrowheads="1"/>
          </p:cNvSpPr>
          <p:nvPr/>
        </p:nvSpPr>
        <p:spPr bwMode="auto">
          <a:xfrm>
            <a:off x="323850" y="5613400"/>
            <a:ext cx="619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«Manteniamo senza vacillare la professione della nostra speranza, perché è fedele colui che ha promesso» (</a:t>
            </a:r>
            <a:r>
              <a:rPr lang="it-IT" altLang="it-IT" b="1" i="1">
                <a:solidFill>
                  <a:srgbClr val="FF0000"/>
                </a:solidFill>
              </a:rPr>
              <a:t>Eb </a:t>
            </a:r>
            <a:r>
              <a:rPr lang="it-IT" altLang="it-IT" b="1">
                <a:solidFill>
                  <a:srgbClr val="FF0000"/>
                </a:solidFill>
              </a:rPr>
              <a:t>10, 23)</a:t>
            </a:r>
            <a:endParaRPr lang="it-IT" alt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linds(horizontal)">
                                      <p:cBhvr>
                                        <p:cTn id="7" dur="20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fade">
                                      <p:cBhvr>
                                        <p:cTn id="19"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10" grpId="0" animBg="1"/>
      <p:bldP spid="2151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23BA70-7D8E-8E61-F57E-F7CF4E56A96E}"/>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19</a:t>
            </a:r>
            <a:endParaRPr lang="es-ES_tradnl" sz="2400" dirty="0"/>
          </a:p>
        </p:txBody>
      </p:sp>
      <p:sp>
        <p:nvSpPr>
          <p:cNvPr id="22531" name="Text Box 10">
            <a:extLst>
              <a:ext uri="{FF2B5EF4-FFF2-40B4-BE49-F238E27FC236}">
                <a16:creationId xmlns:a16="http://schemas.microsoft.com/office/drawing/2014/main" id="{AA3F1F25-D972-CD01-0041-7EE99CCF2D89}"/>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124</a:t>
            </a:r>
          </a:p>
        </p:txBody>
      </p:sp>
      <p:sp>
        <p:nvSpPr>
          <p:cNvPr id="9" name="Text Box 3">
            <a:extLst>
              <a:ext uri="{FF2B5EF4-FFF2-40B4-BE49-F238E27FC236}">
                <a16:creationId xmlns:a16="http://schemas.microsoft.com/office/drawing/2014/main" id="{D047D985-B273-F5A1-9191-8B96F57F74A0}"/>
              </a:ext>
            </a:extLst>
          </p:cNvPr>
          <p:cNvSpPr txBox="1">
            <a:spLocks noChangeArrowheads="1"/>
          </p:cNvSpPr>
          <p:nvPr/>
        </p:nvSpPr>
        <p:spPr bwMode="auto">
          <a:xfrm>
            <a:off x="0" y="908050"/>
            <a:ext cx="9144000" cy="523875"/>
          </a:xfrm>
          <a:prstGeom prst="rect">
            <a:avLst/>
          </a:prstGeom>
          <a:blipFill>
            <a:blip r:embed="rId3" cstate="print"/>
            <a:tile tx="0" ty="0" sx="100000" sy="100000" flip="none" algn="tl"/>
          </a:blipFill>
          <a:ln w="57150">
            <a:solidFill>
              <a:srgbClr val="D60093"/>
            </a:solidFill>
            <a:miter lim="800000"/>
            <a:headEnd/>
            <a:tailEnd/>
          </a:ln>
          <a:effectLst/>
        </p:spPr>
        <p:txBody>
          <a:bodyPr>
            <a:spAutoFit/>
          </a:bodyPr>
          <a:lstStyle/>
          <a:p>
            <a:pPr algn="ctr" eaLnBrk="0" hangingPunct="0">
              <a:defRPr/>
            </a:pPr>
            <a:r>
              <a:rPr lang="es-ES_tradnl" sz="2800" b="1" dirty="0">
                <a:solidFill>
                  <a:schemeClr val="accent6">
                    <a:lumMod val="75000"/>
                  </a:schemeClr>
                </a:solidFill>
                <a:latin typeface="Times New Roman"/>
              </a:rPr>
              <a:t>Carità (I)</a:t>
            </a:r>
          </a:p>
        </p:txBody>
      </p:sp>
      <p:sp>
        <p:nvSpPr>
          <p:cNvPr id="22533" name="Rettangolo 7">
            <a:extLst>
              <a:ext uri="{FF2B5EF4-FFF2-40B4-BE49-F238E27FC236}">
                <a16:creationId xmlns:a16="http://schemas.microsoft.com/office/drawing/2014/main" id="{05B5D85B-7C28-D40C-ABC1-51E2FD7824F0}"/>
              </a:ext>
            </a:extLst>
          </p:cNvPr>
          <p:cNvSpPr>
            <a:spLocks noChangeArrowheads="1"/>
          </p:cNvSpPr>
          <p:nvPr/>
        </p:nvSpPr>
        <p:spPr bwMode="auto">
          <a:xfrm>
            <a:off x="179388" y="1508125"/>
            <a:ext cx="626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a:t>«È la virtù teologale per la quale </a:t>
            </a:r>
            <a:r>
              <a:rPr lang="it-IT" altLang="it-IT" b="1">
                <a:solidFill>
                  <a:srgbClr val="008000"/>
                </a:solidFill>
              </a:rPr>
              <a:t>amiamo Dio sopra ogni cosa e il prossimo per amore di Dio</a:t>
            </a:r>
            <a:r>
              <a:rPr lang="it-IT" altLang="it-IT"/>
              <a:t>» </a:t>
            </a:r>
          </a:p>
        </p:txBody>
      </p:sp>
      <p:sp>
        <p:nvSpPr>
          <p:cNvPr id="10" name="Text Box 5">
            <a:extLst>
              <a:ext uri="{FF2B5EF4-FFF2-40B4-BE49-F238E27FC236}">
                <a16:creationId xmlns:a16="http://schemas.microsoft.com/office/drawing/2014/main" id="{FA683EE4-D08D-E8F3-E878-27C7615E6B84}"/>
              </a:ext>
            </a:extLst>
          </p:cNvPr>
          <p:cNvSpPr txBox="1">
            <a:spLocks noChangeArrowheads="1"/>
          </p:cNvSpPr>
          <p:nvPr/>
        </p:nvSpPr>
        <p:spPr bwMode="auto">
          <a:xfrm>
            <a:off x="250825" y="2708275"/>
            <a:ext cx="6192838" cy="23082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Il cuore umano non è capace di produrre questo amore, che è una </a:t>
            </a:r>
            <a:r>
              <a:rPr lang="it-IT" altLang="it-IT" b="1">
                <a:solidFill>
                  <a:srgbClr val="FF0000"/>
                </a:solidFill>
              </a:rPr>
              <a:t>pura donazione gratuita di Dio</a:t>
            </a:r>
            <a:r>
              <a:rPr lang="it-IT" altLang="it-IT"/>
              <a:t>. Ecco perché l’uomo non può amare Dio sopra tutte le cose e il prossimo per Dio se non in virtù di quell’amore nuovo che Dio gli infonde come virtù teologale.</a:t>
            </a:r>
            <a:endParaRPr lang="es-ES_tradnl" altLang="it-IT"/>
          </a:p>
        </p:txBody>
      </p:sp>
      <p:sp>
        <p:nvSpPr>
          <p:cNvPr id="22535" name="Rettangolo 10">
            <a:extLst>
              <a:ext uri="{FF2B5EF4-FFF2-40B4-BE49-F238E27FC236}">
                <a16:creationId xmlns:a16="http://schemas.microsoft.com/office/drawing/2014/main" id="{6FEA4DF5-0950-7D68-9899-0EE9FA91D425}"/>
              </a:ext>
            </a:extLst>
          </p:cNvPr>
          <p:cNvSpPr>
            <a:spLocks noChangeArrowheads="1"/>
          </p:cNvSpPr>
          <p:nvPr/>
        </p:nvSpPr>
        <p:spPr bwMode="auto">
          <a:xfrm>
            <a:off x="179388" y="5105400"/>
            <a:ext cx="64087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100"/>
              <a:t>L’</a:t>
            </a:r>
            <a:r>
              <a:rPr lang="it-IT" altLang="it-IT" sz="2100" b="1">
                <a:solidFill>
                  <a:srgbClr val="008000"/>
                </a:solidFill>
              </a:rPr>
              <a:t>amore a Dio</a:t>
            </a:r>
            <a:r>
              <a:rPr lang="it-IT" altLang="it-IT" sz="2100"/>
              <a:t> e l’</a:t>
            </a:r>
            <a:r>
              <a:rPr lang="it-IT" altLang="it-IT" sz="2100" b="1">
                <a:solidFill>
                  <a:srgbClr val="008000"/>
                </a:solidFill>
              </a:rPr>
              <a:t>amore al prossimo</a:t>
            </a:r>
            <a:r>
              <a:rPr lang="it-IT" altLang="it-IT" sz="2100"/>
              <a:t> hanno la stessa fonte, ma tra di loro c’è una </a:t>
            </a:r>
            <a:r>
              <a:rPr lang="it-IT" altLang="it-IT" sz="2100" b="1">
                <a:solidFill>
                  <a:srgbClr val="C00000"/>
                </a:solidFill>
              </a:rPr>
              <a:t>gerarchia</a:t>
            </a:r>
            <a:r>
              <a:rPr lang="it-IT" altLang="it-IT" sz="2100"/>
              <a:t>. Il primo è l’amore a Dio, il quale è, allo stesso tempo, fonte e radice dell’amore al prossimo. L’amore al prossimo è, a sua volta, segno che l’amore a Dio è autentico e non falso.</a:t>
            </a:r>
          </a:p>
        </p:txBody>
      </p:sp>
      <p:pic>
        <p:nvPicPr>
          <p:cNvPr id="22536" name="Immagine 11" descr="carità.jpeg">
            <a:extLst>
              <a:ext uri="{FF2B5EF4-FFF2-40B4-BE49-F238E27FC236}">
                <a16:creationId xmlns:a16="http://schemas.microsoft.com/office/drawing/2014/main" id="{37072422-6CA1-560E-74E4-318451B023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628775"/>
            <a:ext cx="216058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2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fade">
                                      <p:cBhvr>
                                        <p:cTn id="19"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10" grpId="0" animBg="1"/>
      <p:bldP spid="22535"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1EB67D-2EEF-0814-30F7-79CC68B68B4F}"/>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VIRTU’, 20</a:t>
            </a:r>
            <a:endParaRPr lang="es-ES_tradnl" sz="2400" dirty="0"/>
          </a:p>
        </p:txBody>
      </p:sp>
      <p:sp>
        <p:nvSpPr>
          <p:cNvPr id="23555" name="Text Box 10">
            <a:extLst>
              <a:ext uri="{FF2B5EF4-FFF2-40B4-BE49-F238E27FC236}">
                <a16:creationId xmlns:a16="http://schemas.microsoft.com/office/drawing/2014/main" id="{6E59D343-8BDB-47D9-F630-000AA4C28CC5}"/>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125</a:t>
            </a:r>
          </a:p>
        </p:txBody>
      </p:sp>
      <p:sp>
        <p:nvSpPr>
          <p:cNvPr id="9" name="Text Box 3">
            <a:extLst>
              <a:ext uri="{FF2B5EF4-FFF2-40B4-BE49-F238E27FC236}">
                <a16:creationId xmlns:a16="http://schemas.microsoft.com/office/drawing/2014/main" id="{69ED4D69-7683-E482-28E1-4586427DBD6B}"/>
              </a:ext>
            </a:extLst>
          </p:cNvPr>
          <p:cNvSpPr txBox="1">
            <a:spLocks noChangeArrowheads="1"/>
          </p:cNvSpPr>
          <p:nvPr/>
        </p:nvSpPr>
        <p:spPr bwMode="auto">
          <a:xfrm>
            <a:off x="0" y="908050"/>
            <a:ext cx="9144000" cy="523875"/>
          </a:xfrm>
          <a:prstGeom prst="rect">
            <a:avLst/>
          </a:prstGeom>
          <a:blipFill>
            <a:blip r:embed="rId3" cstate="print"/>
            <a:tile tx="0" ty="0" sx="100000" sy="100000" flip="none" algn="tl"/>
          </a:blipFill>
          <a:ln w="57150">
            <a:solidFill>
              <a:srgbClr val="D60093"/>
            </a:solidFill>
            <a:miter lim="800000"/>
            <a:headEnd/>
            <a:tailEnd/>
          </a:ln>
          <a:effectLst/>
        </p:spPr>
        <p:txBody>
          <a:bodyPr>
            <a:spAutoFit/>
          </a:bodyPr>
          <a:lstStyle/>
          <a:p>
            <a:pPr algn="ctr" eaLnBrk="0" hangingPunct="0">
              <a:defRPr/>
            </a:pPr>
            <a:r>
              <a:rPr lang="es-ES_tradnl" sz="2800" b="1" dirty="0">
                <a:solidFill>
                  <a:schemeClr val="accent6">
                    <a:lumMod val="75000"/>
                  </a:schemeClr>
                </a:solidFill>
                <a:latin typeface="Times New Roman"/>
              </a:rPr>
              <a:t>Carità (II)</a:t>
            </a:r>
          </a:p>
        </p:txBody>
      </p:sp>
      <p:sp>
        <p:nvSpPr>
          <p:cNvPr id="10" name="Text Box 5">
            <a:extLst>
              <a:ext uri="{FF2B5EF4-FFF2-40B4-BE49-F238E27FC236}">
                <a16:creationId xmlns:a16="http://schemas.microsoft.com/office/drawing/2014/main" id="{927530D8-2174-3DE0-17B7-8CBC7A37F143}"/>
              </a:ext>
            </a:extLst>
          </p:cNvPr>
          <p:cNvSpPr txBox="1">
            <a:spLocks noChangeArrowheads="1"/>
          </p:cNvSpPr>
          <p:nvPr/>
        </p:nvSpPr>
        <p:spPr bwMode="auto">
          <a:xfrm>
            <a:off x="323850" y="1773238"/>
            <a:ext cx="6192838" cy="48323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800">
                <a:latin typeface="Baskerville Old Face" panose="02020602080505020303" pitchFamily="18" charset="77"/>
              </a:rPr>
              <a:t>«Carissimi, amiamoci gli uni gli altri, perché l’amore è da Dio: chiunque ama è generato da Dio e conosce Dio. Chi non ama non ha conosciuto Dio, perché Dio è amore. In questo si è manifestato l’amore di Dio per noi: Dio ha mandato il suo Figlio unigenito nel mondo, perché noi avessimo la vita per Lui. In questo sta l’amore: non siamo stati noi ad amare Dio, ma è Lui che ha amato noi» (1 </a:t>
            </a:r>
            <a:r>
              <a:rPr lang="it-IT" altLang="it-IT" sz="2800" i="1">
                <a:latin typeface="Baskerville Old Face" panose="02020602080505020303" pitchFamily="18" charset="77"/>
              </a:rPr>
              <a:t>Gv </a:t>
            </a:r>
            <a:r>
              <a:rPr lang="it-IT" altLang="it-IT" sz="2800">
                <a:latin typeface="Baskerville Old Face" panose="02020602080505020303" pitchFamily="18" charset="77"/>
              </a:rPr>
              <a:t>4, 7-10). </a:t>
            </a:r>
          </a:p>
        </p:txBody>
      </p:sp>
      <p:pic>
        <p:nvPicPr>
          <p:cNvPr id="23558" name="Immagine 11" descr="carità.jpeg">
            <a:extLst>
              <a:ext uri="{FF2B5EF4-FFF2-40B4-BE49-F238E27FC236}">
                <a16:creationId xmlns:a16="http://schemas.microsoft.com/office/drawing/2014/main" id="{7D7D8A2A-21CA-5033-88DD-ECB7BAA022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628775"/>
            <a:ext cx="216058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E324E9FF-3A10-B57A-C2AE-48381479047F}"/>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C2D15A12-FF19-30DF-A2AF-6F4277601220}"/>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IX. </a:t>
            </a:r>
            <a:r>
              <a:rPr lang="it-IT" sz="5400" b="1" cap="small" dirty="0">
                <a:solidFill>
                  <a:srgbClr val="C00000"/>
                </a:solidFill>
              </a:rPr>
              <a:t>Il peccato</a:t>
            </a:r>
            <a:endParaRPr lang="it-IT" sz="4800" b="1" cap="small" dirty="0">
              <a:solidFill>
                <a:srgbClr val="008000"/>
              </a:solidFill>
            </a:endParaRPr>
          </a:p>
        </p:txBody>
      </p:sp>
    </p:spTree>
  </p:cSld>
  <p:clrMapOvr>
    <a:masterClrMapping/>
  </p:clrMapOvr>
  <p:transition>
    <p:wheel/>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21ACC1-5D6E-F9B6-9019-C37976A88D04}"/>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a:t>
            </a:r>
            <a:endParaRPr lang="es-ES_tradnl" sz="2400" dirty="0"/>
          </a:p>
        </p:txBody>
      </p:sp>
      <p:sp>
        <p:nvSpPr>
          <p:cNvPr id="2051" name="Text Box 3">
            <a:extLst>
              <a:ext uri="{FF2B5EF4-FFF2-40B4-BE49-F238E27FC236}">
                <a16:creationId xmlns:a16="http://schemas.microsoft.com/office/drawing/2014/main" id="{F1F6AF1B-9959-D787-B61F-C1FF6097CB50}"/>
              </a:ext>
            </a:extLst>
          </p:cNvPr>
          <p:cNvSpPr txBox="1">
            <a:spLocks noChangeArrowheads="1"/>
          </p:cNvSpPr>
          <p:nvPr/>
        </p:nvSpPr>
        <p:spPr bwMode="auto">
          <a:xfrm>
            <a:off x="179388" y="1131888"/>
            <a:ext cx="8713787" cy="2368550"/>
          </a:xfrm>
          <a:prstGeom prst="rect">
            <a:avLst/>
          </a:prstGeom>
          <a:noFill/>
          <a:ln w="76200" cmpd="tri">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355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storia dell’umanità è quella dell’</a:t>
            </a:r>
            <a:r>
              <a:rPr lang="es-ES_tradnl" altLang="it-IT" sz="2800" b="1">
                <a:solidFill>
                  <a:schemeClr val="accent2"/>
                </a:solidFill>
              </a:rPr>
              <a:t>amore di Dio per l’uomo</a:t>
            </a:r>
            <a:r>
              <a:rPr lang="es-ES_tradnl" altLang="it-IT"/>
              <a:t>, amore alla luce del quale vanno lette le relazioni di Dio con l’uomo. La Creazione, l’Incarnazione [</a:t>
            </a:r>
            <a:r>
              <a:rPr lang="it-IT" altLang="it-IT" i="1"/>
              <a:t>«</a:t>
            </a:r>
            <a:r>
              <a:rPr lang="it-IT" altLang="it-IT" b="1" i="1">
                <a:solidFill>
                  <a:srgbClr val="008000"/>
                </a:solidFill>
              </a:rPr>
              <a:t>Dio ha tanto amato il mondo da dare il suo Figlio unigenito</a:t>
            </a:r>
            <a:r>
              <a:rPr lang="it-IT" altLang="it-IT" i="1"/>
              <a:t>» (Gv 3, 16)</a:t>
            </a:r>
            <a:r>
              <a:rPr lang="it-IT" altLang="it-IT"/>
              <a:t>]</a:t>
            </a:r>
            <a:r>
              <a:rPr lang="es-ES_tradnl" altLang="it-IT"/>
              <a:t>, la Redenzione [</a:t>
            </a:r>
            <a:r>
              <a:rPr lang="it-IT" altLang="it-IT" i="1"/>
              <a:t>«</a:t>
            </a:r>
            <a:r>
              <a:rPr lang="it-IT" altLang="it-IT" b="1" i="1">
                <a:solidFill>
                  <a:srgbClr val="008000"/>
                </a:solidFill>
              </a:rPr>
              <a:t>Nessuno ha un amore più grande di questo: dare la vita per i propri amici</a:t>
            </a:r>
            <a:r>
              <a:rPr lang="it-IT" altLang="it-IT" i="1"/>
              <a:t>» (Gv 15, 13)</a:t>
            </a:r>
            <a:r>
              <a:rPr lang="es-ES_tradnl" altLang="it-IT"/>
              <a:t>]ecc. sono manifestazioni di questo amore.</a:t>
            </a:r>
          </a:p>
        </p:txBody>
      </p:sp>
      <p:pic>
        <p:nvPicPr>
          <p:cNvPr id="4100" name="Immagine 6" descr="creazione2.jpg">
            <a:extLst>
              <a:ext uri="{FF2B5EF4-FFF2-40B4-BE49-F238E27FC236}">
                <a16:creationId xmlns:a16="http://schemas.microsoft.com/office/drawing/2014/main" id="{7F47FA8C-0BB8-0C45-1845-84C1C83E26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652838"/>
            <a:ext cx="56165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a:extLst>
              <a:ext uri="{FF2B5EF4-FFF2-40B4-BE49-F238E27FC236}">
                <a16:creationId xmlns:a16="http://schemas.microsoft.com/office/drawing/2014/main" id="{EEF91743-589B-7CC3-A508-FB19E4F5FEF6}"/>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strVal val="(6*min(max(#ppt_w*#ppt_h,.3),1)-7.4)/-.7*#ppt_w"/>
                                          </p:val>
                                        </p:tav>
                                        <p:tav tm="100000">
                                          <p:val>
                                            <p:strVal val="#ppt_w"/>
                                          </p:val>
                                        </p:tav>
                                      </p:tavLst>
                                    </p:anim>
                                    <p:anim calcmode="lin" valueType="num">
                                      <p:cBhvr>
                                        <p:cTn id="8" dur="2000" fill="hold"/>
                                        <p:tgtEl>
                                          <p:spTgt spid="2051"/>
                                        </p:tgtEl>
                                        <p:attrNameLst>
                                          <p:attrName>ppt_h</p:attrName>
                                        </p:attrNameLst>
                                      </p:cBhvr>
                                      <p:tavLst>
                                        <p:tav tm="0">
                                          <p:val>
                                            <p:strVal val="(6*min(max(#ppt_w*#ppt_h,.3),1)-7.4)/-.7*#ppt_h"/>
                                          </p:val>
                                        </p:tav>
                                        <p:tav tm="100000">
                                          <p:val>
                                            <p:strVal val="#ppt_h"/>
                                          </p:val>
                                        </p:tav>
                                      </p:tavLst>
                                    </p:anim>
                                    <p:anim calcmode="lin" valueType="num">
                                      <p:cBhvr>
                                        <p:cTn id="9" dur="2000" fill="hold"/>
                                        <p:tgtEl>
                                          <p:spTgt spid="2051"/>
                                        </p:tgtEl>
                                        <p:attrNameLst>
                                          <p:attrName>ppt_x</p:attrName>
                                        </p:attrNameLst>
                                      </p:cBhvr>
                                      <p:tavLst>
                                        <p:tav tm="0">
                                          <p:val>
                                            <p:fltVal val="0.5"/>
                                          </p:val>
                                        </p:tav>
                                        <p:tav tm="100000">
                                          <p:val>
                                            <p:strVal val="#ppt_x"/>
                                          </p:val>
                                        </p:tav>
                                      </p:tavLst>
                                    </p:anim>
                                    <p:anim calcmode="lin" valueType="num">
                                      <p:cBhvr>
                                        <p:cTn id="10" dur="2000" fill="hold"/>
                                        <p:tgtEl>
                                          <p:spTgt spid="2051"/>
                                        </p:tgtEl>
                                        <p:attrNameLst>
                                          <p:attrName>ppt_y</p:attrName>
                                        </p:attrNameLst>
                                      </p:cBhvr>
                                      <p:tavLst>
                                        <p:tav tm="0">
                                          <p:val>
                                            <p:strVal val="1+(6*min(max(#ppt_w*#ppt_h,.3),1)-7.4)/-.7*#ppt_h/2"/>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2000" fill="hold"/>
                                        <p:tgtEl>
                                          <p:spTgt spid="4100"/>
                                        </p:tgtEl>
                                        <p:attrNameLst>
                                          <p:attrName>ppt_w</p:attrName>
                                        </p:attrNameLst>
                                      </p:cBhvr>
                                      <p:tavLst>
                                        <p:tav tm="0">
                                          <p:val>
                                            <p:fltVal val="0"/>
                                          </p:val>
                                        </p:tav>
                                        <p:tav tm="100000">
                                          <p:val>
                                            <p:strVal val="#ppt_w"/>
                                          </p:val>
                                        </p:tav>
                                      </p:tavLst>
                                    </p:anim>
                                    <p:anim calcmode="lin" valueType="num">
                                      <p:cBhvr>
                                        <p:cTn id="14" dur="20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BABC2F-254E-8CD2-2757-C44F691BFD23}"/>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2</a:t>
            </a:r>
            <a:endParaRPr lang="es-ES_tradnl" sz="2400" dirty="0"/>
          </a:p>
        </p:txBody>
      </p:sp>
      <p:sp>
        <p:nvSpPr>
          <p:cNvPr id="2051" name="Text Box 3">
            <a:extLst>
              <a:ext uri="{FF2B5EF4-FFF2-40B4-BE49-F238E27FC236}">
                <a16:creationId xmlns:a16="http://schemas.microsoft.com/office/drawing/2014/main" id="{40F011E6-C6ED-FDAC-7CBA-6BE4A5FBA0D1}"/>
              </a:ext>
            </a:extLst>
          </p:cNvPr>
          <p:cNvSpPr txBox="1">
            <a:spLocks noChangeArrowheads="1"/>
          </p:cNvSpPr>
          <p:nvPr/>
        </p:nvSpPr>
        <p:spPr bwMode="auto">
          <a:xfrm>
            <a:off x="304800" y="1125538"/>
            <a:ext cx="4554538" cy="5630862"/>
          </a:xfrm>
          <a:prstGeom prst="rect">
            <a:avLst/>
          </a:prstGeom>
          <a:noFill/>
          <a:ln w="76200" cmpd="tri">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355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 typeface="Wingdings" pitchFamily="2" charset="2"/>
              <a:buChar char="ü"/>
            </a:pPr>
            <a:r>
              <a:rPr lang="es-ES_tradnl" altLang="it-IT"/>
              <a:t>Il rovescio della medaglia è costituito dal comportamento dell’uomo, che in questa “storia” non di rado disobbedisce a Dio.</a:t>
            </a:r>
          </a:p>
          <a:p>
            <a:pPr algn="just">
              <a:buFont typeface="Wingdings" pitchFamily="2" charset="2"/>
              <a:buChar char="ü"/>
            </a:pPr>
            <a:r>
              <a:rPr lang="es-ES_tradnl" altLang="it-IT"/>
              <a:t>Per questo le due realtà presenti nella Bibbia sono «</a:t>
            </a:r>
            <a:r>
              <a:rPr lang="es-ES_tradnl" altLang="it-IT" b="1">
                <a:solidFill>
                  <a:srgbClr val="FF0000"/>
                </a:solidFill>
              </a:rPr>
              <a:t>grazia</a:t>
            </a:r>
            <a:r>
              <a:rPr lang="es-ES_tradnl" altLang="it-IT"/>
              <a:t>» e «</a:t>
            </a:r>
            <a:r>
              <a:rPr lang="es-ES_tradnl" altLang="it-IT" b="1">
                <a:solidFill>
                  <a:srgbClr val="FF0000"/>
                </a:solidFill>
              </a:rPr>
              <a:t>peccato</a:t>
            </a:r>
            <a:r>
              <a:rPr lang="es-ES_tradnl" altLang="it-IT"/>
              <a:t>», misericordia di Dio e peccato dell’uomo.</a:t>
            </a:r>
          </a:p>
          <a:p>
            <a:pPr algn="just">
              <a:buFont typeface="Wingdings" pitchFamily="2" charset="2"/>
              <a:buChar char="ü"/>
            </a:pPr>
            <a:r>
              <a:rPr lang="es-ES_tradnl" altLang="it-IT"/>
              <a:t>Ma </a:t>
            </a:r>
            <a:r>
              <a:rPr lang="es-ES_tradnl" altLang="it-IT" b="1">
                <a:solidFill>
                  <a:srgbClr val="008000"/>
                </a:solidFill>
              </a:rPr>
              <a:t>Gesù viene a cercare i peccatori</a:t>
            </a:r>
            <a:r>
              <a:rPr lang="es-ES_tradnl" altLang="it-IT"/>
              <a:t>: Dio si fa uomo per salvarlo e per renderlo partecipe della sua vita trinitaria. </a:t>
            </a:r>
          </a:p>
          <a:p>
            <a:pPr algn="just">
              <a:buFont typeface="Wingdings" pitchFamily="2" charset="2"/>
              <a:buChar char="ü"/>
            </a:pPr>
            <a:r>
              <a:rPr lang="es-ES_tradnl" altLang="it-IT"/>
              <a:t>Ogni uomo </a:t>
            </a:r>
            <a:r>
              <a:rPr lang="es-ES_tradnl" altLang="it-IT" b="1">
                <a:solidFill>
                  <a:srgbClr val="996600"/>
                </a:solidFill>
              </a:rPr>
              <a:t>vale</a:t>
            </a:r>
            <a:r>
              <a:rPr lang="es-ES_tradnl" altLang="it-IT"/>
              <a:t> tutto </a:t>
            </a:r>
            <a:r>
              <a:rPr lang="es-ES_tradnl" altLang="it-IT" b="1">
                <a:solidFill>
                  <a:srgbClr val="996600"/>
                </a:solidFill>
              </a:rPr>
              <a:t>il sangue di Cristo</a:t>
            </a:r>
            <a:r>
              <a:rPr lang="es-ES_tradnl" altLang="it-IT"/>
              <a:t>. Per questo </a:t>
            </a:r>
            <a:r>
              <a:rPr lang="es-ES_tradnl" altLang="it-IT" b="1">
                <a:solidFill>
                  <a:schemeClr val="accent2"/>
                </a:solidFill>
              </a:rPr>
              <a:t>non si può togliere importanza al peccato</a:t>
            </a:r>
            <a:r>
              <a:rPr lang="es-ES_tradnl" altLang="it-IT"/>
              <a:t>.</a:t>
            </a:r>
          </a:p>
        </p:txBody>
      </p:sp>
      <p:pic>
        <p:nvPicPr>
          <p:cNvPr id="5124" name="Immagine 6" descr="17577.jpg">
            <a:extLst>
              <a:ext uri="{FF2B5EF4-FFF2-40B4-BE49-F238E27FC236}">
                <a16:creationId xmlns:a16="http://schemas.microsoft.com/office/drawing/2014/main" id="{D1A055DA-6841-AE76-8682-54610DF4A8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268413"/>
            <a:ext cx="37496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a:extLst>
              <a:ext uri="{FF2B5EF4-FFF2-40B4-BE49-F238E27FC236}">
                <a16:creationId xmlns:a16="http://schemas.microsoft.com/office/drawing/2014/main" id="{A8C7CCDE-FEA5-38D0-737B-4F513E2C0EEA}"/>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 calcmode="lin" valueType="num">
                                      <p:cBhvr>
                                        <p:cTn id="7" dur="1000" fill="hold"/>
                                        <p:tgtEl>
                                          <p:spTgt spid="2051">
                                            <p:bg/>
                                          </p:spTgt>
                                        </p:tgtEl>
                                        <p:attrNameLst>
                                          <p:attrName>ppt_w</p:attrName>
                                        </p:attrNameLst>
                                      </p:cBhvr>
                                      <p:tavLst>
                                        <p:tav tm="0">
                                          <p:val>
                                            <p:fltVal val="0"/>
                                          </p:val>
                                        </p:tav>
                                        <p:tav tm="100000">
                                          <p:val>
                                            <p:strVal val="#ppt_w"/>
                                          </p:val>
                                        </p:tav>
                                      </p:tavLst>
                                    </p:anim>
                                    <p:anim calcmode="lin" valueType="num">
                                      <p:cBhvr>
                                        <p:cTn id="8" dur="1000" fill="hold"/>
                                        <p:tgtEl>
                                          <p:spTgt spid="2051">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 calcmode="lin" valueType="num">
                                      <p:cBhvr>
                                        <p:cTn id="19" dur="10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2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 calcmode="lin" valueType="num">
                                      <p:cBhvr>
                                        <p:cTn id="25" dur="10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0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051">
                                            <p:txEl>
                                              <p:pRg st="3" end="3"/>
                                            </p:txEl>
                                          </p:spTgt>
                                        </p:tgtEl>
                                        <p:attrNameLst>
                                          <p:attrName>style.visibility</p:attrName>
                                        </p:attrNameLst>
                                      </p:cBhvr>
                                      <p:to>
                                        <p:strVal val="visible"/>
                                      </p:to>
                                    </p:set>
                                    <p:anim calcmode="lin" valueType="num">
                                      <p:cBhvr>
                                        <p:cTn id="31" dur="10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05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0EC86A3-16B7-7025-36EC-E00EFF4A4511}"/>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3</a:t>
            </a:r>
            <a:endParaRPr lang="es-ES_tradnl" sz="2400" dirty="0"/>
          </a:p>
        </p:txBody>
      </p:sp>
      <p:sp>
        <p:nvSpPr>
          <p:cNvPr id="2051" name="Text Box 3">
            <a:extLst>
              <a:ext uri="{FF2B5EF4-FFF2-40B4-BE49-F238E27FC236}">
                <a16:creationId xmlns:a16="http://schemas.microsoft.com/office/drawing/2014/main" id="{CA25FDF1-9CCC-A400-F9B4-7D400A747FED}"/>
              </a:ext>
            </a:extLst>
          </p:cNvPr>
          <p:cNvSpPr txBox="1">
            <a:spLocks noChangeArrowheads="1"/>
          </p:cNvSpPr>
          <p:nvPr/>
        </p:nvSpPr>
        <p:spPr bwMode="auto">
          <a:xfrm>
            <a:off x="179512" y="3140968"/>
            <a:ext cx="8712968" cy="230832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indent="355600" algn="just">
              <a:buClr>
                <a:srgbClr val="FF0000"/>
              </a:buClr>
              <a:buFont typeface="Wingdings" pitchFamily="2" charset="2"/>
              <a:buChar char="Ø"/>
              <a:defRPr/>
            </a:pPr>
            <a:r>
              <a:rPr lang="it-IT" b="1" dirty="0">
                <a:solidFill>
                  <a:srgbClr val="FF0000"/>
                </a:solidFill>
              </a:rPr>
              <a:t>il peccato dei progenitori (</a:t>
            </a:r>
            <a:r>
              <a:rPr lang="it-IT" b="1" i="1" dirty="0" err="1">
                <a:solidFill>
                  <a:srgbClr val="FF0000"/>
                </a:solidFill>
              </a:rPr>
              <a:t>Gn</a:t>
            </a:r>
            <a:r>
              <a:rPr lang="it-IT" b="1" i="1" dirty="0">
                <a:solidFill>
                  <a:srgbClr val="FF0000"/>
                </a:solidFill>
              </a:rPr>
              <a:t> </a:t>
            </a:r>
            <a:r>
              <a:rPr lang="it-IT" b="1" dirty="0">
                <a:solidFill>
                  <a:srgbClr val="FF0000"/>
                </a:solidFill>
              </a:rPr>
              <a:t>3, 1-20)</a:t>
            </a:r>
          </a:p>
          <a:p>
            <a:pPr indent="355600" algn="just">
              <a:buClr>
                <a:srgbClr val="FF0000"/>
              </a:buClr>
              <a:buFont typeface="Wingdings" pitchFamily="2" charset="2"/>
              <a:buChar char="Ø"/>
              <a:defRPr/>
            </a:pPr>
            <a:r>
              <a:rPr lang="it-IT" b="1" dirty="0">
                <a:solidFill>
                  <a:srgbClr val="FF0000"/>
                </a:solidFill>
              </a:rPr>
              <a:t>fratricidio di Caino (</a:t>
            </a:r>
            <a:r>
              <a:rPr lang="it-IT" b="1" i="1" dirty="0" err="1">
                <a:solidFill>
                  <a:srgbClr val="FF0000"/>
                </a:solidFill>
              </a:rPr>
              <a:t>Gn</a:t>
            </a:r>
            <a:r>
              <a:rPr lang="it-IT" b="1" i="1" dirty="0">
                <a:solidFill>
                  <a:srgbClr val="FF0000"/>
                </a:solidFill>
              </a:rPr>
              <a:t> </a:t>
            </a:r>
            <a:r>
              <a:rPr lang="it-IT" b="1" dirty="0">
                <a:solidFill>
                  <a:srgbClr val="FF0000"/>
                </a:solidFill>
              </a:rPr>
              <a:t>4, 8), dell’</a:t>
            </a:r>
          </a:p>
          <a:p>
            <a:pPr indent="355600" algn="just">
              <a:buClr>
                <a:srgbClr val="FF0000"/>
              </a:buClr>
              <a:buFont typeface="Wingdings" pitchFamily="2" charset="2"/>
              <a:buChar char="Ø"/>
              <a:defRPr/>
            </a:pPr>
            <a:r>
              <a:rPr lang="it-IT" b="1" dirty="0">
                <a:solidFill>
                  <a:srgbClr val="FF0000"/>
                </a:solidFill>
              </a:rPr>
              <a:t>omicidio di </a:t>
            </a:r>
            <a:r>
              <a:rPr lang="it-IT" b="1" dirty="0" err="1">
                <a:solidFill>
                  <a:srgbClr val="FF0000"/>
                </a:solidFill>
              </a:rPr>
              <a:t>Lamec</a:t>
            </a:r>
            <a:r>
              <a:rPr lang="it-IT" b="1" dirty="0">
                <a:solidFill>
                  <a:srgbClr val="FF0000"/>
                </a:solidFill>
              </a:rPr>
              <a:t> (</a:t>
            </a:r>
            <a:r>
              <a:rPr lang="it-IT" b="1" i="1" dirty="0" err="1">
                <a:solidFill>
                  <a:srgbClr val="FF0000"/>
                </a:solidFill>
              </a:rPr>
              <a:t>Gn</a:t>
            </a:r>
            <a:r>
              <a:rPr lang="it-IT" b="1" i="1" dirty="0">
                <a:solidFill>
                  <a:srgbClr val="FF0000"/>
                </a:solidFill>
              </a:rPr>
              <a:t> </a:t>
            </a:r>
            <a:r>
              <a:rPr lang="it-IT" b="1" dirty="0">
                <a:solidFill>
                  <a:srgbClr val="FF0000"/>
                </a:solidFill>
              </a:rPr>
              <a:t>4, 23)</a:t>
            </a:r>
          </a:p>
          <a:p>
            <a:pPr indent="355600" algn="just">
              <a:buClr>
                <a:srgbClr val="FF0000"/>
              </a:buClr>
              <a:buFont typeface="Wingdings" pitchFamily="2" charset="2"/>
              <a:buChar char="Ø"/>
              <a:defRPr/>
            </a:pPr>
            <a:r>
              <a:rPr lang="it-IT" b="1" dirty="0">
                <a:solidFill>
                  <a:srgbClr val="FF0000"/>
                </a:solidFill>
              </a:rPr>
              <a:t>molti «peccati degli uomini» che motivano il «diluvio universale» (</a:t>
            </a:r>
            <a:r>
              <a:rPr lang="it-IT" b="1" i="1" dirty="0" err="1">
                <a:solidFill>
                  <a:srgbClr val="FF0000"/>
                </a:solidFill>
              </a:rPr>
              <a:t>Gn</a:t>
            </a:r>
            <a:r>
              <a:rPr lang="it-IT" b="1" i="1" dirty="0">
                <a:solidFill>
                  <a:srgbClr val="FF0000"/>
                </a:solidFill>
              </a:rPr>
              <a:t> </a:t>
            </a:r>
            <a:r>
              <a:rPr lang="it-IT" b="1" dirty="0">
                <a:solidFill>
                  <a:srgbClr val="FF0000"/>
                </a:solidFill>
              </a:rPr>
              <a:t>4, 13)</a:t>
            </a:r>
          </a:p>
          <a:p>
            <a:pPr indent="355600" algn="just">
              <a:buClr>
                <a:srgbClr val="FF0000"/>
              </a:buClr>
              <a:buFont typeface="Wingdings" pitchFamily="2" charset="2"/>
              <a:buChar char="Ø"/>
              <a:defRPr/>
            </a:pPr>
            <a:r>
              <a:rPr lang="it-IT" b="1" dirty="0">
                <a:solidFill>
                  <a:srgbClr val="FF0000"/>
                </a:solidFill>
              </a:rPr>
              <a:t>confusione della Torre di Babele (</a:t>
            </a:r>
            <a:r>
              <a:rPr lang="it-IT" b="1" i="1" dirty="0" err="1">
                <a:solidFill>
                  <a:srgbClr val="FF0000"/>
                </a:solidFill>
              </a:rPr>
              <a:t>Gn</a:t>
            </a:r>
            <a:r>
              <a:rPr lang="it-IT" b="1" i="1" dirty="0">
                <a:solidFill>
                  <a:srgbClr val="FF0000"/>
                </a:solidFill>
              </a:rPr>
              <a:t> </a:t>
            </a:r>
            <a:r>
              <a:rPr lang="it-IT" b="1" dirty="0">
                <a:solidFill>
                  <a:srgbClr val="FF0000"/>
                </a:solidFill>
              </a:rPr>
              <a:t>11, 7-9)</a:t>
            </a:r>
            <a:endParaRPr lang="es-ES_tradnl" b="1" dirty="0">
              <a:solidFill>
                <a:srgbClr val="FF0000"/>
              </a:solidFill>
            </a:endParaRPr>
          </a:p>
        </p:txBody>
      </p:sp>
      <p:sp>
        <p:nvSpPr>
          <p:cNvPr id="6150" name="Rettangolo 4">
            <a:extLst>
              <a:ext uri="{FF2B5EF4-FFF2-40B4-BE49-F238E27FC236}">
                <a16:creationId xmlns:a16="http://schemas.microsoft.com/office/drawing/2014/main" id="{D076F346-9944-20E3-D87B-CC433183F7B9}"/>
              </a:ext>
            </a:extLst>
          </p:cNvPr>
          <p:cNvSpPr>
            <a:spLocks noChangeArrowheads="1"/>
          </p:cNvSpPr>
          <p:nvPr/>
        </p:nvSpPr>
        <p:spPr bwMode="auto">
          <a:xfrm>
            <a:off x="0" y="10858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La realtà del peccato è un dato che attraversa </a:t>
            </a:r>
          </a:p>
          <a:p>
            <a:pPr algn="ctr"/>
            <a:r>
              <a:rPr lang="it-IT" altLang="it-IT" b="1">
                <a:solidFill>
                  <a:srgbClr val="FF0000"/>
                </a:solidFill>
              </a:rPr>
              <a:t>i numerosi capitoli della Bibbia</a:t>
            </a:r>
          </a:p>
        </p:txBody>
      </p:sp>
      <p:sp>
        <p:nvSpPr>
          <p:cNvPr id="6151" name="Rettangolo 5">
            <a:extLst>
              <a:ext uri="{FF2B5EF4-FFF2-40B4-BE49-F238E27FC236}">
                <a16:creationId xmlns:a16="http://schemas.microsoft.com/office/drawing/2014/main" id="{601C3F8F-D7E1-1C9E-5ECE-B69B58B7EE4C}"/>
              </a:ext>
            </a:extLst>
          </p:cNvPr>
          <p:cNvSpPr>
            <a:spLocks noChangeArrowheads="1"/>
          </p:cNvSpPr>
          <p:nvPr/>
        </p:nvSpPr>
        <p:spPr bwMode="auto">
          <a:xfrm>
            <a:off x="0" y="198913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i="1">
                <a:solidFill>
                  <a:srgbClr val="002060"/>
                </a:solidFill>
              </a:rPr>
              <a:t>Dopo la prima pagina, così luminosa, della creazione e dell’amore umano tra il primo uomo e la prima donna, improvvisamente il peccato entra in scena. </a:t>
            </a:r>
          </a:p>
        </p:txBody>
      </p:sp>
      <p:sp>
        <p:nvSpPr>
          <p:cNvPr id="8" name="Rettangolo 7">
            <a:extLst>
              <a:ext uri="{FF2B5EF4-FFF2-40B4-BE49-F238E27FC236}">
                <a16:creationId xmlns:a16="http://schemas.microsoft.com/office/drawing/2014/main" id="{003B22FB-EF14-7629-64EA-86E4D2B917EF}"/>
              </a:ext>
            </a:extLst>
          </p:cNvPr>
          <p:cNvSpPr/>
          <p:nvPr/>
        </p:nvSpPr>
        <p:spPr>
          <a:xfrm>
            <a:off x="0" y="5657850"/>
            <a:ext cx="9144000" cy="1200150"/>
          </a:xfrm>
          <a:prstGeom prst="rect">
            <a:avLst/>
          </a:prstGeom>
        </p:spPr>
        <p:txBody>
          <a:bodyPr>
            <a:spAutoFit/>
          </a:bodyPr>
          <a:lstStyle/>
          <a:p>
            <a:pPr algn="ctr">
              <a:defRPr/>
            </a:pPr>
            <a:r>
              <a:rPr lang="it-IT" b="1" dirty="0">
                <a:solidFill>
                  <a:schemeClr val="accent6">
                    <a:lumMod val="50000"/>
                  </a:schemeClr>
                </a:solidFill>
                <a:latin typeface="Times New Roman"/>
              </a:rPr>
              <a:t>Alla fine di questa storia, Dio si muove a compassione e decide di salvare l’uomo mediante l’incarnazione del Verbo: Gesù (</a:t>
            </a:r>
            <a:r>
              <a:rPr lang="it-IT" b="1" i="1" dirty="0">
                <a:solidFill>
                  <a:schemeClr val="accent6">
                    <a:lumMod val="50000"/>
                  </a:schemeClr>
                </a:solidFill>
                <a:latin typeface="Times New Roman"/>
              </a:rPr>
              <a:t>salvatore)</a:t>
            </a:r>
            <a:r>
              <a:rPr lang="it-IT" b="1" dirty="0">
                <a:solidFill>
                  <a:schemeClr val="accent6">
                    <a:lumMod val="50000"/>
                  </a:schemeClr>
                </a:solidFill>
                <a:latin typeface="Times New Roman"/>
              </a:rPr>
              <a:t>, «salverà il suo popolo dai suoi peccati» (</a:t>
            </a:r>
            <a:r>
              <a:rPr lang="it-IT" b="1" i="1" dirty="0">
                <a:solidFill>
                  <a:schemeClr val="accent6">
                    <a:lumMod val="50000"/>
                  </a:schemeClr>
                </a:solidFill>
                <a:latin typeface="Times New Roman"/>
              </a:rPr>
              <a:t>Mt </a:t>
            </a:r>
            <a:r>
              <a:rPr lang="it-IT" b="1" dirty="0">
                <a:solidFill>
                  <a:schemeClr val="accent6">
                    <a:lumMod val="50000"/>
                  </a:schemeClr>
                </a:solidFill>
                <a:latin typeface="Times New Roman"/>
              </a:rPr>
              <a:t>1, 21). </a:t>
            </a:r>
          </a:p>
        </p:txBody>
      </p:sp>
      <p:sp>
        <p:nvSpPr>
          <p:cNvPr id="6153" name="Text Box 6">
            <a:extLst>
              <a:ext uri="{FF2B5EF4-FFF2-40B4-BE49-F238E27FC236}">
                <a16:creationId xmlns:a16="http://schemas.microsoft.com/office/drawing/2014/main" id="{BAB5754C-33A1-36D5-697D-51E0FB752D21}"/>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fltVal val="0"/>
                                          </p:val>
                                        </p:tav>
                                        <p:tav tm="100000">
                                          <p:val>
                                            <p:strVal val="#ppt_w"/>
                                          </p:val>
                                        </p:tav>
                                      </p:tavLst>
                                    </p:anim>
                                    <p:anim calcmode="lin" valueType="num">
                                      <p:cBhvr>
                                        <p:cTn id="8"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FB3717-BF4B-80A6-AE5F-B5A3FCCD13FC}"/>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4</a:t>
            </a:r>
            <a:endParaRPr lang="es-ES_tradnl" sz="2400" dirty="0"/>
          </a:p>
        </p:txBody>
      </p:sp>
      <p:sp>
        <p:nvSpPr>
          <p:cNvPr id="2051" name="Text Box 3">
            <a:extLst>
              <a:ext uri="{FF2B5EF4-FFF2-40B4-BE49-F238E27FC236}">
                <a16:creationId xmlns:a16="http://schemas.microsoft.com/office/drawing/2014/main" id="{81AED646-FFB0-7B81-9D70-2E9A19F3F0CC}"/>
              </a:ext>
            </a:extLst>
          </p:cNvPr>
          <p:cNvSpPr txBox="1">
            <a:spLocks noChangeArrowheads="1"/>
          </p:cNvSpPr>
          <p:nvPr/>
        </p:nvSpPr>
        <p:spPr bwMode="auto">
          <a:xfrm>
            <a:off x="4500563" y="1225550"/>
            <a:ext cx="4464050" cy="5508625"/>
          </a:xfrm>
          <a:prstGeom prst="rect">
            <a:avLst/>
          </a:prstGeom>
          <a:noFill/>
          <a:ln w="76200" cmpd="tri">
            <a:solidFill>
              <a:srgbClr val="CC0000"/>
            </a:solidFill>
            <a:miter lim="800000"/>
            <a:headEnd/>
            <a:tailEnd/>
          </a:ln>
          <a:effectLst/>
        </p:spPr>
        <p:txBody>
          <a:bodyPr>
            <a:spAutoFit/>
          </a:bodyPr>
          <a:lstStyle/>
          <a:p>
            <a:pPr algn="just">
              <a:defRPr/>
            </a:pPr>
            <a:r>
              <a:rPr lang="it-IT" dirty="0">
                <a:latin typeface="Times New Roman"/>
              </a:rPr>
              <a:t>La predicazione di Gesù affronta sempre, come tema di fondo e certe volte in modo espresso, il tema del peccato. Più tardi la predicazione degli Apostoli insiste reiteratamente sul male supremo che significa il peccato.</a:t>
            </a:r>
          </a:p>
          <a:p>
            <a:pPr indent="355600" algn="just">
              <a:defRPr/>
            </a:pPr>
            <a:r>
              <a:rPr lang="it-IT" b="1" dirty="0">
                <a:solidFill>
                  <a:srgbClr val="C00000"/>
                </a:solidFill>
                <a:latin typeface="Times New Roman"/>
              </a:rPr>
              <a:t>“</a:t>
            </a:r>
            <a:r>
              <a:rPr lang="it-IT" sz="2000" b="1" i="1" dirty="0">
                <a:solidFill>
                  <a:srgbClr val="C00000"/>
                </a:solidFill>
                <a:latin typeface="Times New Roman"/>
              </a:rPr>
              <a:t>All'udir tutto questo si sentirono trafiggere il cuore e dissero a Pietro e agli altri apostoli: "Che cosa dobbiamo fare, fratelli?". E Pietro disse: "Pentitevi e ciascuno di voi si faccia battezzare nel nome di Gesù Cristo, per la remissione dei vostri peccati; dopo riceverete il dono dello Spirito Santo. (At 2, 37-38)”</a:t>
            </a:r>
            <a:endParaRPr lang="es-ES_tradnl" b="1" i="1" dirty="0">
              <a:solidFill>
                <a:srgbClr val="C00000"/>
              </a:solidFill>
              <a:latin typeface="Times New Roman"/>
            </a:endParaRPr>
          </a:p>
        </p:txBody>
      </p:sp>
      <p:pic>
        <p:nvPicPr>
          <p:cNvPr id="7172" name="Immagine 4" descr="0805m21b.jpg">
            <a:extLst>
              <a:ext uri="{FF2B5EF4-FFF2-40B4-BE49-F238E27FC236}">
                <a16:creationId xmlns:a16="http://schemas.microsoft.com/office/drawing/2014/main" id="{0023710B-9BAA-CE9D-60C0-D58ED9269C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96975"/>
            <a:ext cx="42195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a:extLst>
              <a:ext uri="{FF2B5EF4-FFF2-40B4-BE49-F238E27FC236}">
                <a16:creationId xmlns:a16="http://schemas.microsoft.com/office/drawing/2014/main" id="{6A91BB26-7B9B-9241-90D7-A280612BBFA0}"/>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dissolve">
                                      <p:cBhvr>
                                        <p:cTn id="7" dur="1000"/>
                                        <p:tgtEl>
                                          <p:spTgt spid="20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10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1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8F01624-CBA4-4D12-6327-096E1F173D61}"/>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5</a:t>
            </a:r>
            <a:endParaRPr lang="es-ES_tradnl" sz="2400" dirty="0"/>
          </a:p>
        </p:txBody>
      </p:sp>
      <p:sp>
        <p:nvSpPr>
          <p:cNvPr id="8195" name="Rectangle 1">
            <a:extLst>
              <a:ext uri="{FF2B5EF4-FFF2-40B4-BE49-F238E27FC236}">
                <a16:creationId xmlns:a16="http://schemas.microsoft.com/office/drawing/2014/main" id="{F02F06F9-6877-11A7-1E5D-D6DBAC33A276}"/>
              </a:ext>
            </a:extLst>
          </p:cNvPr>
          <p:cNvSpPr>
            <a:spLocks noChangeArrowheads="1"/>
          </p:cNvSpPr>
          <p:nvPr/>
        </p:nvSpPr>
        <p:spPr bwMode="auto">
          <a:xfrm>
            <a:off x="323850" y="981075"/>
            <a:ext cx="8496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000" b="1">
                <a:solidFill>
                  <a:srgbClr val="008000"/>
                </a:solidFill>
                <a:cs typeface="Times New Roman" panose="02020603050405020304" pitchFamily="18" charset="0"/>
              </a:rPr>
              <a:t>La nostra epoca accusa una mancanza del senso del peccato, sia nel riconoscerne l’esistenza sia nell’accettare che l’uomo possa commetterlo. </a:t>
            </a:r>
          </a:p>
          <a:p>
            <a:pPr algn="just"/>
            <a:r>
              <a:rPr lang="it-IT" altLang="it-IT" sz="2000" b="1">
                <a:solidFill>
                  <a:srgbClr val="002060"/>
                </a:solidFill>
                <a:cs typeface="Times New Roman" panose="02020603050405020304" pitchFamily="18" charset="0"/>
              </a:rPr>
              <a:t>C’è chi arriva a dire che nella Bibbia si danno soltanto «indicazioni morali» e affermando anche che l’uomo non è capace di commettere un peccato mortale. </a:t>
            </a:r>
          </a:p>
          <a:p>
            <a:pPr algn="just"/>
            <a:r>
              <a:rPr lang="it-IT" altLang="it-IT" sz="2000" b="1">
                <a:solidFill>
                  <a:srgbClr val="FF0000"/>
                </a:solidFill>
                <a:cs typeface="Times New Roman" panose="02020603050405020304" pitchFamily="18" charset="0"/>
              </a:rPr>
              <a:t>Nella storia dell’etica cristiana non era mai stato formulato un errore così grossolano, così privo di fondamento; la verità è che, purtroppo, </a:t>
            </a:r>
            <a:r>
              <a:rPr lang="it-IT" altLang="it-IT" sz="2000" b="1" u="sng">
                <a:solidFill>
                  <a:srgbClr val="FF0000"/>
                </a:solidFill>
                <a:cs typeface="Times New Roman" panose="02020603050405020304" pitchFamily="18" charset="0"/>
              </a:rPr>
              <a:t>il popolo cristiano ha smarrito il senso del peccato</a:t>
            </a:r>
            <a:endParaRPr lang="it-IT" altLang="it-IT" sz="4000" b="1" u="sng">
              <a:solidFill>
                <a:srgbClr val="FF0000"/>
              </a:solidFill>
            </a:endParaRPr>
          </a:p>
        </p:txBody>
      </p:sp>
      <p:sp>
        <p:nvSpPr>
          <p:cNvPr id="20482" name="Rectangle 2">
            <a:extLst>
              <a:ext uri="{FF2B5EF4-FFF2-40B4-BE49-F238E27FC236}">
                <a16:creationId xmlns:a16="http://schemas.microsoft.com/office/drawing/2014/main" id="{CD1D85BA-EB9D-98ED-3DA7-9139A9276E80}"/>
              </a:ext>
            </a:extLst>
          </p:cNvPr>
          <p:cNvSpPr>
            <a:spLocks noChangeArrowheads="1"/>
          </p:cNvSpPr>
          <p:nvPr/>
        </p:nvSpPr>
        <p:spPr bwMode="auto">
          <a:xfrm>
            <a:off x="179512" y="3573016"/>
            <a:ext cx="8784976" cy="31700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lgn="just">
              <a:defRPr/>
            </a:pPr>
            <a:r>
              <a:rPr lang="it-IT" sz="2000" b="1" dirty="0">
                <a:solidFill>
                  <a:srgbClr val="C00000"/>
                </a:solidFill>
                <a:ea typeface="Times New Roman" pitchFamily="18" charset="0"/>
              </a:rPr>
              <a:t>«Non di rado nella storia, per periodi di tempo più o meno lunghi e sotto l’influsso di molteplici fattori, succede che viene gravemente oscurata la coscienza morale in molti uomini [...]. Troppi segni indicano che nel nostro tempo esiste una tale eclissi, che è tanto più inquietante, in quanto questa coscienza [...] è strettamente legata alla libertà dell’uomo [...]. È inevitabile, pertanto, che in questa situazione venga obnubilato anche </a:t>
            </a:r>
            <a:r>
              <a:rPr lang="it-IT" sz="2000" b="1" i="1" dirty="0">
                <a:solidFill>
                  <a:srgbClr val="C00000"/>
                </a:solidFill>
                <a:ea typeface="Times New Roman" pitchFamily="18" charset="0"/>
              </a:rPr>
              <a:t>il senso di Dio</a:t>
            </a:r>
            <a:r>
              <a:rPr lang="it-IT" sz="2000" b="1" dirty="0">
                <a:solidFill>
                  <a:srgbClr val="C00000"/>
                </a:solidFill>
                <a:ea typeface="Times New Roman" pitchFamily="18" charset="0"/>
              </a:rPr>
              <a:t>, il quale è strettamente connesso con la coscienza morale, con la ricerca della verità, con la volontà di fare un uso responsabile della libertà. Insieme con la coscienza viene oscurato anche </a:t>
            </a:r>
            <a:r>
              <a:rPr lang="it-IT" sz="2000" b="1" i="1" dirty="0">
                <a:solidFill>
                  <a:srgbClr val="C00000"/>
                </a:solidFill>
                <a:ea typeface="Times New Roman" pitchFamily="18" charset="0"/>
              </a:rPr>
              <a:t>il senso di Dio</a:t>
            </a:r>
            <a:r>
              <a:rPr lang="it-IT" sz="2000" b="1" dirty="0">
                <a:solidFill>
                  <a:srgbClr val="C00000"/>
                </a:solidFill>
                <a:ea typeface="Times New Roman" pitchFamily="18" charset="0"/>
              </a:rPr>
              <a:t>, e allora, smarrito questo decisivo punto di riferimento interiore, si perde il senso del peccato» (RP, 18). </a:t>
            </a:r>
            <a:endParaRPr lang="it-IT" sz="4000" b="1" dirty="0">
              <a:solidFill>
                <a:srgbClr val="C00000"/>
              </a:solidFill>
            </a:endParaRPr>
          </a:p>
        </p:txBody>
      </p:sp>
      <p:sp>
        <p:nvSpPr>
          <p:cNvPr id="8199" name="Text Box 6">
            <a:extLst>
              <a:ext uri="{FF2B5EF4-FFF2-40B4-BE49-F238E27FC236}">
                <a16:creationId xmlns:a16="http://schemas.microsoft.com/office/drawing/2014/main" id="{6495645C-55ED-E6B4-D842-19DB15451A1A}"/>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checkerboard(across)">
                                      <p:cBhvr>
                                        <p:cTn id="2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E86D1A-D242-D05E-17A9-3327FF23F72A}"/>
              </a:ext>
            </a:extLst>
          </p:cNvPr>
          <p:cNvSpPr>
            <a:spLocks noGrp="1" noChangeArrowheads="1"/>
          </p:cNvSpPr>
          <p:nvPr>
            <p:ph type="title"/>
          </p:nvPr>
        </p:nvSpPr>
        <p:spPr/>
        <p:txBody>
          <a:bodyPr/>
          <a:lstStyle/>
          <a:p>
            <a:r>
              <a:rPr lang="it-IT" altLang="it-IT"/>
              <a:t>Vincenzo di Lérins</a:t>
            </a:r>
          </a:p>
        </p:txBody>
      </p:sp>
      <p:sp>
        <p:nvSpPr>
          <p:cNvPr id="20483" name="Rectangle 3">
            <a:extLst>
              <a:ext uri="{FF2B5EF4-FFF2-40B4-BE49-F238E27FC236}">
                <a16:creationId xmlns:a16="http://schemas.microsoft.com/office/drawing/2014/main" id="{FF8FBD0E-DA61-9F7A-09B8-945495B21C53}"/>
              </a:ext>
            </a:extLst>
          </p:cNvPr>
          <p:cNvSpPr>
            <a:spLocks noGrp="1" noChangeArrowheads="1"/>
          </p:cNvSpPr>
          <p:nvPr>
            <p:ph idx="1"/>
          </p:nvPr>
        </p:nvSpPr>
        <p:spPr/>
        <p:txBody>
          <a:bodyPr>
            <a:normAutofit fontScale="92500" lnSpcReduction="10000"/>
          </a:bodyPr>
          <a:lstStyle/>
          <a:p>
            <a:r>
              <a:rPr lang="it-IT" altLang="it-IT" sz="2800"/>
              <a:t>la tradizione non è una realtà statica e sempre uguale, ma qualcosa di dinamico, di vivo</a:t>
            </a:r>
          </a:p>
          <a:p>
            <a:r>
              <a:rPr lang="it-IT" altLang="it-IT" sz="2800"/>
              <a:t>La distinzione tra </a:t>
            </a:r>
            <a:r>
              <a:rPr lang="it-IT" altLang="it-IT" sz="2800" b="1"/>
              <a:t>progresso</a:t>
            </a:r>
            <a:r>
              <a:rPr lang="it-IT" altLang="it-IT" sz="2800"/>
              <a:t> (l’aumento di una cosa rimanendo sempre identica a sé) e </a:t>
            </a:r>
            <a:r>
              <a:rPr lang="it-IT" altLang="it-IT" sz="2800" b="1"/>
              <a:t>mutamento</a:t>
            </a:r>
            <a:r>
              <a:rPr lang="it-IT" altLang="it-IT" sz="2800"/>
              <a:t> (il trasformarsi di una cosa in un’altra)</a:t>
            </a:r>
          </a:p>
          <a:p>
            <a:r>
              <a:rPr lang="it-IT" altLang="it-IT" sz="2800"/>
              <a:t>Il progresso concerne non l’oggettività dei contenuti ma la storicità della loro comprensione</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451D30-61BA-BDBE-C861-E841451FB27A}"/>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6</a:t>
            </a:r>
            <a:endParaRPr lang="es-ES_tradnl" sz="2400" dirty="0"/>
          </a:p>
        </p:txBody>
      </p:sp>
      <p:sp>
        <p:nvSpPr>
          <p:cNvPr id="9219" name="Text Box 3">
            <a:extLst>
              <a:ext uri="{FF2B5EF4-FFF2-40B4-BE49-F238E27FC236}">
                <a16:creationId xmlns:a16="http://schemas.microsoft.com/office/drawing/2014/main" id="{32D7E592-0CFD-69C2-BBA1-0C3683EE01C8}"/>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Alcune cause della perdita del senso del peccato, 1</a:t>
            </a:r>
            <a:endParaRPr lang="es-ES_tradnl" altLang="it-IT"/>
          </a:p>
        </p:txBody>
      </p:sp>
      <p:sp>
        <p:nvSpPr>
          <p:cNvPr id="3076" name="AutoShape 4">
            <a:extLst>
              <a:ext uri="{FF2B5EF4-FFF2-40B4-BE49-F238E27FC236}">
                <a16:creationId xmlns:a16="http://schemas.microsoft.com/office/drawing/2014/main" id="{05CA03E1-0A1A-F6C3-898E-983A89225A26}"/>
              </a:ext>
            </a:extLst>
          </p:cNvPr>
          <p:cNvSpPr>
            <a:spLocks noChangeArrowheads="1"/>
          </p:cNvSpPr>
          <p:nvPr/>
        </p:nvSpPr>
        <p:spPr bwMode="auto">
          <a:xfrm>
            <a:off x="304800" y="1371600"/>
            <a:ext cx="685800" cy="609600"/>
          </a:xfrm>
          <a:prstGeom prst="verticalScroll">
            <a:avLst>
              <a:gd name="adj" fmla="val 12500"/>
            </a:avLst>
          </a:prstGeom>
          <a:solidFill>
            <a:srgbClr val="CC0000"/>
          </a:solidFill>
          <a:ln w="38100">
            <a:solidFill>
              <a:srgbClr val="9966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a</a:t>
            </a:r>
            <a:endParaRPr lang="es-ES_tradnl" altLang="it-IT"/>
          </a:p>
        </p:txBody>
      </p:sp>
      <p:sp>
        <p:nvSpPr>
          <p:cNvPr id="3077" name="Text Box 5">
            <a:extLst>
              <a:ext uri="{FF2B5EF4-FFF2-40B4-BE49-F238E27FC236}">
                <a16:creationId xmlns:a16="http://schemas.microsoft.com/office/drawing/2014/main" id="{6BDB5BD9-2E0E-197A-C5F5-D176F788790D}"/>
              </a:ext>
            </a:extLst>
          </p:cNvPr>
          <p:cNvSpPr txBox="1">
            <a:spLocks noChangeArrowheads="1"/>
          </p:cNvSpPr>
          <p:nvPr/>
        </p:nvSpPr>
        <p:spPr bwMode="auto">
          <a:xfrm>
            <a:off x="1219200" y="1447800"/>
            <a:ext cx="7673975" cy="461963"/>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Il </a:t>
            </a:r>
            <a:r>
              <a:rPr lang="es-ES_tradnl" altLang="it-IT" b="1">
                <a:solidFill>
                  <a:srgbClr val="008000"/>
                </a:solidFill>
              </a:rPr>
              <a:t>relativismo</a:t>
            </a:r>
            <a:r>
              <a:rPr lang="es-ES_tradnl" altLang="it-IT"/>
              <a:t> culturale ed etico.</a:t>
            </a:r>
          </a:p>
        </p:txBody>
      </p:sp>
      <p:sp>
        <p:nvSpPr>
          <p:cNvPr id="3078" name="AutoShape 6">
            <a:extLst>
              <a:ext uri="{FF2B5EF4-FFF2-40B4-BE49-F238E27FC236}">
                <a16:creationId xmlns:a16="http://schemas.microsoft.com/office/drawing/2014/main" id="{0338AE1E-4A5B-9051-38DA-ABF3D9FFA204}"/>
              </a:ext>
            </a:extLst>
          </p:cNvPr>
          <p:cNvSpPr>
            <a:spLocks noChangeArrowheads="1"/>
          </p:cNvSpPr>
          <p:nvPr/>
        </p:nvSpPr>
        <p:spPr bwMode="auto">
          <a:xfrm>
            <a:off x="304800" y="2362200"/>
            <a:ext cx="685800" cy="609600"/>
          </a:xfrm>
          <a:prstGeom prst="verticalScroll">
            <a:avLst>
              <a:gd name="adj" fmla="val 12500"/>
            </a:avLst>
          </a:prstGeom>
          <a:solidFill>
            <a:srgbClr val="CC0000"/>
          </a:solidFill>
          <a:ln w="38100">
            <a:solidFill>
              <a:srgbClr val="9966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b</a:t>
            </a:r>
            <a:endParaRPr lang="es-ES_tradnl" altLang="it-IT"/>
          </a:p>
        </p:txBody>
      </p:sp>
      <p:sp>
        <p:nvSpPr>
          <p:cNvPr id="3079" name="Text Box 7">
            <a:extLst>
              <a:ext uri="{FF2B5EF4-FFF2-40B4-BE49-F238E27FC236}">
                <a16:creationId xmlns:a16="http://schemas.microsoft.com/office/drawing/2014/main" id="{26A7EFC3-A6C0-678C-2E13-F5CD9A5580D2}"/>
              </a:ext>
            </a:extLst>
          </p:cNvPr>
          <p:cNvSpPr txBox="1">
            <a:spLocks noChangeArrowheads="1"/>
          </p:cNvSpPr>
          <p:nvPr/>
        </p:nvSpPr>
        <p:spPr bwMode="auto">
          <a:xfrm>
            <a:off x="1235075" y="2362200"/>
            <a:ext cx="7658100" cy="1609725"/>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Un settore della </a:t>
            </a:r>
            <a:r>
              <a:rPr lang="es-ES_tradnl" altLang="it-IT" b="1">
                <a:solidFill>
                  <a:srgbClr val="008000"/>
                </a:solidFill>
              </a:rPr>
              <a:t>psicologia attuale</a:t>
            </a:r>
            <a:r>
              <a:rPr lang="es-ES_tradnl" altLang="it-IT"/>
              <a:t> nega la realtà del pec-</a:t>
            </a:r>
          </a:p>
          <a:p>
            <a:r>
              <a:rPr lang="es-ES_tradnl" altLang="it-IT"/>
              <a:t>cado per non </a:t>
            </a:r>
            <a:r>
              <a:rPr lang="es-ES_tradnl" altLang="it-IT" b="1">
                <a:solidFill>
                  <a:srgbClr val="996600"/>
                </a:solidFill>
              </a:rPr>
              <a:t>traumatizzare</a:t>
            </a:r>
            <a:r>
              <a:rPr lang="es-ES_tradnl" altLang="it-IT"/>
              <a:t> la coscienza. Per un cristiano</a:t>
            </a:r>
          </a:p>
          <a:p>
            <a:r>
              <a:rPr lang="es-ES_tradnl" altLang="it-IT"/>
              <a:t>ogni peccato, lungi dal traumatizzare, può essere</a:t>
            </a:r>
            <a:r>
              <a:rPr lang="es-ES_tradnl" altLang="it-IT" b="1">
                <a:solidFill>
                  <a:srgbClr val="008000"/>
                </a:solidFill>
              </a:rPr>
              <a:t> perdona-</a:t>
            </a:r>
            <a:endParaRPr lang="es-ES_tradnl" altLang="it-IT"/>
          </a:p>
          <a:p>
            <a:r>
              <a:rPr lang="es-ES_tradnl" altLang="it-IT" b="1">
                <a:solidFill>
                  <a:srgbClr val="008000"/>
                </a:solidFill>
              </a:rPr>
              <a:t>to</a:t>
            </a:r>
            <a:r>
              <a:rPr lang="es-ES_tradnl" altLang="it-IT"/>
              <a:t> da suo Padre Dio che lo ama.</a:t>
            </a:r>
          </a:p>
        </p:txBody>
      </p:sp>
      <p:sp>
        <p:nvSpPr>
          <p:cNvPr id="3080" name="AutoShape 8">
            <a:extLst>
              <a:ext uri="{FF2B5EF4-FFF2-40B4-BE49-F238E27FC236}">
                <a16:creationId xmlns:a16="http://schemas.microsoft.com/office/drawing/2014/main" id="{721A9013-A840-9ACD-8692-C81E637DC42A}"/>
              </a:ext>
            </a:extLst>
          </p:cNvPr>
          <p:cNvSpPr>
            <a:spLocks noChangeArrowheads="1"/>
          </p:cNvSpPr>
          <p:nvPr/>
        </p:nvSpPr>
        <p:spPr bwMode="auto">
          <a:xfrm>
            <a:off x="304800" y="4267200"/>
            <a:ext cx="685800" cy="609600"/>
          </a:xfrm>
          <a:prstGeom prst="verticalScroll">
            <a:avLst>
              <a:gd name="adj" fmla="val 12500"/>
            </a:avLst>
          </a:prstGeom>
          <a:solidFill>
            <a:srgbClr val="CC0000"/>
          </a:solidFill>
          <a:ln w="38100">
            <a:solidFill>
              <a:srgbClr val="9966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c</a:t>
            </a:r>
            <a:endParaRPr lang="es-ES_tradnl" altLang="it-IT"/>
          </a:p>
        </p:txBody>
      </p:sp>
      <p:sp>
        <p:nvSpPr>
          <p:cNvPr id="3081" name="Text Box 9">
            <a:extLst>
              <a:ext uri="{FF2B5EF4-FFF2-40B4-BE49-F238E27FC236}">
                <a16:creationId xmlns:a16="http://schemas.microsoft.com/office/drawing/2014/main" id="{2382E7F0-9F51-3635-2DA6-466468B65C39}"/>
              </a:ext>
            </a:extLst>
          </p:cNvPr>
          <p:cNvSpPr txBox="1">
            <a:spLocks noChangeArrowheads="1"/>
          </p:cNvSpPr>
          <p:nvPr/>
        </p:nvSpPr>
        <p:spPr bwMode="auto">
          <a:xfrm>
            <a:off x="1219200" y="4267200"/>
            <a:ext cx="7673975" cy="830263"/>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La </a:t>
            </a:r>
            <a:r>
              <a:rPr lang="es-ES_tradnl" altLang="it-IT" b="1">
                <a:solidFill>
                  <a:srgbClr val="008000"/>
                </a:solidFill>
              </a:rPr>
              <a:t>confusione tra moralità e legalità</a:t>
            </a:r>
            <a:r>
              <a:rPr lang="es-ES_tradnl" altLang="it-IT"/>
              <a:t>: sarebbe moralmente permesso tutto ciò che non è castigato dalla legge.</a:t>
            </a:r>
          </a:p>
        </p:txBody>
      </p:sp>
      <p:sp>
        <p:nvSpPr>
          <p:cNvPr id="3082" name="AutoShape 10">
            <a:extLst>
              <a:ext uri="{FF2B5EF4-FFF2-40B4-BE49-F238E27FC236}">
                <a16:creationId xmlns:a16="http://schemas.microsoft.com/office/drawing/2014/main" id="{14A4CF50-88EE-B666-428E-AA5C8590E984}"/>
              </a:ext>
            </a:extLst>
          </p:cNvPr>
          <p:cNvSpPr>
            <a:spLocks noChangeArrowheads="1"/>
          </p:cNvSpPr>
          <p:nvPr/>
        </p:nvSpPr>
        <p:spPr bwMode="auto">
          <a:xfrm>
            <a:off x="304800" y="5486400"/>
            <a:ext cx="685800" cy="609600"/>
          </a:xfrm>
          <a:prstGeom prst="verticalScroll">
            <a:avLst>
              <a:gd name="adj" fmla="val 12500"/>
            </a:avLst>
          </a:prstGeom>
          <a:solidFill>
            <a:srgbClr val="CC0000"/>
          </a:solidFill>
          <a:ln w="38100">
            <a:solidFill>
              <a:srgbClr val="9966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d</a:t>
            </a:r>
            <a:endParaRPr lang="es-ES_tradnl" altLang="it-IT"/>
          </a:p>
        </p:txBody>
      </p:sp>
      <p:sp>
        <p:nvSpPr>
          <p:cNvPr id="3083" name="Text Box 11">
            <a:extLst>
              <a:ext uri="{FF2B5EF4-FFF2-40B4-BE49-F238E27FC236}">
                <a16:creationId xmlns:a16="http://schemas.microsoft.com/office/drawing/2014/main" id="{2CF6B8EB-0816-C6A1-FAF3-8DC443555F34}"/>
              </a:ext>
            </a:extLst>
          </p:cNvPr>
          <p:cNvSpPr txBox="1">
            <a:spLocks noChangeArrowheads="1"/>
          </p:cNvSpPr>
          <p:nvPr/>
        </p:nvSpPr>
        <p:spPr bwMode="auto">
          <a:xfrm>
            <a:off x="1219200" y="5486400"/>
            <a:ext cx="7673975" cy="830263"/>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Il </a:t>
            </a:r>
            <a:r>
              <a:rPr lang="es-ES_tradnl" altLang="it-IT" b="1">
                <a:solidFill>
                  <a:srgbClr val="008000"/>
                </a:solidFill>
              </a:rPr>
              <a:t>secolarismo</a:t>
            </a:r>
            <a:r>
              <a:rPr lang="es-ES_tradnl" altLang="it-IT"/>
              <a:t>: si oscura il </a:t>
            </a:r>
            <a:r>
              <a:rPr lang="es-ES_tradnl" altLang="it-IT" b="1">
                <a:solidFill>
                  <a:srgbClr val="996600"/>
                </a:solidFill>
              </a:rPr>
              <a:t>senso di Dio</a:t>
            </a:r>
            <a:r>
              <a:rPr lang="es-ES_tradnl" altLang="it-IT"/>
              <a:t>, e per tanto quello</a:t>
            </a:r>
          </a:p>
          <a:p>
            <a:r>
              <a:rPr lang="es-ES_tradnl" altLang="it-IT"/>
              <a:t>del peccato.</a:t>
            </a:r>
          </a:p>
        </p:txBody>
      </p:sp>
      <p:sp>
        <p:nvSpPr>
          <p:cNvPr id="9228" name="Text Box 6">
            <a:extLst>
              <a:ext uri="{FF2B5EF4-FFF2-40B4-BE49-F238E27FC236}">
                <a16:creationId xmlns:a16="http://schemas.microsoft.com/office/drawing/2014/main" id="{8B7A745D-B22D-FAD8-9D95-7E3654E8017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1000"/>
                                        <p:tgtEl>
                                          <p:spTgt spid="30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wipe(left)">
                                      <p:cBhvr>
                                        <p:cTn id="16" dur="1000"/>
                                        <p:tgtEl>
                                          <p:spTgt spid="3078"/>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left)">
                                      <p:cBhvr>
                                        <p:cTn id="20" dur="1000"/>
                                        <p:tgtEl>
                                          <p:spTgt spid="30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wipe(left)">
                                      <p:cBhvr>
                                        <p:cTn id="25" dur="1000"/>
                                        <p:tgtEl>
                                          <p:spTgt spid="3080"/>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3081"/>
                                        </p:tgtEl>
                                        <p:attrNameLst>
                                          <p:attrName>style.visibility</p:attrName>
                                        </p:attrNameLst>
                                      </p:cBhvr>
                                      <p:to>
                                        <p:strVal val="visible"/>
                                      </p:to>
                                    </p:set>
                                    <p:animEffect transition="in" filter="wipe(left)">
                                      <p:cBhvr>
                                        <p:cTn id="29" dur="1000"/>
                                        <p:tgtEl>
                                          <p:spTgt spid="30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wipe(left)">
                                      <p:cBhvr>
                                        <p:cTn id="34" dur="1000"/>
                                        <p:tgtEl>
                                          <p:spTgt spid="3082"/>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3083"/>
                                        </p:tgtEl>
                                        <p:attrNameLst>
                                          <p:attrName>style.visibility</p:attrName>
                                        </p:attrNameLst>
                                      </p:cBhvr>
                                      <p:to>
                                        <p:strVal val="visible"/>
                                      </p:to>
                                    </p:set>
                                    <p:animEffect transition="in" filter="wipe(left)">
                                      <p:cBhvr>
                                        <p:cTn id="38" dur="1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autoUpdateAnimBg="0"/>
      <p:bldP spid="3077" grpId="0" animBg="1" autoUpdateAnimBg="0"/>
      <p:bldP spid="3078" grpId="0" animBg="1" autoUpdateAnimBg="0"/>
      <p:bldP spid="3079" grpId="0" animBg="1" autoUpdateAnimBg="0"/>
      <p:bldP spid="3080" grpId="0" animBg="1" autoUpdateAnimBg="0"/>
      <p:bldP spid="3081" grpId="0" animBg="1" autoUpdateAnimBg="0"/>
      <p:bldP spid="3082" grpId="0" animBg="1" autoUpdateAnimBg="0"/>
      <p:bldP spid="3083"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8EBC0A-68DA-8ED4-2840-0948206A1F3D}"/>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7</a:t>
            </a:r>
            <a:endParaRPr lang="es-ES_tradnl" sz="2400" dirty="0"/>
          </a:p>
        </p:txBody>
      </p:sp>
      <p:sp>
        <p:nvSpPr>
          <p:cNvPr id="4099" name="AutoShape 3">
            <a:extLst>
              <a:ext uri="{FF2B5EF4-FFF2-40B4-BE49-F238E27FC236}">
                <a16:creationId xmlns:a16="http://schemas.microsoft.com/office/drawing/2014/main" id="{A80284D9-4C1F-1CA6-B1DC-EBE5739F0853}"/>
              </a:ext>
            </a:extLst>
          </p:cNvPr>
          <p:cNvSpPr>
            <a:spLocks noChangeArrowheads="1"/>
          </p:cNvSpPr>
          <p:nvPr/>
        </p:nvSpPr>
        <p:spPr bwMode="auto">
          <a:xfrm>
            <a:off x="228600" y="2057400"/>
            <a:ext cx="685800" cy="609600"/>
          </a:xfrm>
          <a:prstGeom prst="verticalScroll">
            <a:avLst>
              <a:gd name="adj" fmla="val 12500"/>
            </a:avLst>
          </a:prstGeom>
          <a:solidFill>
            <a:srgbClr val="CC0000"/>
          </a:solidFill>
          <a:ln w="38100">
            <a:solidFill>
              <a:srgbClr val="9966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e</a:t>
            </a:r>
            <a:endParaRPr lang="es-ES_tradnl" altLang="it-IT"/>
          </a:p>
        </p:txBody>
      </p:sp>
      <p:sp>
        <p:nvSpPr>
          <p:cNvPr id="10244" name="Text Box 4">
            <a:extLst>
              <a:ext uri="{FF2B5EF4-FFF2-40B4-BE49-F238E27FC236}">
                <a16:creationId xmlns:a16="http://schemas.microsoft.com/office/drawing/2014/main" id="{E8B2D3F6-9170-A57B-B6E5-D5E29FBB2160}"/>
              </a:ext>
            </a:extLst>
          </p:cNvPr>
          <p:cNvSpPr txBox="1">
            <a:spLocks noChangeArrowheads="1"/>
          </p:cNvSpPr>
          <p:nvPr/>
        </p:nvSpPr>
        <p:spPr bwMode="auto">
          <a:xfrm>
            <a:off x="2498725" y="126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0245" name="Rectangle 5">
            <a:extLst>
              <a:ext uri="{FF2B5EF4-FFF2-40B4-BE49-F238E27FC236}">
                <a16:creationId xmlns:a16="http://schemas.microsoft.com/office/drawing/2014/main" id="{FE35DDD8-5402-717A-75DB-B41804D34764}"/>
              </a:ext>
            </a:extLst>
          </p:cNvPr>
          <p:cNvSpPr>
            <a:spLocks noChangeArrowheads="1"/>
          </p:cNvSpPr>
          <p:nvPr/>
        </p:nvSpPr>
        <p:spPr bwMode="auto">
          <a:xfrm>
            <a:off x="0" y="11969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Alcune cause della perdita del senso del peccato, 2</a:t>
            </a:r>
          </a:p>
        </p:txBody>
      </p:sp>
      <p:sp>
        <p:nvSpPr>
          <p:cNvPr id="4102" name="Text Box 6">
            <a:extLst>
              <a:ext uri="{FF2B5EF4-FFF2-40B4-BE49-F238E27FC236}">
                <a16:creationId xmlns:a16="http://schemas.microsoft.com/office/drawing/2014/main" id="{D595CF51-980F-A7AE-43B9-8042E7C554AE}"/>
              </a:ext>
            </a:extLst>
          </p:cNvPr>
          <p:cNvSpPr txBox="1">
            <a:spLocks noChangeArrowheads="1"/>
          </p:cNvSpPr>
          <p:nvPr/>
        </p:nvSpPr>
        <p:spPr bwMode="auto">
          <a:xfrm>
            <a:off x="1143000" y="2057400"/>
            <a:ext cx="7750175" cy="3416300"/>
          </a:xfrm>
          <a:prstGeom prst="rect">
            <a:avLst/>
          </a:prstGeom>
          <a:noFill/>
          <a:ln w="57150">
            <a:solidFill>
              <a:srgbClr val="CC0000"/>
            </a:solidFill>
            <a:miter lim="800000"/>
            <a:headEnd/>
            <a:tailEnd/>
          </a:ln>
          <a:effectLst/>
        </p:spPr>
        <p:txBody>
          <a:bodyPr>
            <a:spAutoFit/>
          </a:bodyPr>
          <a:lstStyle/>
          <a:p>
            <a:pPr>
              <a:defRPr/>
            </a:pPr>
            <a:r>
              <a:rPr lang="es-ES_tradnl" dirty="0">
                <a:latin typeface="Times New Roman"/>
              </a:rPr>
              <a:t>Fenomeni </a:t>
            </a:r>
            <a:r>
              <a:rPr lang="es-ES_tradnl" b="1" dirty="0">
                <a:solidFill>
                  <a:srgbClr val="008000"/>
                </a:solidFill>
                <a:latin typeface="Times New Roman"/>
              </a:rPr>
              <a:t>interni</a:t>
            </a:r>
            <a:r>
              <a:rPr lang="es-ES_tradnl" dirty="0">
                <a:latin typeface="Times New Roman"/>
              </a:rPr>
              <a:t> alla vita ecclesiale: “</a:t>
            </a:r>
            <a:r>
              <a:rPr lang="es-ES_tradnl" i="1" dirty="0">
                <a:latin typeface="Times New Roman"/>
              </a:rPr>
              <a:t>Alcuni... tendono</a:t>
            </a:r>
          </a:p>
          <a:p>
            <a:pPr>
              <a:defRPr/>
            </a:pPr>
            <a:r>
              <a:rPr lang="es-ES_tradnl" i="1" dirty="0">
                <a:latin typeface="Times New Roman"/>
              </a:rPr>
              <a:t>a sostituire esagerati atteggiamenti del passato con </a:t>
            </a:r>
            <a:r>
              <a:rPr lang="es-ES_tradnl" b="1" i="1" dirty="0">
                <a:solidFill>
                  <a:srgbClr val="996600"/>
                </a:solidFill>
                <a:latin typeface="Times New Roman"/>
              </a:rPr>
              <a:t>altre esagerazioni</a:t>
            </a:r>
            <a:r>
              <a:rPr lang="es-ES_tradnl" i="1" dirty="0">
                <a:latin typeface="Times New Roman"/>
              </a:rPr>
              <a:t>: essi passano dal vedere il peccato dappertutto al </a:t>
            </a:r>
            <a:r>
              <a:rPr lang="es-ES_tradnl" b="1" i="1" dirty="0">
                <a:solidFill>
                  <a:schemeClr val="accent2"/>
                </a:solidFill>
                <a:latin typeface="Times New Roman"/>
              </a:rPr>
              <a:t>non scorgerlo</a:t>
            </a:r>
            <a:r>
              <a:rPr lang="es-ES_tradnl" i="1" dirty="0">
                <a:latin typeface="Times New Roman"/>
              </a:rPr>
              <a:t> da nessuna parte; dall’accentuare troppo il </a:t>
            </a:r>
            <a:r>
              <a:rPr lang="es-ES_tradnl" b="1" i="1" dirty="0">
                <a:solidFill>
                  <a:srgbClr val="996600"/>
                </a:solidFill>
                <a:latin typeface="Times New Roman"/>
              </a:rPr>
              <a:t>timore delle pene</a:t>
            </a:r>
            <a:r>
              <a:rPr lang="es-ES_tradnl" i="1" dirty="0">
                <a:latin typeface="Times New Roman"/>
              </a:rPr>
              <a:t> eterne al predicare un amore di Dio che </a:t>
            </a:r>
            <a:r>
              <a:rPr lang="es-ES_tradnl" b="1" i="1" dirty="0">
                <a:solidFill>
                  <a:srgbClr val="996600"/>
                </a:solidFill>
                <a:latin typeface="Times New Roman"/>
              </a:rPr>
              <a:t>escluderebbe ogni pena</a:t>
            </a:r>
            <a:r>
              <a:rPr lang="es-ES_tradnl" i="1" dirty="0">
                <a:latin typeface="Times New Roman"/>
              </a:rPr>
              <a:t> meritata dal peccato; dalla severità</a:t>
            </a:r>
          </a:p>
          <a:p>
            <a:pPr>
              <a:defRPr/>
            </a:pPr>
            <a:r>
              <a:rPr lang="es-ES_tradnl" i="1" dirty="0">
                <a:latin typeface="Times New Roman"/>
              </a:rPr>
              <a:t>nello sforzo per correggere le coscienze erronee a un presunto rispetto della coscienza tale da </a:t>
            </a:r>
            <a:r>
              <a:rPr lang="es-ES_tradnl" b="1" i="1" dirty="0">
                <a:solidFill>
                  <a:schemeClr val="accent2"/>
                </a:solidFill>
                <a:latin typeface="Times New Roman"/>
              </a:rPr>
              <a:t>sopprimere</a:t>
            </a:r>
            <a:r>
              <a:rPr lang="es-ES_tradnl" i="1" dirty="0">
                <a:latin typeface="Times New Roman"/>
              </a:rPr>
              <a:t> il dovere di dire </a:t>
            </a:r>
            <a:r>
              <a:rPr lang="es-ES_tradnl" b="1" i="1" dirty="0">
                <a:solidFill>
                  <a:schemeClr val="accent2"/>
                </a:solidFill>
                <a:latin typeface="Times New Roman"/>
              </a:rPr>
              <a:t>la verità</a:t>
            </a:r>
            <a:r>
              <a:rPr lang="es-ES_tradnl" dirty="0">
                <a:latin typeface="Times New Roman"/>
              </a:rPr>
              <a:t>” (</a:t>
            </a:r>
            <a:r>
              <a:rPr lang="es-ES_tradnl" b="1" u="sng" dirty="0">
                <a:effectLst>
                  <a:outerShdw blurRad="38100" dist="38100" dir="2700000" algn="tl">
                    <a:srgbClr val="C0C0C0"/>
                  </a:outerShdw>
                </a:effectLst>
                <a:latin typeface="Times New Roman"/>
              </a:rPr>
              <a:t>Reconciliatio et paenitentia 18</a:t>
            </a:r>
            <a:r>
              <a:rPr lang="es-ES_tradnl" dirty="0">
                <a:latin typeface="Times New Roman"/>
              </a:rPr>
              <a:t>).</a:t>
            </a:r>
          </a:p>
        </p:txBody>
      </p:sp>
      <p:sp>
        <p:nvSpPr>
          <p:cNvPr id="10247" name="Text Box 6">
            <a:extLst>
              <a:ext uri="{FF2B5EF4-FFF2-40B4-BE49-F238E27FC236}">
                <a16:creationId xmlns:a16="http://schemas.microsoft.com/office/drawing/2014/main" id="{A22FF845-D89E-81F2-8107-C88751F69201}"/>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1000"/>
                                        <p:tgtEl>
                                          <p:spTgt spid="409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wipe(left)">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2"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C3B7EA0-EC0F-6561-E66B-B981D12A1B3D}"/>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8</a:t>
            </a:r>
            <a:endParaRPr lang="es-ES_tradnl" sz="2400" dirty="0"/>
          </a:p>
        </p:txBody>
      </p:sp>
      <p:graphicFrame>
        <p:nvGraphicFramePr>
          <p:cNvPr id="7" name="Diagramma 6">
            <a:extLst>
              <a:ext uri="{FF2B5EF4-FFF2-40B4-BE49-F238E27FC236}">
                <a16:creationId xmlns:a16="http://schemas.microsoft.com/office/drawing/2014/main" id="{409AD2CD-B1B1-C72B-A1A9-F1B1B9F2DD82}"/>
              </a:ext>
            </a:extLst>
          </p:cNvPr>
          <p:cNvGraphicFramePr/>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Text Box 6">
            <a:extLst>
              <a:ext uri="{FF2B5EF4-FFF2-40B4-BE49-F238E27FC236}">
                <a16:creationId xmlns:a16="http://schemas.microsoft.com/office/drawing/2014/main" id="{8684BCA7-EEBA-95DE-87B2-19F77B213F6E}"/>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788C00F9-AD59-4CF5-9B43-35F72222A84D}"/>
                                            </p:graphicEl>
                                          </p:spTgt>
                                        </p:tgtEl>
                                        <p:attrNameLst>
                                          <p:attrName>style.visibility</p:attrName>
                                        </p:attrNameLst>
                                      </p:cBhvr>
                                      <p:to>
                                        <p:strVal val="visible"/>
                                      </p:to>
                                    </p:set>
                                    <p:animEffect transition="in" filter="dissolve">
                                      <p:cBhvr>
                                        <p:cTn id="7" dur="1000"/>
                                        <p:tgtEl>
                                          <p:spTgt spid="7">
                                            <p:graphicEl>
                                              <a:dgm id="{788C00F9-AD59-4CF5-9B43-35F72222A8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graphicEl>
                                              <a:dgm id="{84BA36D6-5A72-458F-9377-422F83DB9D77}"/>
                                            </p:graphicEl>
                                          </p:spTgt>
                                        </p:tgtEl>
                                        <p:attrNameLst>
                                          <p:attrName>style.visibility</p:attrName>
                                        </p:attrNameLst>
                                      </p:cBhvr>
                                      <p:to>
                                        <p:strVal val="visible"/>
                                      </p:to>
                                    </p:set>
                                    <p:animEffect transition="in" filter="dissolve">
                                      <p:cBhvr>
                                        <p:cTn id="12" dur="1000"/>
                                        <p:tgtEl>
                                          <p:spTgt spid="7">
                                            <p:graphicEl>
                                              <a:dgm id="{84BA36D6-5A72-458F-9377-422F83DB9D7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graphicEl>
                                              <a:dgm id="{2D5EAE3C-1973-440C-A794-8B29B19E366C}"/>
                                            </p:graphicEl>
                                          </p:spTgt>
                                        </p:tgtEl>
                                        <p:attrNameLst>
                                          <p:attrName>style.visibility</p:attrName>
                                        </p:attrNameLst>
                                      </p:cBhvr>
                                      <p:to>
                                        <p:strVal val="visible"/>
                                      </p:to>
                                    </p:set>
                                    <p:animEffect transition="in" filter="dissolve">
                                      <p:cBhvr>
                                        <p:cTn id="17" dur="1000"/>
                                        <p:tgtEl>
                                          <p:spTgt spid="7">
                                            <p:graphicEl>
                                              <a:dgm id="{2D5EAE3C-1973-440C-A794-8B29B19E366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graphicEl>
                                              <a:dgm id="{3BA29D65-5AFA-4874-BF59-C487D14929D7}"/>
                                            </p:graphicEl>
                                          </p:spTgt>
                                        </p:tgtEl>
                                        <p:attrNameLst>
                                          <p:attrName>style.visibility</p:attrName>
                                        </p:attrNameLst>
                                      </p:cBhvr>
                                      <p:to>
                                        <p:strVal val="visible"/>
                                      </p:to>
                                    </p:set>
                                    <p:animEffect transition="in" filter="dissolve">
                                      <p:cBhvr>
                                        <p:cTn id="22" dur="1000"/>
                                        <p:tgtEl>
                                          <p:spTgt spid="7">
                                            <p:graphicEl>
                                              <a:dgm id="{3BA29D65-5AFA-4874-BF59-C487D14929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graphicEl>
                                              <a:dgm id="{C72E7418-C0DE-4881-A121-45C693CE3121}"/>
                                            </p:graphicEl>
                                          </p:spTgt>
                                        </p:tgtEl>
                                        <p:attrNameLst>
                                          <p:attrName>style.visibility</p:attrName>
                                        </p:attrNameLst>
                                      </p:cBhvr>
                                      <p:to>
                                        <p:strVal val="visible"/>
                                      </p:to>
                                    </p:set>
                                    <p:animEffect transition="in" filter="dissolve">
                                      <p:cBhvr>
                                        <p:cTn id="27" dur="1000"/>
                                        <p:tgtEl>
                                          <p:spTgt spid="7">
                                            <p:graphicEl>
                                              <a:dgm id="{C72E7418-C0DE-4881-A121-45C693CE312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graphicEl>
                                              <a:dgm id="{ACA818F1-6543-47E8-A4AB-4D978496D9D4}"/>
                                            </p:graphicEl>
                                          </p:spTgt>
                                        </p:tgtEl>
                                        <p:attrNameLst>
                                          <p:attrName>style.visibility</p:attrName>
                                        </p:attrNameLst>
                                      </p:cBhvr>
                                      <p:to>
                                        <p:strVal val="visible"/>
                                      </p:to>
                                    </p:set>
                                    <p:animEffect transition="in" filter="dissolve">
                                      <p:cBhvr>
                                        <p:cTn id="32" dur="1000"/>
                                        <p:tgtEl>
                                          <p:spTgt spid="7">
                                            <p:graphicEl>
                                              <a:dgm id="{ACA818F1-6543-47E8-A4AB-4D978496D9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84A609F-3236-4346-8064-30CF40243AEC}"/>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9</a:t>
            </a:r>
            <a:endParaRPr lang="es-ES_tradnl" sz="2400" dirty="0"/>
          </a:p>
        </p:txBody>
      </p:sp>
      <p:sp>
        <p:nvSpPr>
          <p:cNvPr id="12291" name="Text Box 3">
            <a:extLst>
              <a:ext uri="{FF2B5EF4-FFF2-40B4-BE49-F238E27FC236}">
                <a16:creationId xmlns:a16="http://schemas.microsoft.com/office/drawing/2014/main" id="{2D2218D1-1DEE-9F7B-063E-490FC3A576ED}"/>
              </a:ext>
            </a:extLst>
          </p:cNvPr>
          <p:cNvSpPr txBox="1">
            <a:spLocks noChangeArrowheads="1"/>
          </p:cNvSpPr>
          <p:nvPr/>
        </p:nvSpPr>
        <p:spPr bwMode="auto">
          <a:xfrm>
            <a:off x="0" y="9080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Varie specie di peccato (1)</a:t>
            </a:r>
          </a:p>
          <a:p>
            <a:pPr algn="ctr"/>
            <a:r>
              <a:rPr lang="es-ES_tradnl" altLang="it-IT" b="1">
                <a:solidFill>
                  <a:srgbClr val="C00000"/>
                </a:solidFill>
              </a:rPr>
              <a:t>IN RAGIONE DI/DELLA</a:t>
            </a:r>
            <a:r>
              <a:rPr lang="es-ES_tradnl" altLang="it-IT" b="1">
                <a:solidFill>
                  <a:srgbClr val="800080"/>
                </a:solidFill>
              </a:rPr>
              <a:t> </a:t>
            </a:r>
            <a:endParaRPr lang="es-ES_tradnl" altLang="it-IT"/>
          </a:p>
        </p:txBody>
      </p:sp>
      <p:graphicFrame>
        <p:nvGraphicFramePr>
          <p:cNvPr id="8" name="Diagramma 7">
            <a:extLst>
              <a:ext uri="{FF2B5EF4-FFF2-40B4-BE49-F238E27FC236}">
                <a16:creationId xmlns:a16="http://schemas.microsoft.com/office/drawing/2014/main" id="{4124EA11-2619-99A1-E947-6C4E0337F7C3}"/>
              </a:ext>
            </a:extLst>
          </p:cNvPr>
          <p:cNvGraphicFramePr/>
          <p:nvPr/>
        </p:nvGraphicFramePr>
        <p:xfrm>
          <a:off x="179512" y="1988840"/>
          <a:ext cx="871296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3" name="Text Box 6">
            <a:extLst>
              <a:ext uri="{FF2B5EF4-FFF2-40B4-BE49-F238E27FC236}">
                <a16:creationId xmlns:a16="http://schemas.microsoft.com/office/drawing/2014/main" id="{CC193F62-6CAB-CB5D-0110-2D22F19FB227}"/>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graphicEl>
                                              <a:dgm id="{988D293E-CB7D-4F96-AF2F-E9B3837D615C}"/>
                                            </p:graphicEl>
                                          </p:spTgt>
                                        </p:tgtEl>
                                        <p:attrNameLst>
                                          <p:attrName>style.visibility</p:attrName>
                                        </p:attrNameLst>
                                      </p:cBhvr>
                                      <p:to>
                                        <p:strVal val="visible"/>
                                      </p:to>
                                    </p:set>
                                    <p:anim calcmode="lin" valueType="num">
                                      <p:cBhvr>
                                        <p:cTn id="7" dur="1000" fill="hold"/>
                                        <p:tgtEl>
                                          <p:spTgt spid="8">
                                            <p:graphicEl>
                                              <a:dgm id="{988D293E-CB7D-4F96-AF2F-E9B3837D615C}"/>
                                            </p:graphicEl>
                                          </p:spTgt>
                                        </p:tgtEl>
                                        <p:attrNameLst>
                                          <p:attrName>ppt_w</p:attrName>
                                        </p:attrNameLst>
                                      </p:cBhvr>
                                      <p:tavLst>
                                        <p:tav tm="0">
                                          <p:val>
                                            <p:strVal val="#ppt_w*0.70"/>
                                          </p:val>
                                        </p:tav>
                                        <p:tav tm="100000">
                                          <p:val>
                                            <p:strVal val="#ppt_w"/>
                                          </p:val>
                                        </p:tav>
                                      </p:tavLst>
                                    </p:anim>
                                    <p:anim calcmode="lin" valueType="num">
                                      <p:cBhvr>
                                        <p:cTn id="8" dur="1000" fill="hold"/>
                                        <p:tgtEl>
                                          <p:spTgt spid="8">
                                            <p:graphicEl>
                                              <a:dgm id="{988D293E-CB7D-4F96-AF2F-E9B3837D615C}"/>
                                            </p:graphicEl>
                                          </p:spTgt>
                                        </p:tgtEl>
                                        <p:attrNameLst>
                                          <p:attrName>ppt_h</p:attrName>
                                        </p:attrNameLst>
                                      </p:cBhvr>
                                      <p:tavLst>
                                        <p:tav tm="0">
                                          <p:val>
                                            <p:strVal val="#ppt_h"/>
                                          </p:val>
                                        </p:tav>
                                        <p:tav tm="100000">
                                          <p:val>
                                            <p:strVal val="#ppt_h"/>
                                          </p:val>
                                        </p:tav>
                                      </p:tavLst>
                                    </p:anim>
                                    <p:animEffect transition="in" filter="fade">
                                      <p:cBhvr>
                                        <p:cTn id="9" dur="1000"/>
                                        <p:tgtEl>
                                          <p:spTgt spid="8">
                                            <p:graphicEl>
                                              <a:dgm id="{988D293E-CB7D-4F96-AF2F-E9B3837D615C}"/>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graphicEl>
                                              <a:dgm id="{2A3EDA24-203C-4750-BA94-7F0B781AAD2B}"/>
                                            </p:graphicEl>
                                          </p:spTgt>
                                        </p:tgtEl>
                                        <p:attrNameLst>
                                          <p:attrName>style.visibility</p:attrName>
                                        </p:attrNameLst>
                                      </p:cBhvr>
                                      <p:to>
                                        <p:strVal val="visible"/>
                                      </p:to>
                                    </p:set>
                                    <p:anim calcmode="lin" valueType="num">
                                      <p:cBhvr>
                                        <p:cTn id="12" dur="1000" fill="hold"/>
                                        <p:tgtEl>
                                          <p:spTgt spid="8">
                                            <p:graphicEl>
                                              <a:dgm id="{2A3EDA24-203C-4750-BA94-7F0B781AAD2B}"/>
                                            </p:graphicEl>
                                          </p:spTgt>
                                        </p:tgtEl>
                                        <p:attrNameLst>
                                          <p:attrName>ppt_w</p:attrName>
                                        </p:attrNameLst>
                                      </p:cBhvr>
                                      <p:tavLst>
                                        <p:tav tm="0">
                                          <p:val>
                                            <p:strVal val="#ppt_w*0.70"/>
                                          </p:val>
                                        </p:tav>
                                        <p:tav tm="100000">
                                          <p:val>
                                            <p:strVal val="#ppt_w"/>
                                          </p:val>
                                        </p:tav>
                                      </p:tavLst>
                                    </p:anim>
                                    <p:anim calcmode="lin" valueType="num">
                                      <p:cBhvr>
                                        <p:cTn id="13" dur="1000" fill="hold"/>
                                        <p:tgtEl>
                                          <p:spTgt spid="8">
                                            <p:graphicEl>
                                              <a:dgm id="{2A3EDA24-203C-4750-BA94-7F0B781AAD2B}"/>
                                            </p:graphicEl>
                                          </p:spTgt>
                                        </p:tgtEl>
                                        <p:attrNameLst>
                                          <p:attrName>ppt_h</p:attrName>
                                        </p:attrNameLst>
                                      </p:cBhvr>
                                      <p:tavLst>
                                        <p:tav tm="0">
                                          <p:val>
                                            <p:strVal val="#ppt_h"/>
                                          </p:val>
                                        </p:tav>
                                        <p:tav tm="100000">
                                          <p:val>
                                            <p:strVal val="#ppt_h"/>
                                          </p:val>
                                        </p:tav>
                                      </p:tavLst>
                                    </p:anim>
                                    <p:animEffect transition="in" filter="fade">
                                      <p:cBhvr>
                                        <p:cTn id="14" dur="1000"/>
                                        <p:tgtEl>
                                          <p:spTgt spid="8">
                                            <p:graphicEl>
                                              <a:dgm id="{2A3EDA24-203C-4750-BA94-7F0B781AAD2B}"/>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graphicEl>
                                              <a:dgm id="{6BD9CFA5-D647-49F0-B5D8-69AF590B4E71}"/>
                                            </p:graphicEl>
                                          </p:spTgt>
                                        </p:tgtEl>
                                        <p:attrNameLst>
                                          <p:attrName>style.visibility</p:attrName>
                                        </p:attrNameLst>
                                      </p:cBhvr>
                                      <p:to>
                                        <p:strVal val="visible"/>
                                      </p:to>
                                    </p:set>
                                    <p:anim calcmode="lin" valueType="num">
                                      <p:cBhvr>
                                        <p:cTn id="19" dur="1000" fill="hold"/>
                                        <p:tgtEl>
                                          <p:spTgt spid="8">
                                            <p:graphicEl>
                                              <a:dgm id="{6BD9CFA5-D647-49F0-B5D8-69AF590B4E71}"/>
                                            </p:graphicEl>
                                          </p:spTgt>
                                        </p:tgtEl>
                                        <p:attrNameLst>
                                          <p:attrName>ppt_w</p:attrName>
                                        </p:attrNameLst>
                                      </p:cBhvr>
                                      <p:tavLst>
                                        <p:tav tm="0">
                                          <p:val>
                                            <p:strVal val="#ppt_w*0.70"/>
                                          </p:val>
                                        </p:tav>
                                        <p:tav tm="100000">
                                          <p:val>
                                            <p:strVal val="#ppt_w"/>
                                          </p:val>
                                        </p:tav>
                                      </p:tavLst>
                                    </p:anim>
                                    <p:anim calcmode="lin" valueType="num">
                                      <p:cBhvr>
                                        <p:cTn id="20" dur="1000" fill="hold"/>
                                        <p:tgtEl>
                                          <p:spTgt spid="8">
                                            <p:graphicEl>
                                              <a:dgm id="{6BD9CFA5-D647-49F0-B5D8-69AF590B4E71}"/>
                                            </p:graphicEl>
                                          </p:spTgt>
                                        </p:tgtEl>
                                        <p:attrNameLst>
                                          <p:attrName>ppt_h</p:attrName>
                                        </p:attrNameLst>
                                      </p:cBhvr>
                                      <p:tavLst>
                                        <p:tav tm="0">
                                          <p:val>
                                            <p:strVal val="#ppt_h"/>
                                          </p:val>
                                        </p:tav>
                                        <p:tav tm="100000">
                                          <p:val>
                                            <p:strVal val="#ppt_h"/>
                                          </p:val>
                                        </p:tav>
                                      </p:tavLst>
                                    </p:anim>
                                    <p:animEffect transition="in" filter="fade">
                                      <p:cBhvr>
                                        <p:cTn id="21" dur="1000"/>
                                        <p:tgtEl>
                                          <p:spTgt spid="8">
                                            <p:graphicEl>
                                              <a:dgm id="{6BD9CFA5-D647-49F0-B5D8-69AF590B4E7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graphicEl>
                                              <a:dgm id="{5FDDDC2B-88A9-4270-91B7-D3A02FFCE199}"/>
                                            </p:graphicEl>
                                          </p:spTgt>
                                        </p:tgtEl>
                                        <p:attrNameLst>
                                          <p:attrName>style.visibility</p:attrName>
                                        </p:attrNameLst>
                                      </p:cBhvr>
                                      <p:to>
                                        <p:strVal val="visible"/>
                                      </p:to>
                                    </p:set>
                                    <p:anim calcmode="lin" valueType="num">
                                      <p:cBhvr>
                                        <p:cTn id="26" dur="1000" fill="hold"/>
                                        <p:tgtEl>
                                          <p:spTgt spid="8">
                                            <p:graphicEl>
                                              <a:dgm id="{5FDDDC2B-88A9-4270-91B7-D3A02FFCE199}"/>
                                            </p:graphicEl>
                                          </p:spTgt>
                                        </p:tgtEl>
                                        <p:attrNameLst>
                                          <p:attrName>ppt_w</p:attrName>
                                        </p:attrNameLst>
                                      </p:cBhvr>
                                      <p:tavLst>
                                        <p:tav tm="0">
                                          <p:val>
                                            <p:strVal val="#ppt_w*0.70"/>
                                          </p:val>
                                        </p:tav>
                                        <p:tav tm="100000">
                                          <p:val>
                                            <p:strVal val="#ppt_w"/>
                                          </p:val>
                                        </p:tav>
                                      </p:tavLst>
                                    </p:anim>
                                    <p:anim calcmode="lin" valueType="num">
                                      <p:cBhvr>
                                        <p:cTn id="27" dur="1000" fill="hold"/>
                                        <p:tgtEl>
                                          <p:spTgt spid="8">
                                            <p:graphicEl>
                                              <a:dgm id="{5FDDDC2B-88A9-4270-91B7-D3A02FFCE199}"/>
                                            </p:graphicEl>
                                          </p:spTgt>
                                        </p:tgtEl>
                                        <p:attrNameLst>
                                          <p:attrName>ppt_h</p:attrName>
                                        </p:attrNameLst>
                                      </p:cBhvr>
                                      <p:tavLst>
                                        <p:tav tm="0">
                                          <p:val>
                                            <p:strVal val="#ppt_h"/>
                                          </p:val>
                                        </p:tav>
                                        <p:tav tm="100000">
                                          <p:val>
                                            <p:strVal val="#ppt_h"/>
                                          </p:val>
                                        </p:tav>
                                      </p:tavLst>
                                    </p:anim>
                                    <p:animEffect transition="in" filter="fade">
                                      <p:cBhvr>
                                        <p:cTn id="28" dur="1000"/>
                                        <p:tgtEl>
                                          <p:spTgt spid="8">
                                            <p:graphicEl>
                                              <a:dgm id="{5FDDDC2B-88A9-4270-91B7-D3A02FFCE19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graphicEl>
                                              <a:dgm id="{3535464F-A187-4408-A3A9-544D3F1701BC}"/>
                                            </p:graphicEl>
                                          </p:spTgt>
                                        </p:tgtEl>
                                        <p:attrNameLst>
                                          <p:attrName>style.visibility</p:attrName>
                                        </p:attrNameLst>
                                      </p:cBhvr>
                                      <p:to>
                                        <p:strVal val="visible"/>
                                      </p:to>
                                    </p:set>
                                    <p:anim calcmode="lin" valueType="num">
                                      <p:cBhvr>
                                        <p:cTn id="33" dur="1000" fill="hold"/>
                                        <p:tgtEl>
                                          <p:spTgt spid="8">
                                            <p:graphicEl>
                                              <a:dgm id="{3535464F-A187-4408-A3A9-544D3F1701BC}"/>
                                            </p:graphicEl>
                                          </p:spTgt>
                                        </p:tgtEl>
                                        <p:attrNameLst>
                                          <p:attrName>ppt_w</p:attrName>
                                        </p:attrNameLst>
                                      </p:cBhvr>
                                      <p:tavLst>
                                        <p:tav tm="0">
                                          <p:val>
                                            <p:strVal val="#ppt_w*0.70"/>
                                          </p:val>
                                        </p:tav>
                                        <p:tav tm="100000">
                                          <p:val>
                                            <p:strVal val="#ppt_w"/>
                                          </p:val>
                                        </p:tav>
                                      </p:tavLst>
                                    </p:anim>
                                    <p:anim calcmode="lin" valueType="num">
                                      <p:cBhvr>
                                        <p:cTn id="34" dur="1000" fill="hold"/>
                                        <p:tgtEl>
                                          <p:spTgt spid="8">
                                            <p:graphicEl>
                                              <a:dgm id="{3535464F-A187-4408-A3A9-544D3F1701BC}"/>
                                            </p:graphicEl>
                                          </p:spTgt>
                                        </p:tgtEl>
                                        <p:attrNameLst>
                                          <p:attrName>ppt_h</p:attrName>
                                        </p:attrNameLst>
                                      </p:cBhvr>
                                      <p:tavLst>
                                        <p:tav tm="0">
                                          <p:val>
                                            <p:strVal val="#ppt_h"/>
                                          </p:val>
                                        </p:tav>
                                        <p:tav tm="100000">
                                          <p:val>
                                            <p:strVal val="#ppt_h"/>
                                          </p:val>
                                        </p:tav>
                                      </p:tavLst>
                                    </p:anim>
                                    <p:animEffect transition="in" filter="fade">
                                      <p:cBhvr>
                                        <p:cTn id="35" dur="1000"/>
                                        <p:tgtEl>
                                          <p:spTgt spid="8">
                                            <p:graphicEl>
                                              <a:dgm id="{3535464F-A187-4408-A3A9-544D3F1701B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
                                            <p:graphicEl>
                                              <a:dgm id="{19EABE21-0683-4CBF-B2B4-9D2FDBA469FC}"/>
                                            </p:graphicEl>
                                          </p:spTgt>
                                        </p:tgtEl>
                                        <p:attrNameLst>
                                          <p:attrName>style.visibility</p:attrName>
                                        </p:attrNameLst>
                                      </p:cBhvr>
                                      <p:to>
                                        <p:strVal val="visible"/>
                                      </p:to>
                                    </p:set>
                                    <p:anim calcmode="lin" valueType="num">
                                      <p:cBhvr>
                                        <p:cTn id="40" dur="1000" fill="hold"/>
                                        <p:tgtEl>
                                          <p:spTgt spid="8">
                                            <p:graphicEl>
                                              <a:dgm id="{19EABE21-0683-4CBF-B2B4-9D2FDBA469FC}"/>
                                            </p:graphicEl>
                                          </p:spTgt>
                                        </p:tgtEl>
                                        <p:attrNameLst>
                                          <p:attrName>ppt_w</p:attrName>
                                        </p:attrNameLst>
                                      </p:cBhvr>
                                      <p:tavLst>
                                        <p:tav tm="0">
                                          <p:val>
                                            <p:strVal val="#ppt_w*0.70"/>
                                          </p:val>
                                        </p:tav>
                                        <p:tav tm="100000">
                                          <p:val>
                                            <p:strVal val="#ppt_w"/>
                                          </p:val>
                                        </p:tav>
                                      </p:tavLst>
                                    </p:anim>
                                    <p:anim calcmode="lin" valueType="num">
                                      <p:cBhvr>
                                        <p:cTn id="41" dur="1000" fill="hold"/>
                                        <p:tgtEl>
                                          <p:spTgt spid="8">
                                            <p:graphicEl>
                                              <a:dgm id="{19EABE21-0683-4CBF-B2B4-9D2FDBA469FC}"/>
                                            </p:graphicEl>
                                          </p:spTgt>
                                        </p:tgtEl>
                                        <p:attrNameLst>
                                          <p:attrName>ppt_h</p:attrName>
                                        </p:attrNameLst>
                                      </p:cBhvr>
                                      <p:tavLst>
                                        <p:tav tm="0">
                                          <p:val>
                                            <p:strVal val="#ppt_h"/>
                                          </p:val>
                                        </p:tav>
                                        <p:tav tm="100000">
                                          <p:val>
                                            <p:strVal val="#ppt_h"/>
                                          </p:val>
                                        </p:tav>
                                      </p:tavLst>
                                    </p:anim>
                                    <p:animEffect transition="in" filter="fade">
                                      <p:cBhvr>
                                        <p:cTn id="42" dur="1000"/>
                                        <p:tgtEl>
                                          <p:spTgt spid="8">
                                            <p:graphicEl>
                                              <a:dgm id="{19EABE21-0683-4CBF-B2B4-9D2FDBA469F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
                                            <p:graphicEl>
                                              <a:dgm id="{501619AE-E238-4A12-A01D-8FF475863DD0}"/>
                                            </p:graphicEl>
                                          </p:spTgt>
                                        </p:tgtEl>
                                        <p:attrNameLst>
                                          <p:attrName>style.visibility</p:attrName>
                                        </p:attrNameLst>
                                      </p:cBhvr>
                                      <p:to>
                                        <p:strVal val="visible"/>
                                      </p:to>
                                    </p:set>
                                    <p:anim calcmode="lin" valueType="num">
                                      <p:cBhvr>
                                        <p:cTn id="47" dur="1000" fill="hold"/>
                                        <p:tgtEl>
                                          <p:spTgt spid="8">
                                            <p:graphicEl>
                                              <a:dgm id="{501619AE-E238-4A12-A01D-8FF475863DD0}"/>
                                            </p:graphicEl>
                                          </p:spTgt>
                                        </p:tgtEl>
                                        <p:attrNameLst>
                                          <p:attrName>ppt_w</p:attrName>
                                        </p:attrNameLst>
                                      </p:cBhvr>
                                      <p:tavLst>
                                        <p:tav tm="0">
                                          <p:val>
                                            <p:strVal val="#ppt_w*0.70"/>
                                          </p:val>
                                        </p:tav>
                                        <p:tav tm="100000">
                                          <p:val>
                                            <p:strVal val="#ppt_w"/>
                                          </p:val>
                                        </p:tav>
                                      </p:tavLst>
                                    </p:anim>
                                    <p:anim calcmode="lin" valueType="num">
                                      <p:cBhvr>
                                        <p:cTn id="48" dur="1000" fill="hold"/>
                                        <p:tgtEl>
                                          <p:spTgt spid="8">
                                            <p:graphicEl>
                                              <a:dgm id="{501619AE-E238-4A12-A01D-8FF475863DD0}"/>
                                            </p:graphicEl>
                                          </p:spTgt>
                                        </p:tgtEl>
                                        <p:attrNameLst>
                                          <p:attrName>ppt_h</p:attrName>
                                        </p:attrNameLst>
                                      </p:cBhvr>
                                      <p:tavLst>
                                        <p:tav tm="0">
                                          <p:val>
                                            <p:strVal val="#ppt_h"/>
                                          </p:val>
                                        </p:tav>
                                        <p:tav tm="100000">
                                          <p:val>
                                            <p:strVal val="#ppt_h"/>
                                          </p:val>
                                        </p:tav>
                                      </p:tavLst>
                                    </p:anim>
                                    <p:animEffect transition="in" filter="fade">
                                      <p:cBhvr>
                                        <p:cTn id="49" dur="1000"/>
                                        <p:tgtEl>
                                          <p:spTgt spid="8">
                                            <p:graphicEl>
                                              <a:dgm id="{501619AE-E238-4A12-A01D-8FF475863DD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graphicEl>
                                              <a:dgm id="{5F6261A7-CA29-42A8-B81F-941C632C41A3}"/>
                                            </p:graphicEl>
                                          </p:spTgt>
                                        </p:tgtEl>
                                        <p:attrNameLst>
                                          <p:attrName>style.visibility</p:attrName>
                                        </p:attrNameLst>
                                      </p:cBhvr>
                                      <p:to>
                                        <p:strVal val="visible"/>
                                      </p:to>
                                    </p:set>
                                    <p:anim calcmode="lin" valueType="num">
                                      <p:cBhvr>
                                        <p:cTn id="54" dur="1000" fill="hold"/>
                                        <p:tgtEl>
                                          <p:spTgt spid="8">
                                            <p:graphicEl>
                                              <a:dgm id="{5F6261A7-CA29-42A8-B81F-941C632C41A3}"/>
                                            </p:graphicEl>
                                          </p:spTgt>
                                        </p:tgtEl>
                                        <p:attrNameLst>
                                          <p:attrName>ppt_w</p:attrName>
                                        </p:attrNameLst>
                                      </p:cBhvr>
                                      <p:tavLst>
                                        <p:tav tm="0">
                                          <p:val>
                                            <p:strVal val="#ppt_w*0.70"/>
                                          </p:val>
                                        </p:tav>
                                        <p:tav tm="100000">
                                          <p:val>
                                            <p:strVal val="#ppt_w"/>
                                          </p:val>
                                        </p:tav>
                                      </p:tavLst>
                                    </p:anim>
                                    <p:anim calcmode="lin" valueType="num">
                                      <p:cBhvr>
                                        <p:cTn id="55" dur="1000" fill="hold"/>
                                        <p:tgtEl>
                                          <p:spTgt spid="8">
                                            <p:graphicEl>
                                              <a:dgm id="{5F6261A7-CA29-42A8-B81F-941C632C41A3}"/>
                                            </p:graphicEl>
                                          </p:spTgt>
                                        </p:tgtEl>
                                        <p:attrNameLst>
                                          <p:attrName>ppt_h</p:attrName>
                                        </p:attrNameLst>
                                      </p:cBhvr>
                                      <p:tavLst>
                                        <p:tav tm="0">
                                          <p:val>
                                            <p:strVal val="#ppt_h"/>
                                          </p:val>
                                        </p:tav>
                                        <p:tav tm="100000">
                                          <p:val>
                                            <p:strVal val="#ppt_h"/>
                                          </p:val>
                                        </p:tav>
                                      </p:tavLst>
                                    </p:anim>
                                    <p:animEffect transition="in" filter="fade">
                                      <p:cBhvr>
                                        <p:cTn id="56" dur="1000"/>
                                        <p:tgtEl>
                                          <p:spTgt spid="8">
                                            <p:graphicEl>
                                              <a:dgm id="{5F6261A7-CA29-42A8-B81F-941C632C41A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8">
                                            <p:graphicEl>
                                              <a:dgm id="{D2B56A77-4C1F-4DFA-8293-C361576281C0}"/>
                                            </p:graphicEl>
                                          </p:spTgt>
                                        </p:tgtEl>
                                        <p:attrNameLst>
                                          <p:attrName>style.visibility</p:attrName>
                                        </p:attrNameLst>
                                      </p:cBhvr>
                                      <p:to>
                                        <p:strVal val="visible"/>
                                      </p:to>
                                    </p:set>
                                    <p:anim calcmode="lin" valueType="num">
                                      <p:cBhvr>
                                        <p:cTn id="61" dur="1000" fill="hold"/>
                                        <p:tgtEl>
                                          <p:spTgt spid="8">
                                            <p:graphicEl>
                                              <a:dgm id="{D2B56A77-4C1F-4DFA-8293-C361576281C0}"/>
                                            </p:graphicEl>
                                          </p:spTgt>
                                        </p:tgtEl>
                                        <p:attrNameLst>
                                          <p:attrName>ppt_w</p:attrName>
                                        </p:attrNameLst>
                                      </p:cBhvr>
                                      <p:tavLst>
                                        <p:tav tm="0">
                                          <p:val>
                                            <p:strVal val="#ppt_w*0.70"/>
                                          </p:val>
                                        </p:tav>
                                        <p:tav tm="100000">
                                          <p:val>
                                            <p:strVal val="#ppt_w"/>
                                          </p:val>
                                        </p:tav>
                                      </p:tavLst>
                                    </p:anim>
                                    <p:anim calcmode="lin" valueType="num">
                                      <p:cBhvr>
                                        <p:cTn id="62" dur="1000" fill="hold"/>
                                        <p:tgtEl>
                                          <p:spTgt spid="8">
                                            <p:graphicEl>
                                              <a:dgm id="{D2B56A77-4C1F-4DFA-8293-C361576281C0}"/>
                                            </p:graphicEl>
                                          </p:spTgt>
                                        </p:tgtEl>
                                        <p:attrNameLst>
                                          <p:attrName>ppt_h</p:attrName>
                                        </p:attrNameLst>
                                      </p:cBhvr>
                                      <p:tavLst>
                                        <p:tav tm="0">
                                          <p:val>
                                            <p:strVal val="#ppt_h"/>
                                          </p:val>
                                        </p:tav>
                                        <p:tav tm="100000">
                                          <p:val>
                                            <p:strVal val="#ppt_h"/>
                                          </p:val>
                                        </p:tav>
                                      </p:tavLst>
                                    </p:anim>
                                    <p:animEffect transition="in" filter="fade">
                                      <p:cBhvr>
                                        <p:cTn id="63" dur="1000"/>
                                        <p:tgtEl>
                                          <p:spTgt spid="8">
                                            <p:graphicEl>
                                              <a:dgm id="{D2B56A77-4C1F-4DFA-8293-C361576281C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8">
                                            <p:graphicEl>
                                              <a:dgm id="{61193BA0-44A7-4ED8-BB42-913F5A7423A7}"/>
                                            </p:graphicEl>
                                          </p:spTgt>
                                        </p:tgtEl>
                                        <p:attrNameLst>
                                          <p:attrName>style.visibility</p:attrName>
                                        </p:attrNameLst>
                                      </p:cBhvr>
                                      <p:to>
                                        <p:strVal val="visible"/>
                                      </p:to>
                                    </p:set>
                                    <p:anim calcmode="lin" valueType="num">
                                      <p:cBhvr>
                                        <p:cTn id="68" dur="1000" fill="hold"/>
                                        <p:tgtEl>
                                          <p:spTgt spid="8">
                                            <p:graphicEl>
                                              <a:dgm id="{61193BA0-44A7-4ED8-BB42-913F5A7423A7}"/>
                                            </p:graphicEl>
                                          </p:spTgt>
                                        </p:tgtEl>
                                        <p:attrNameLst>
                                          <p:attrName>ppt_w</p:attrName>
                                        </p:attrNameLst>
                                      </p:cBhvr>
                                      <p:tavLst>
                                        <p:tav tm="0">
                                          <p:val>
                                            <p:strVal val="#ppt_w*0.70"/>
                                          </p:val>
                                        </p:tav>
                                        <p:tav tm="100000">
                                          <p:val>
                                            <p:strVal val="#ppt_w"/>
                                          </p:val>
                                        </p:tav>
                                      </p:tavLst>
                                    </p:anim>
                                    <p:anim calcmode="lin" valueType="num">
                                      <p:cBhvr>
                                        <p:cTn id="69" dur="1000" fill="hold"/>
                                        <p:tgtEl>
                                          <p:spTgt spid="8">
                                            <p:graphicEl>
                                              <a:dgm id="{61193BA0-44A7-4ED8-BB42-913F5A7423A7}"/>
                                            </p:graphicEl>
                                          </p:spTgt>
                                        </p:tgtEl>
                                        <p:attrNameLst>
                                          <p:attrName>ppt_h</p:attrName>
                                        </p:attrNameLst>
                                      </p:cBhvr>
                                      <p:tavLst>
                                        <p:tav tm="0">
                                          <p:val>
                                            <p:strVal val="#ppt_h"/>
                                          </p:val>
                                        </p:tav>
                                        <p:tav tm="100000">
                                          <p:val>
                                            <p:strVal val="#ppt_h"/>
                                          </p:val>
                                        </p:tav>
                                      </p:tavLst>
                                    </p:anim>
                                    <p:animEffect transition="in" filter="fade">
                                      <p:cBhvr>
                                        <p:cTn id="70" dur="1000"/>
                                        <p:tgtEl>
                                          <p:spTgt spid="8">
                                            <p:graphicEl>
                                              <a:dgm id="{61193BA0-44A7-4ED8-BB42-913F5A742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9112685-5737-927A-E70B-DC0DCA1BBBFE}"/>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10</a:t>
            </a:r>
            <a:endParaRPr lang="es-ES_tradnl" sz="2400" dirty="0"/>
          </a:p>
        </p:txBody>
      </p:sp>
      <p:sp>
        <p:nvSpPr>
          <p:cNvPr id="7171" name="Text Box 3">
            <a:extLst>
              <a:ext uri="{FF2B5EF4-FFF2-40B4-BE49-F238E27FC236}">
                <a16:creationId xmlns:a16="http://schemas.microsoft.com/office/drawing/2014/main" id="{BE998FC6-C488-E1F4-8E5F-A1A714B10452}"/>
              </a:ext>
            </a:extLst>
          </p:cNvPr>
          <p:cNvSpPr txBox="1">
            <a:spLocks noChangeArrowheads="1"/>
          </p:cNvSpPr>
          <p:nvPr/>
        </p:nvSpPr>
        <p:spPr bwMode="auto">
          <a:xfrm>
            <a:off x="0" y="8366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Varie specie di peccato (1.1)</a:t>
            </a:r>
          </a:p>
          <a:p>
            <a:pPr algn="ctr"/>
            <a:r>
              <a:rPr lang="es-ES_tradnl" altLang="it-IT" b="1" i="1">
                <a:solidFill>
                  <a:srgbClr val="FF0000"/>
                </a:solidFill>
              </a:rPr>
              <a:t>Alcune specificazioni sui peccati interni</a:t>
            </a:r>
          </a:p>
        </p:txBody>
      </p:sp>
      <p:sp>
        <p:nvSpPr>
          <p:cNvPr id="7172" name="Text Box 4">
            <a:extLst>
              <a:ext uri="{FF2B5EF4-FFF2-40B4-BE49-F238E27FC236}">
                <a16:creationId xmlns:a16="http://schemas.microsoft.com/office/drawing/2014/main" id="{52AB3E25-FEE1-C4E4-B328-147CDCDB4E95}"/>
              </a:ext>
            </a:extLst>
          </p:cNvPr>
          <p:cNvSpPr txBox="1">
            <a:spLocks noChangeArrowheads="1"/>
          </p:cNvSpPr>
          <p:nvPr/>
        </p:nvSpPr>
        <p:spPr bwMode="auto">
          <a:xfrm>
            <a:off x="250825" y="1700213"/>
            <a:ext cx="8713788" cy="3648075"/>
          </a:xfrm>
          <a:prstGeom prst="rect">
            <a:avLst/>
          </a:prstGeom>
          <a:noFill/>
          <a:ln w="57150">
            <a:solidFill>
              <a:srgbClr val="CC0000"/>
            </a:solidFill>
            <a:prstDash val="solid"/>
            <a:miter lim="800000"/>
            <a:headEnd/>
            <a:tailEnd/>
          </a:ln>
        </p:spPr>
        <p:txBody>
          <a:bodyPr>
            <a:spAutoFit/>
          </a:bodyPr>
          <a:lstStyle/>
          <a:p>
            <a:pPr>
              <a:defRPr/>
            </a:pPr>
            <a:r>
              <a:rPr lang="it-IT" sz="1800" b="1" i="1" dirty="0">
                <a:solidFill>
                  <a:srgbClr val="FF0000"/>
                </a:solidFill>
              </a:rPr>
              <a:t>Peccato interno</a:t>
            </a:r>
            <a:r>
              <a:rPr lang="it-IT" sz="1800" dirty="0"/>
              <a:t>: è quello che si consuma nel «cuore». </a:t>
            </a:r>
          </a:p>
          <a:p>
            <a:pPr>
              <a:defRPr/>
            </a:pPr>
            <a:r>
              <a:rPr lang="it-IT" sz="1800" dirty="0"/>
              <a:t>Si considerano come «peccati interni» i cattivi pensieri o la compiacenza morosa, il desiderio cattivo e il piacere peccaminoso: </a:t>
            </a:r>
          </a:p>
          <a:p>
            <a:pPr indent="355600" algn="just">
              <a:spcBef>
                <a:spcPts val="600"/>
              </a:spcBef>
              <a:buFontTx/>
              <a:buBlip>
                <a:blip r:embed="rId4"/>
              </a:buBlip>
              <a:defRPr/>
            </a:pPr>
            <a:r>
              <a:rPr lang="it-IT" sz="1800" dirty="0"/>
              <a:t>«</a:t>
            </a:r>
            <a:r>
              <a:rPr lang="it-IT" sz="1800" b="1" i="1" dirty="0">
                <a:solidFill>
                  <a:srgbClr val="008000"/>
                </a:solidFill>
              </a:rPr>
              <a:t>cattivo pensiero o compiacenza morosa</a:t>
            </a:r>
            <a:r>
              <a:rPr lang="it-IT" sz="1800" dirty="0"/>
              <a:t>» è il diletto in una rappresentazione  immaginaria di un atto peccaminoso, come se si stesse compiendo, ma senza avere l’intenzione di compierlo; </a:t>
            </a:r>
          </a:p>
          <a:p>
            <a:pPr indent="355600" algn="just">
              <a:spcBef>
                <a:spcPts val="600"/>
              </a:spcBef>
              <a:buFontTx/>
              <a:buBlip>
                <a:blip r:embed="rId4"/>
              </a:buBlip>
              <a:defRPr/>
            </a:pPr>
            <a:r>
              <a:rPr lang="it-IT" sz="1800" dirty="0"/>
              <a:t>«</a:t>
            </a:r>
            <a:r>
              <a:rPr lang="it-IT" sz="1800" b="1" i="1" dirty="0">
                <a:solidFill>
                  <a:srgbClr val="008000"/>
                </a:solidFill>
              </a:rPr>
              <a:t>desiderio cattivo</a:t>
            </a:r>
            <a:r>
              <a:rPr lang="it-IT" sz="1800" dirty="0"/>
              <a:t>» è l’appetito deliberato di una cosa cattiva. Aggiunge al precedente peccato il desiderio di compierlo o di metterlo in pratica. </a:t>
            </a:r>
          </a:p>
          <a:p>
            <a:pPr indent="355600" algn="just">
              <a:spcBef>
                <a:spcPts val="600"/>
              </a:spcBef>
              <a:buFontTx/>
              <a:buBlip>
                <a:blip r:embed="rId4"/>
              </a:buBlip>
              <a:defRPr/>
            </a:pPr>
            <a:r>
              <a:rPr lang="it-IT" sz="1800" dirty="0"/>
              <a:t>«</a:t>
            </a:r>
            <a:r>
              <a:rPr lang="it-IT" sz="1800" b="1" i="1" dirty="0">
                <a:solidFill>
                  <a:srgbClr val="008000"/>
                </a:solidFill>
              </a:rPr>
              <a:t>piacere peccaminoso</a:t>
            </a:r>
            <a:r>
              <a:rPr lang="it-IT" sz="1800" dirty="0"/>
              <a:t>» è la compiacenza di un’azione peccaminosa già compiuta da sé o da un altro. È simile al precedente, ma fissa il pensiero su un fatto compiuto, cercando di riviverlo con il ricordo per ricavarne piacere o compiacersi nel male, cosa che comporta una maggiore facilità di ricadere. </a:t>
            </a:r>
          </a:p>
        </p:txBody>
      </p:sp>
      <p:sp>
        <p:nvSpPr>
          <p:cNvPr id="5" name="Rettangolo 4">
            <a:extLst>
              <a:ext uri="{FF2B5EF4-FFF2-40B4-BE49-F238E27FC236}">
                <a16:creationId xmlns:a16="http://schemas.microsoft.com/office/drawing/2014/main" id="{830E6680-7644-033F-BEB0-CC82C31F79A5}"/>
              </a:ext>
            </a:extLst>
          </p:cNvPr>
          <p:cNvSpPr/>
          <p:nvPr/>
        </p:nvSpPr>
        <p:spPr>
          <a:xfrm>
            <a:off x="179388" y="5445125"/>
            <a:ext cx="8785225" cy="1323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it-IT" sz="1600" b="1" dirty="0">
                <a:solidFill>
                  <a:srgbClr val="C00000"/>
                </a:solidFill>
              </a:rPr>
              <a:t>I peccati interni, se non li si combatte con energia, debilitano tutte le forze dell’uomo, non raramente angosciano la persona umana e certe volte sono più pericolosi di quelli che si manifestano esternamente.  Questo perché si commettono con maggiore facilità, nessuno li nota, non richiedono nessuna iniziativa esterna, e questo può indurre a non combatterli e ad </a:t>
            </a:r>
            <a:r>
              <a:rPr lang="it-IT" sz="1600" b="1" dirty="0" err="1">
                <a:solidFill>
                  <a:srgbClr val="C00000"/>
                </a:solidFill>
              </a:rPr>
              <a:t>abituarvisi</a:t>
            </a:r>
            <a:r>
              <a:rPr lang="it-IT" sz="1600" b="1" dirty="0">
                <a:solidFill>
                  <a:srgbClr val="C00000"/>
                </a:solidFill>
              </a:rPr>
              <a:t>, arrivando a deformare la coscienza. </a:t>
            </a:r>
          </a:p>
        </p:txBody>
      </p:sp>
      <p:sp>
        <p:nvSpPr>
          <p:cNvPr id="13318" name="Text Box 6">
            <a:extLst>
              <a:ext uri="{FF2B5EF4-FFF2-40B4-BE49-F238E27FC236}">
                <a16:creationId xmlns:a16="http://schemas.microsoft.com/office/drawing/2014/main" id="{3AB76D3D-7DD8-27FB-ECC0-84884BF2BC84}"/>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ppt_x-#ppt_w/2"/>
                                          </p:val>
                                        </p:tav>
                                        <p:tav tm="100000">
                                          <p:val>
                                            <p:strVal val="#ppt_x"/>
                                          </p:val>
                                        </p:tav>
                                      </p:tavLst>
                                    </p:anim>
                                    <p:anim calcmode="lin" valueType="num">
                                      <p:cBhvr>
                                        <p:cTn id="8" dur="500" fill="hold"/>
                                        <p:tgtEl>
                                          <p:spTgt spid="7171"/>
                                        </p:tgtEl>
                                        <p:attrNameLst>
                                          <p:attrName>ppt_y</p:attrName>
                                        </p:attrNameLst>
                                      </p:cBhvr>
                                      <p:tavLst>
                                        <p:tav tm="0">
                                          <p:val>
                                            <p:strVal val="#ppt_y"/>
                                          </p:val>
                                        </p:tav>
                                        <p:tav tm="100000">
                                          <p:val>
                                            <p:strVal val="#ppt_y"/>
                                          </p:val>
                                        </p:tav>
                                      </p:tavLst>
                                    </p:anim>
                                    <p:anim calcmode="lin" valueType="num">
                                      <p:cBhvr>
                                        <p:cTn id="9" dur="500" fill="hold"/>
                                        <p:tgtEl>
                                          <p:spTgt spid="7171"/>
                                        </p:tgtEl>
                                        <p:attrNameLst>
                                          <p:attrName>ppt_w</p:attrName>
                                        </p:attrNameLst>
                                      </p:cBhvr>
                                      <p:tavLst>
                                        <p:tav tm="0">
                                          <p:val>
                                            <p:fltVal val="0"/>
                                          </p:val>
                                        </p:tav>
                                        <p:tav tm="100000">
                                          <p:val>
                                            <p:strVal val="#ppt_w"/>
                                          </p:val>
                                        </p:tav>
                                      </p:tavLst>
                                    </p:anim>
                                    <p:anim calcmode="lin" valueType="num">
                                      <p:cBhvr>
                                        <p:cTn id="10" dur="500" fill="hold"/>
                                        <p:tgtEl>
                                          <p:spTgt spid="717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p:cTn id="15" dur="500" fill="hold"/>
                                        <p:tgtEl>
                                          <p:spTgt spid="7172"/>
                                        </p:tgtEl>
                                        <p:attrNameLst>
                                          <p:attrName>ppt_w</p:attrName>
                                        </p:attrNameLst>
                                      </p:cBhvr>
                                      <p:tavLst>
                                        <p:tav tm="0">
                                          <p:val>
                                            <p:strVal val="(6*min(max(#ppt_w*#ppt_h,.3),1)-7.4)/-.7*#ppt_w"/>
                                          </p:val>
                                        </p:tav>
                                        <p:tav tm="100000">
                                          <p:val>
                                            <p:strVal val="#ppt_w"/>
                                          </p:val>
                                        </p:tav>
                                      </p:tavLst>
                                    </p:anim>
                                    <p:anim calcmode="lin" valueType="num">
                                      <p:cBhvr>
                                        <p:cTn id="16" dur="500" fill="hold"/>
                                        <p:tgtEl>
                                          <p:spTgt spid="7172"/>
                                        </p:tgtEl>
                                        <p:attrNameLst>
                                          <p:attrName>ppt_h</p:attrName>
                                        </p:attrNameLst>
                                      </p:cBhvr>
                                      <p:tavLst>
                                        <p:tav tm="0">
                                          <p:val>
                                            <p:strVal val="(6*min(max(#ppt_w*#ppt_h,.3),1)-7.4)/-.7*#ppt_h"/>
                                          </p:val>
                                        </p:tav>
                                        <p:tav tm="100000">
                                          <p:val>
                                            <p:strVal val="#ppt_h"/>
                                          </p:val>
                                        </p:tav>
                                      </p:tavLst>
                                    </p:anim>
                                    <p:anim calcmode="lin" valueType="num">
                                      <p:cBhvr>
                                        <p:cTn id="17" dur="500" fill="hold"/>
                                        <p:tgtEl>
                                          <p:spTgt spid="7172"/>
                                        </p:tgtEl>
                                        <p:attrNameLst>
                                          <p:attrName>ppt_x</p:attrName>
                                        </p:attrNameLst>
                                      </p:cBhvr>
                                      <p:tavLst>
                                        <p:tav tm="0">
                                          <p:val>
                                            <p:fltVal val="0.5"/>
                                          </p:val>
                                        </p:tav>
                                        <p:tav tm="100000">
                                          <p:val>
                                            <p:strVal val="#ppt_x"/>
                                          </p:val>
                                        </p:tav>
                                      </p:tavLst>
                                    </p:anim>
                                    <p:anim calcmode="lin" valueType="num">
                                      <p:cBhvr>
                                        <p:cTn id="18" dur="500" fill="hold"/>
                                        <p:tgtEl>
                                          <p:spTgt spid="7172"/>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nimBg="1"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307F0C4-3092-162F-D4B9-6A7CA203C4D8}"/>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11</a:t>
            </a:r>
            <a:endParaRPr lang="es-ES_tradnl" sz="2400" dirty="0"/>
          </a:p>
        </p:txBody>
      </p:sp>
      <p:sp>
        <p:nvSpPr>
          <p:cNvPr id="7171" name="Text Box 3">
            <a:extLst>
              <a:ext uri="{FF2B5EF4-FFF2-40B4-BE49-F238E27FC236}">
                <a16:creationId xmlns:a16="http://schemas.microsoft.com/office/drawing/2014/main" id="{F365260C-27E6-B9BD-6FBD-597017E9261B}"/>
              </a:ext>
            </a:extLst>
          </p:cNvPr>
          <p:cNvSpPr txBox="1">
            <a:spLocks noChangeArrowheads="1"/>
          </p:cNvSpPr>
          <p:nvPr/>
        </p:nvSpPr>
        <p:spPr bwMode="auto">
          <a:xfrm>
            <a:off x="0" y="836613"/>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Varie specie di peccato (1.2)</a:t>
            </a:r>
          </a:p>
          <a:p>
            <a:pPr algn="ctr"/>
            <a:r>
              <a:rPr lang="es-ES_tradnl" altLang="it-IT" sz="2300" b="1" i="1">
                <a:solidFill>
                  <a:srgbClr val="FF0000"/>
                </a:solidFill>
              </a:rPr>
              <a:t>Come il Catechismo specifica la differenza fra peccato mortale e veniale</a:t>
            </a:r>
          </a:p>
        </p:txBody>
      </p:sp>
      <p:sp>
        <p:nvSpPr>
          <p:cNvPr id="7172" name="Text Box 4">
            <a:extLst>
              <a:ext uri="{FF2B5EF4-FFF2-40B4-BE49-F238E27FC236}">
                <a16:creationId xmlns:a16="http://schemas.microsoft.com/office/drawing/2014/main" id="{5DE949E3-3F5F-0241-0B9A-344F5A9D1868}"/>
              </a:ext>
            </a:extLst>
          </p:cNvPr>
          <p:cNvSpPr txBox="1">
            <a:spLocks noChangeArrowheads="1"/>
          </p:cNvSpPr>
          <p:nvPr/>
        </p:nvSpPr>
        <p:spPr bwMode="auto">
          <a:xfrm>
            <a:off x="250825" y="1700213"/>
            <a:ext cx="8713788" cy="1570037"/>
          </a:xfrm>
          <a:prstGeom prst="rect">
            <a:avLst/>
          </a:prstGeom>
          <a:solidFill>
            <a:srgbClr val="FFFF00"/>
          </a:solidFill>
          <a:ln w="57150">
            <a:solidFill>
              <a:srgbClr val="CC00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«È opportuno valutare i peccati in base alla loro gravità. La distinzione tra peccato mortale e peccato veniale, già adombrata nella Scrittura (cfr 1 </a:t>
            </a:r>
            <a:r>
              <a:rPr lang="it-IT" altLang="it-IT" i="1"/>
              <a:t>Gv </a:t>
            </a:r>
            <a:r>
              <a:rPr lang="it-IT" altLang="it-IT"/>
              <a:t>5, 1617), si è imposta nella Tradizione della Chiesa. L’esperienza degli uomini la convalida» (</a:t>
            </a:r>
            <a:r>
              <a:rPr lang="it-IT" altLang="it-IT" b="1" i="1"/>
              <a:t>CCC, 1854</a:t>
            </a:r>
            <a:r>
              <a:rPr lang="it-IT" altLang="it-IT"/>
              <a:t>).</a:t>
            </a:r>
          </a:p>
        </p:txBody>
      </p:sp>
      <p:sp>
        <p:nvSpPr>
          <p:cNvPr id="5" name="Rettangolo 4">
            <a:extLst>
              <a:ext uri="{FF2B5EF4-FFF2-40B4-BE49-F238E27FC236}">
                <a16:creationId xmlns:a16="http://schemas.microsoft.com/office/drawing/2014/main" id="{98B4235B-3FE0-A19E-D0F7-3F30D994104E}"/>
              </a:ext>
            </a:extLst>
          </p:cNvPr>
          <p:cNvSpPr/>
          <p:nvPr/>
        </p:nvSpPr>
        <p:spPr>
          <a:xfrm>
            <a:off x="250825" y="3357563"/>
            <a:ext cx="8713788" cy="3416300"/>
          </a:xfrm>
          <a:prstGeom prst="rect">
            <a:avLst/>
          </a:prstGeom>
          <a:solidFill>
            <a:srgbClr val="FFC000"/>
          </a:solidFill>
          <a:ln w="57150"/>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it-IT" dirty="0"/>
              <a:t>«Il peccato veniale indebolisce la carità; manifesta un affetto disordinato per dei beni creati; ostacola i progressi dell’anima nell’esercizio delle virtù e nella pratica del bene morale; merita pene temporali. Il peccato veniale deliberato e che sia rimasto senza pentimento, ci dispone poco a poco a commettere il peccato mortale. Tuttavia il peccato veniale non ci oppone alla volontà e all’amicizia divine; non rompe l’Alleanza con Dio. È umanamente riparabile con la grazia di Dio. Non priva della grazia santificante, dell’amicizia con Dio, della carità, né quindi della beatitudine eterna» (</a:t>
            </a:r>
            <a:r>
              <a:rPr lang="it-IT" b="1" i="1" dirty="0"/>
              <a:t>CCC, 1863</a:t>
            </a:r>
            <a:r>
              <a:rPr lang="it-IT" dirty="0"/>
              <a:t>).</a:t>
            </a:r>
            <a:endParaRPr lang="it-IT" b="1" dirty="0">
              <a:solidFill>
                <a:srgbClr val="C00000"/>
              </a:solidFill>
            </a:endParaRPr>
          </a:p>
        </p:txBody>
      </p:sp>
      <p:sp>
        <p:nvSpPr>
          <p:cNvPr id="14342" name="Text Box 6">
            <a:extLst>
              <a:ext uri="{FF2B5EF4-FFF2-40B4-BE49-F238E27FC236}">
                <a16:creationId xmlns:a16="http://schemas.microsoft.com/office/drawing/2014/main" id="{7DF1E162-4489-A832-AD4E-84B63929B08E}"/>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ppt_x-#ppt_w/2"/>
                                          </p:val>
                                        </p:tav>
                                        <p:tav tm="100000">
                                          <p:val>
                                            <p:strVal val="#ppt_x"/>
                                          </p:val>
                                        </p:tav>
                                      </p:tavLst>
                                    </p:anim>
                                    <p:anim calcmode="lin" valueType="num">
                                      <p:cBhvr>
                                        <p:cTn id="8" dur="500" fill="hold"/>
                                        <p:tgtEl>
                                          <p:spTgt spid="7171"/>
                                        </p:tgtEl>
                                        <p:attrNameLst>
                                          <p:attrName>ppt_y</p:attrName>
                                        </p:attrNameLst>
                                      </p:cBhvr>
                                      <p:tavLst>
                                        <p:tav tm="0">
                                          <p:val>
                                            <p:strVal val="#ppt_y"/>
                                          </p:val>
                                        </p:tav>
                                        <p:tav tm="100000">
                                          <p:val>
                                            <p:strVal val="#ppt_y"/>
                                          </p:val>
                                        </p:tav>
                                      </p:tavLst>
                                    </p:anim>
                                    <p:anim calcmode="lin" valueType="num">
                                      <p:cBhvr>
                                        <p:cTn id="9" dur="500" fill="hold"/>
                                        <p:tgtEl>
                                          <p:spTgt spid="7171"/>
                                        </p:tgtEl>
                                        <p:attrNameLst>
                                          <p:attrName>ppt_w</p:attrName>
                                        </p:attrNameLst>
                                      </p:cBhvr>
                                      <p:tavLst>
                                        <p:tav tm="0">
                                          <p:val>
                                            <p:fltVal val="0"/>
                                          </p:val>
                                        </p:tav>
                                        <p:tav tm="100000">
                                          <p:val>
                                            <p:strVal val="#ppt_w"/>
                                          </p:val>
                                        </p:tav>
                                      </p:tavLst>
                                    </p:anim>
                                    <p:anim calcmode="lin" valueType="num">
                                      <p:cBhvr>
                                        <p:cTn id="10" dur="500" fill="hold"/>
                                        <p:tgtEl>
                                          <p:spTgt spid="717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p:cTn id="15" dur="500" fill="hold"/>
                                        <p:tgtEl>
                                          <p:spTgt spid="7172"/>
                                        </p:tgtEl>
                                        <p:attrNameLst>
                                          <p:attrName>ppt_w</p:attrName>
                                        </p:attrNameLst>
                                      </p:cBhvr>
                                      <p:tavLst>
                                        <p:tav tm="0">
                                          <p:val>
                                            <p:strVal val="(6*min(max(#ppt_w*#ppt_h,.3),1)-7.4)/-.7*#ppt_w"/>
                                          </p:val>
                                        </p:tav>
                                        <p:tav tm="100000">
                                          <p:val>
                                            <p:strVal val="#ppt_w"/>
                                          </p:val>
                                        </p:tav>
                                      </p:tavLst>
                                    </p:anim>
                                    <p:anim calcmode="lin" valueType="num">
                                      <p:cBhvr>
                                        <p:cTn id="16" dur="500" fill="hold"/>
                                        <p:tgtEl>
                                          <p:spTgt spid="7172"/>
                                        </p:tgtEl>
                                        <p:attrNameLst>
                                          <p:attrName>ppt_h</p:attrName>
                                        </p:attrNameLst>
                                      </p:cBhvr>
                                      <p:tavLst>
                                        <p:tav tm="0">
                                          <p:val>
                                            <p:strVal val="(6*min(max(#ppt_w*#ppt_h,.3),1)-7.4)/-.7*#ppt_h"/>
                                          </p:val>
                                        </p:tav>
                                        <p:tav tm="100000">
                                          <p:val>
                                            <p:strVal val="#ppt_h"/>
                                          </p:val>
                                        </p:tav>
                                      </p:tavLst>
                                    </p:anim>
                                    <p:anim calcmode="lin" valueType="num">
                                      <p:cBhvr>
                                        <p:cTn id="17" dur="500" fill="hold"/>
                                        <p:tgtEl>
                                          <p:spTgt spid="7172"/>
                                        </p:tgtEl>
                                        <p:attrNameLst>
                                          <p:attrName>ppt_x</p:attrName>
                                        </p:attrNameLst>
                                      </p:cBhvr>
                                      <p:tavLst>
                                        <p:tav tm="0">
                                          <p:val>
                                            <p:fltVal val="0.5"/>
                                          </p:val>
                                        </p:tav>
                                        <p:tav tm="100000">
                                          <p:val>
                                            <p:strVal val="#ppt_x"/>
                                          </p:val>
                                        </p:tav>
                                      </p:tavLst>
                                    </p:anim>
                                    <p:anim calcmode="lin" valueType="num">
                                      <p:cBhvr>
                                        <p:cTn id="18" dur="500" fill="hold"/>
                                        <p:tgtEl>
                                          <p:spTgt spid="7172"/>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nimBg="1"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BCA7827-A456-5782-6664-80D850C5C63B}"/>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12</a:t>
            </a:r>
            <a:endParaRPr lang="es-ES_tradnl" sz="2400" dirty="0"/>
          </a:p>
        </p:txBody>
      </p:sp>
      <p:sp>
        <p:nvSpPr>
          <p:cNvPr id="6147" name="Text Box 3">
            <a:extLst>
              <a:ext uri="{FF2B5EF4-FFF2-40B4-BE49-F238E27FC236}">
                <a16:creationId xmlns:a16="http://schemas.microsoft.com/office/drawing/2014/main" id="{A08B36F0-4EFF-831C-F60A-2EF65F7820AC}"/>
              </a:ext>
            </a:extLst>
          </p:cNvPr>
          <p:cNvSpPr txBox="1">
            <a:spLocks noChangeArrowheads="1"/>
          </p:cNvSpPr>
          <p:nvPr/>
        </p:nvSpPr>
        <p:spPr bwMode="auto">
          <a:xfrm>
            <a:off x="0" y="9080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Varie specie di peccato (2)</a:t>
            </a:r>
          </a:p>
          <a:p>
            <a:pPr algn="ctr"/>
            <a:r>
              <a:rPr lang="es-ES_tradnl" altLang="it-IT" b="1">
                <a:solidFill>
                  <a:srgbClr val="C00000"/>
                </a:solidFill>
              </a:rPr>
              <a:t>IN RAGIONE DI/DELLA</a:t>
            </a:r>
            <a:r>
              <a:rPr lang="es-ES_tradnl" altLang="it-IT" b="1">
                <a:solidFill>
                  <a:srgbClr val="800080"/>
                </a:solidFill>
              </a:rPr>
              <a:t> </a:t>
            </a:r>
            <a:endParaRPr lang="es-ES_tradnl" altLang="it-IT"/>
          </a:p>
        </p:txBody>
      </p:sp>
      <p:graphicFrame>
        <p:nvGraphicFramePr>
          <p:cNvPr id="8" name="Diagramma 7">
            <a:extLst>
              <a:ext uri="{FF2B5EF4-FFF2-40B4-BE49-F238E27FC236}">
                <a16:creationId xmlns:a16="http://schemas.microsoft.com/office/drawing/2014/main" id="{639BB40D-80BD-C498-4EDD-B8CF5679F085}"/>
              </a:ext>
            </a:extLst>
          </p:cNvPr>
          <p:cNvGraphicFramePr/>
          <p:nvPr/>
        </p:nvGraphicFramePr>
        <p:xfrm>
          <a:off x="179512" y="1988840"/>
          <a:ext cx="871296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5" name="Text Box 6">
            <a:extLst>
              <a:ext uri="{FF2B5EF4-FFF2-40B4-BE49-F238E27FC236}">
                <a16:creationId xmlns:a16="http://schemas.microsoft.com/office/drawing/2014/main" id="{AF284FFA-834E-5DA1-D13C-DB1A07113D25}"/>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4ED88D1-0903-2206-2E93-28C1486C000E}"/>
              </a:ext>
            </a:extLst>
          </p:cNvPr>
          <p:cNvSpPr>
            <a:spLocks noGrp="1" noChangeArrowheads="1"/>
          </p:cNvSpPr>
          <p:nvPr>
            <p:ph type="title"/>
          </p:nvPr>
        </p:nvSpPr>
        <p:spPr>
          <a:xfrm>
            <a:off x="0" y="0"/>
            <a:ext cx="9144000" cy="914400"/>
          </a:xfrm>
          <a:solidFill>
            <a:srgbClr val="FFC000"/>
          </a:solidFill>
        </p:spPr>
        <p:txBody>
          <a:bodyPr/>
          <a:lstStyle/>
          <a:p>
            <a:pPr algn="r">
              <a:defRPr/>
            </a:pPr>
            <a:r>
              <a:rPr lang="es-ES_tradnl" sz="2400" b="1" i="1" dirty="0">
                <a:effectLst>
                  <a:outerShdw blurRad="38100" dist="38100" dir="2700000" algn="tl">
                    <a:srgbClr val="FFFFFF"/>
                  </a:outerShdw>
                </a:effectLst>
              </a:rPr>
              <a:t>PECCATO, 13</a:t>
            </a:r>
            <a:endParaRPr lang="es-ES_tradnl" sz="2400" dirty="0"/>
          </a:p>
        </p:txBody>
      </p:sp>
      <p:sp>
        <p:nvSpPr>
          <p:cNvPr id="16387" name="Text Box 4">
            <a:extLst>
              <a:ext uri="{FF2B5EF4-FFF2-40B4-BE49-F238E27FC236}">
                <a16:creationId xmlns:a16="http://schemas.microsoft.com/office/drawing/2014/main" id="{399D0A93-C01E-8964-4706-E66617D56FAF}"/>
              </a:ext>
            </a:extLst>
          </p:cNvPr>
          <p:cNvSpPr txBox="1">
            <a:spLocks noChangeArrowheads="1"/>
          </p:cNvSpPr>
          <p:nvPr/>
        </p:nvSpPr>
        <p:spPr bwMode="auto">
          <a:xfrm>
            <a:off x="250825" y="1341438"/>
            <a:ext cx="86423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lgDashDot"/>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3200" b="1">
                <a:solidFill>
                  <a:schemeClr val="bg1"/>
                </a:solidFill>
              </a:rPr>
              <a:t>«Il peccato rende gli uomini complici gli uni degli altri e fa regnare tra di loro la concupiscenza, la violenza e l’ingiustizia. I peccati sono all’origine di situazioni sociali e di istituzioni contrarie alla Bontà divina. Le “strutture di peccato” sono l’espressione e l’effetto dei peccati personali. Inducono le loro vittime a commettere, a loro volta, il male. In un senso analogico esse costituiscono un “peccato sociale”» (</a:t>
            </a:r>
            <a:r>
              <a:rPr lang="it-IT" altLang="it-IT" sz="3200" b="1" i="1">
                <a:solidFill>
                  <a:schemeClr val="bg1"/>
                </a:solidFill>
              </a:rPr>
              <a:t>CCC, 1869</a:t>
            </a:r>
            <a:r>
              <a:rPr lang="it-IT" altLang="it-IT" sz="3200" b="1">
                <a:solidFill>
                  <a:schemeClr val="bg1"/>
                </a:solidFill>
              </a:rPr>
              <a:t>). </a:t>
            </a:r>
            <a:endParaRPr lang="es-ES_tradnl" altLang="it-IT" sz="3200" b="1">
              <a:solidFill>
                <a:schemeClr val="bg1"/>
              </a:solidFill>
            </a:endParaRPr>
          </a:p>
        </p:txBody>
      </p:sp>
      <p:sp>
        <p:nvSpPr>
          <p:cNvPr id="16388" name="Text Box 6">
            <a:extLst>
              <a:ext uri="{FF2B5EF4-FFF2-40B4-BE49-F238E27FC236}">
                <a16:creationId xmlns:a16="http://schemas.microsoft.com/office/drawing/2014/main" id="{B77F7C42-4B2E-F806-A6EF-0E25AEEEAF16}"/>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138</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B697A8B-5CCA-A44E-E107-6948A2468D3E}"/>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14</a:t>
            </a:r>
            <a:endParaRPr lang="es-ES_tradnl" sz="2400" dirty="0"/>
          </a:p>
        </p:txBody>
      </p:sp>
      <p:sp>
        <p:nvSpPr>
          <p:cNvPr id="17411" name="Rectangle 3">
            <a:extLst>
              <a:ext uri="{FF2B5EF4-FFF2-40B4-BE49-F238E27FC236}">
                <a16:creationId xmlns:a16="http://schemas.microsoft.com/office/drawing/2014/main" id="{A52AB141-C3F4-2CF5-1CAC-1F7CD8505FDA}"/>
              </a:ext>
            </a:extLst>
          </p:cNvPr>
          <p:cNvSpPr>
            <a:spLocks noChangeArrowheads="1"/>
          </p:cNvSpPr>
          <p:nvPr/>
        </p:nvSpPr>
        <p:spPr bwMode="auto">
          <a:xfrm>
            <a:off x="0" y="914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Valutazione morale dei peccati, 1</a:t>
            </a:r>
          </a:p>
          <a:p>
            <a:pPr algn="ctr"/>
            <a:r>
              <a:rPr lang="it-IT" altLang="it-IT" sz="2000" b="1">
                <a:solidFill>
                  <a:srgbClr val="FF0000"/>
                </a:solidFill>
              </a:rPr>
              <a:t>Il peccato è un male in sé stesso, ma bisogna stabilire un criterio per valutare la gravità dei diversi peccati</a:t>
            </a:r>
            <a:endParaRPr lang="es-ES_tradnl" altLang="it-IT" sz="2000" b="1">
              <a:solidFill>
                <a:srgbClr val="FF0000"/>
              </a:solidFill>
            </a:endParaRPr>
          </a:p>
        </p:txBody>
      </p:sp>
      <p:sp>
        <p:nvSpPr>
          <p:cNvPr id="8196" name="Text Box 4">
            <a:extLst>
              <a:ext uri="{FF2B5EF4-FFF2-40B4-BE49-F238E27FC236}">
                <a16:creationId xmlns:a16="http://schemas.microsoft.com/office/drawing/2014/main" id="{1D83DDAB-A00B-C8BF-ACFB-D3E82AE4F5B6}"/>
              </a:ext>
            </a:extLst>
          </p:cNvPr>
          <p:cNvSpPr txBox="1">
            <a:spLocks noChangeArrowheads="1"/>
          </p:cNvSpPr>
          <p:nvPr/>
        </p:nvSpPr>
        <p:spPr bwMode="auto">
          <a:xfrm>
            <a:off x="250825" y="1941513"/>
            <a:ext cx="8569325" cy="1631950"/>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es-ES_tradnl" sz="2000" dirty="0"/>
              <a:t>1. </a:t>
            </a:r>
            <a:r>
              <a:rPr lang="it-IT" sz="2000" dirty="0"/>
              <a:t>Perché esista un peccato grave o mortale, si richiede che ci siano contemporaneamente tre condizioni: </a:t>
            </a:r>
          </a:p>
          <a:p>
            <a:pPr lvl="1">
              <a:defRPr/>
            </a:pPr>
            <a:r>
              <a:rPr lang="it-IT" sz="2000" b="1" i="1" dirty="0">
                <a:solidFill>
                  <a:srgbClr val="FF0000"/>
                </a:solidFill>
              </a:rPr>
              <a:t>– materia grave</a:t>
            </a:r>
            <a:endParaRPr lang="it-IT" sz="2000" b="1" dirty="0">
              <a:solidFill>
                <a:srgbClr val="FF0000"/>
              </a:solidFill>
            </a:endParaRPr>
          </a:p>
          <a:p>
            <a:pPr lvl="1">
              <a:defRPr/>
            </a:pPr>
            <a:r>
              <a:rPr lang="it-IT" sz="2000" b="1" i="1" dirty="0">
                <a:solidFill>
                  <a:srgbClr val="FF0000"/>
                </a:solidFill>
              </a:rPr>
              <a:t>– piena avvertenza</a:t>
            </a:r>
            <a:endParaRPr lang="it-IT" sz="2000" b="1" dirty="0">
              <a:solidFill>
                <a:srgbClr val="FF0000"/>
              </a:solidFill>
            </a:endParaRPr>
          </a:p>
          <a:p>
            <a:pPr lvl="1">
              <a:defRPr/>
            </a:pPr>
            <a:r>
              <a:rPr lang="it-IT" sz="2000" b="1" i="1" dirty="0">
                <a:solidFill>
                  <a:srgbClr val="FF0000"/>
                </a:solidFill>
              </a:rPr>
              <a:t>– deliberato consenso</a:t>
            </a:r>
            <a:endParaRPr lang="es-ES_tradnl" sz="2000" b="1" dirty="0">
              <a:solidFill>
                <a:srgbClr val="FF0000"/>
              </a:solidFill>
            </a:endParaRPr>
          </a:p>
        </p:txBody>
      </p:sp>
      <p:sp>
        <p:nvSpPr>
          <p:cNvPr id="7" name="Text Box 4">
            <a:extLst>
              <a:ext uri="{FF2B5EF4-FFF2-40B4-BE49-F238E27FC236}">
                <a16:creationId xmlns:a16="http://schemas.microsoft.com/office/drawing/2014/main" id="{694C0FD0-966A-FEDE-4301-95BEAEEC2878}"/>
              </a:ext>
            </a:extLst>
          </p:cNvPr>
          <p:cNvSpPr txBox="1">
            <a:spLocks noChangeArrowheads="1"/>
          </p:cNvSpPr>
          <p:nvPr/>
        </p:nvSpPr>
        <p:spPr bwMode="auto">
          <a:xfrm>
            <a:off x="250825" y="3644900"/>
            <a:ext cx="8569325" cy="3046413"/>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es-ES_tradnl" sz="2000" dirty="0"/>
              <a:t>2. </a:t>
            </a:r>
            <a:r>
              <a:rPr lang="it-IT" sz="2000" dirty="0"/>
              <a:t>È normale distinguere la «gravità» dei diversi peccati mortali in base al seguente criterio (in base alla </a:t>
            </a:r>
            <a:r>
              <a:rPr lang="it-IT" sz="2000" i="1" dirty="0"/>
              <a:t>materia</a:t>
            </a:r>
            <a:r>
              <a:rPr lang="it-IT" sz="2000" dirty="0"/>
              <a:t>): </a:t>
            </a:r>
          </a:p>
          <a:p>
            <a:pPr lvl="1">
              <a:defRPr/>
            </a:pPr>
            <a:r>
              <a:rPr lang="it-IT" sz="2000" b="1" dirty="0">
                <a:solidFill>
                  <a:srgbClr val="FF0000"/>
                </a:solidFill>
              </a:rPr>
              <a:t>– </a:t>
            </a:r>
            <a:r>
              <a:rPr lang="it-IT" sz="2000" b="1" i="1" dirty="0">
                <a:solidFill>
                  <a:srgbClr val="FF0000"/>
                </a:solidFill>
              </a:rPr>
              <a:t>ex toto genere suo</a:t>
            </a:r>
            <a:r>
              <a:rPr lang="it-IT" sz="2000" b="1" dirty="0">
                <a:solidFill>
                  <a:srgbClr val="FF0000"/>
                </a:solidFill>
              </a:rPr>
              <a:t>, </a:t>
            </a:r>
            <a:r>
              <a:rPr lang="it-IT" sz="1800" dirty="0"/>
              <a:t>se è sempre grave e se, a motivo della </a:t>
            </a:r>
            <a:r>
              <a:rPr lang="it-IT" sz="1800" i="1" dirty="0"/>
              <a:t>materia</a:t>
            </a:r>
            <a:r>
              <a:rPr lang="it-IT" sz="1800" dirty="0"/>
              <a:t>, comporta sempre un grave disordine contro la legge di Dio, </a:t>
            </a:r>
            <a:r>
              <a:rPr lang="it-IT" sz="1800" u="sng" dirty="0"/>
              <a:t>non ammette «piccolezza di materia»</a:t>
            </a:r>
            <a:r>
              <a:rPr lang="it-IT" sz="1800" dirty="0"/>
              <a:t>: per esempio, la bestemmia,  l’odio a Dio, l’adulterio ecc. </a:t>
            </a:r>
          </a:p>
          <a:p>
            <a:pPr lvl="1">
              <a:defRPr/>
            </a:pPr>
            <a:r>
              <a:rPr lang="it-IT" sz="2000" b="1" i="1" dirty="0">
                <a:solidFill>
                  <a:srgbClr val="FF0000"/>
                </a:solidFill>
              </a:rPr>
              <a:t>– ex genere suo</a:t>
            </a:r>
            <a:r>
              <a:rPr lang="it-IT" dirty="0"/>
              <a:t>: </a:t>
            </a:r>
            <a:r>
              <a:rPr lang="it-IT" sz="1800" i="1" dirty="0"/>
              <a:t>per la loro materia </a:t>
            </a:r>
            <a:r>
              <a:rPr lang="it-IT" sz="1800" dirty="0"/>
              <a:t>comportano un disordine grave, ma </a:t>
            </a:r>
            <a:r>
              <a:rPr lang="it-IT" sz="1800" u="sng" dirty="0"/>
              <a:t>ammettono leggerezza di materia</a:t>
            </a:r>
            <a:r>
              <a:rPr lang="it-IT" sz="1800" dirty="0"/>
              <a:t>: rubare o ingiuriare sono peccati di per sé gravi, ma ammettono una materia imperfetta che non spezzi l’Alleanza con Dio; per esempio, sottrarre una piccola somma o ledere lievemente l’onore del prossimo. Perciò si tratta di mancanze veniali. </a:t>
            </a:r>
            <a:endParaRPr lang="it-IT" dirty="0"/>
          </a:p>
        </p:txBody>
      </p:sp>
      <p:sp>
        <p:nvSpPr>
          <p:cNvPr id="17414" name="Text Box 6">
            <a:extLst>
              <a:ext uri="{FF2B5EF4-FFF2-40B4-BE49-F238E27FC236}">
                <a16:creationId xmlns:a16="http://schemas.microsoft.com/office/drawing/2014/main" id="{E9E1BE67-9354-F09B-A54E-CE0B92002840}"/>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2000" fill="hold"/>
                                        <p:tgtEl>
                                          <p:spTgt spid="8196"/>
                                        </p:tgtEl>
                                        <p:attrNameLst>
                                          <p:attrName>ppt_w</p:attrName>
                                        </p:attrNameLst>
                                      </p:cBhvr>
                                      <p:tavLst>
                                        <p:tav tm="0">
                                          <p:val>
                                            <p:strVal val="(6*min(max(#ppt_w*#ppt_h,.3),1)-7.4)/-.7*#ppt_w"/>
                                          </p:val>
                                        </p:tav>
                                        <p:tav tm="100000">
                                          <p:val>
                                            <p:strVal val="#ppt_w"/>
                                          </p:val>
                                        </p:tav>
                                      </p:tavLst>
                                    </p:anim>
                                    <p:anim calcmode="lin" valueType="num">
                                      <p:cBhvr>
                                        <p:cTn id="8" dur="2000" fill="hold"/>
                                        <p:tgtEl>
                                          <p:spTgt spid="8196"/>
                                        </p:tgtEl>
                                        <p:attrNameLst>
                                          <p:attrName>ppt_h</p:attrName>
                                        </p:attrNameLst>
                                      </p:cBhvr>
                                      <p:tavLst>
                                        <p:tav tm="0">
                                          <p:val>
                                            <p:strVal val="(6*min(max(#ppt_w*#ppt_h,.3),1)-7.4)/-.7*#ppt_h"/>
                                          </p:val>
                                        </p:tav>
                                        <p:tav tm="100000">
                                          <p:val>
                                            <p:strVal val="#ppt_h"/>
                                          </p:val>
                                        </p:tav>
                                      </p:tavLst>
                                    </p:anim>
                                    <p:anim calcmode="lin" valueType="num">
                                      <p:cBhvr>
                                        <p:cTn id="9" dur="2000" fill="hold"/>
                                        <p:tgtEl>
                                          <p:spTgt spid="8196"/>
                                        </p:tgtEl>
                                        <p:attrNameLst>
                                          <p:attrName>ppt_x</p:attrName>
                                        </p:attrNameLst>
                                      </p:cBhvr>
                                      <p:tavLst>
                                        <p:tav tm="0">
                                          <p:val>
                                            <p:fltVal val="0.5"/>
                                          </p:val>
                                        </p:tav>
                                        <p:tav tm="100000">
                                          <p:val>
                                            <p:strVal val="#ppt_x"/>
                                          </p:val>
                                        </p:tav>
                                      </p:tavLst>
                                    </p:anim>
                                    <p:anim calcmode="lin" valueType="num">
                                      <p:cBhvr>
                                        <p:cTn id="10" dur="2000" fill="hold"/>
                                        <p:tgtEl>
                                          <p:spTgt spid="819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6*min(max(#ppt_w*#ppt_h,.3),1)-7.4)/-.7*#ppt_w"/>
                                          </p:val>
                                        </p:tav>
                                        <p:tav tm="100000">
                                          <p:val>
                                            <p:strVal val="#ppt_w"/>
                                          </p:val>
                                        </p:tav>
                                      </p:tavLst>
                                    </p:anim>
                                    <p:anim calcmode="lin" valueType="num">
                                      <p:cBhvr>
                                        <p:cTn id="16" dur="500" fill="hold"/>
                                        <p:tgtEl>
                                          <p:spTgt spid="7"/>
                                        </p:tgtEl>
                                        <p:attrNameLst>
                                          <p:attrName>ppt_h</p:attrName>
                                        </p:attrNameLst>
                                      </p:cBhvr>
                                      <p:tavLst>
                                        <p:tav tm="0">
                                          <p:val>
                                            <p:strVal val="(6*min(max(#ppt_w*#ppt_h,.3),1)-7.4)/-.7*#ppt_h"/>
                                          </p:val>
                                        </p:tav>
                                        <p:tav tm="100000">
                                          <p:val>
                                            <p:strVal val="#ppt_h"/>
                                          </p:val>
                                        </p:tav>
                                      </p:tavLst>
                                    </p:anim>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7"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1F0A476-0830-7368-7DC1-0B0D0913F78D}"/>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15</a:t>
            </a:r>
            <a:endParaRPr lang="es-ES_tradnl" sz="2400" dirty="0"/>
          </a:p>
        </p:txBody>
      </p:sp>
      <p:sp>
        <p:nvSpPr>
          <p:cNvPr id="18435" name="Rectangle 3">
            <a:extLst>
              <a:ext uri="{FF2B5EF4-FFF2-40B4-BE49-F238E27FC236}">
                <a16:creationId xmlns:a16="http://schemas.microsoft.com/office/drawing/2014/main" id="{ACD0D8DF-8CAA-4209-5521-1FEBBA663967}"/>
              </a:ext>
            </a:extLst>
          </p:cNvPr>
          <p:cNvSpPr>
            <a:spLocks noChangeArrowheads="1"/>
          </p:cNvSpPr>
          <p:nvPr/>
        </p:nvSpPr>
        <p:spPr bwMode="auto">
          <a:xfrm>
            <a:off x="0" y="914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Valutazione morale dei peccati, 2</a:t>
            </a:r>
          </a:p>
          <a:p>
            <a:pPr algn="ctr"/>
            <a:r>
              <a:rPr lang="it-IT" altLang="it-IT" sz="2000" b="1">
                <a:solidFill>
                  <a:srgbClr val="FF0000"/>
                </a:solidFill>
              </a:rPr>
              <a:t>Il peccato è un male in sé stesso, ma bisogna stabilire un criterio per valutare la gravità dei diversi peccati</a:t>
            </a:r>
            <a:endParaRPr lang="es-ES_tradnl" altLang="it-IT" sz="2000" b="1">
              <a:solidFill>
                <a:srgbClr val="FF0000"/>
              </a:solidFill>
            </a:endParaRPr>
          </a:p>
        </p:txBody>
      </p:sp>
      <p:sp>
        <p:nvSpPr>
          <p:cNvPr id="8196" name="Text Box 4">
            <a:extLst>
              <a:ext uri="{FF2B5EF4-FFF2-40B4-BE49-F238E27FC236}">
                <a16:creationId xmlns:a16="http://schemas.microsoft.com/office/drawing/2014/main" id="{208F8C69-9FD4-0486-4E78-7E78EE6A0914}"/>
              </a:ext>
            </a:extLst>
          </p:cNvPr>
          <p:cNvSpPr txBox="1">
            <a:spLocks noChangeArrowheads="1"/>
          </p:cNvSpPr>
          <p:nvPr/>
        </p:nvSpPr>
        <p:spPr bwMode="auto">
          <a:xfrm>
            <a:off x="250825" y="1941513"/>
            <a:ext cx="8569325" cy="1816100"/>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it-IT" sz="2000" dirty="0"/>
              <a:t>3. Perché si commetta un peccato lieve o veniale, si richiedono questi requisiti minimi; se ne manca anche solo uno, non c’è peccato: </a:t>
            </a:r>
          </a:p>
          <a:p>
            <a:pPr lvl="1">
              <a:defRPr/>
            </a:pPr>
            <a:r>
              <a:rPr lang="it-IT" sz="1800" b="1" dirty="0">
                <a:solidFill>
                  <a:srgbClr val="FF0000"/>
                </a:solidFill>
              </a:rPr>
              <a:t>– </a:t>
            </a:r>
            <a:r>
              <a:rPr lang="it-IT" sz="1800" b="1" i="1" dirty="0">
                <a:solidFill>
                  <a:srgbClr val="FF0000"/>
                </a:solidFill>
              </a:rPr>
              <a:t>materia lieve</a:t>
            </a:r>
            <a:r>
              <a:rPr lang="it-IT" sz="1800" b="1" dirty="0">
                <a:solidFill>
                  <a:srgbClr val="FF0000"/>
                </a:solidFill>
              </a:rPr>
              <a:t>: </a:t>
            </a:r>
            <a:r>
              <a:rPr lang="it-IT" sz="1800" dirty="0"/>
              <a:t>si deduce dal triplice criterio indicato più sopra per il «peccato mortale»; </a:t>
            </a:r>
          </a:p>
          <a:p>
            <a:pPr lvl="1">
              <a:defRPr/>
            </a:pPr>
            <a:r>
              <a:rPr lang="it-IT" sz="1800" b="1" i="1" dirty="0">
                <a:solidFill>
                  <a:srgbClr val="FF0000"/>
                </a:solidFill>
              </a:rPr>
              <a:t>– una certa avvertenza</a:t>
            </a:r>
            <a:r>
              <a:rPr lang="it-IT" sz="1800" dirty="0"/>
              <a:t>: quella sufficiente perché si possa parlare di un atto umano; </a:t>
            </a:r>
          </a:p>
          <a:p>
            <a:pPr lvl="1">
              <a:defRPr/>
            </a:pPr>
            <a:r>
              <a:rPr lang="it-IT" sz="1800" b="1" i="1" dirty="0">
                <a:solidFill>
                  <a:srgbClr val="FF0000"/>
                </a:solidFill>
              </a:rPr>
              <a:t>– qualche conoscenza</a:t>
            </a:r>
            <a:r>
              <a:rPr lang="it-IT" sz="1800" dirty="0"/>
              <a:t>: si richiede un certo intervento della volontà. </a:t>
            </a:r>
          </a:p>
        </p:txBody>
      </p:sp>
      <p:sp>
        <p:nvSpPr>
          <p:cNvPr id="7" name="Text Box 4">
            <a:extLst>
              <a:ext uri="{FF2B5EF4-FFF2-40B4-BE49-F238E27FC236}">
                <a16:creationId xmlns:a16="http://schemas.microsoft.com/office/drawing/2014/main" id="{A3A8B01B-E8A5-BC33-D743-236D7210ED4D}"/>
              </a:ext>
            </a:extLst>
          </p:cNvPr>
          <p:cNvSpPr txBox="1">
            <a:spLocks noChangeArrowheads="1"/>
          </p:cNvSpPr>
          <p:nvPr/>
        </p:nvSpPr>
        <p:spPr bwMode="auto">
          <a:xfrm>
            <a:off x="250825" y="3868738"/>
            <a:ext cx="8569325" cy="2892425"/>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it-IT" sz="2000" dirty="0"/>
              <a:t>4. In alcuni casi una materia lieve può dar luogo a un peccato grave: </a:t>
            </a:r>
          </a:p>
          <a:p>
            <a:pPr lvl="1">
              <a:defRPr/>
            </a:pPr>
            <a:r>
              <a:rPr lang="it-IT" sz="1800" b="1" i="1" dirty="0">
                <a:solidFill>
                  <a:srgbClr val="FF0000"/>
                </a:solidFill>
              </a:rPr>
              <a:t>– per il fine</a:t>
            </a:r>
            <a:r>
              <a:rPr lang="it-IT" sz="1800" dirty="0"/>
              <a:t>: un fine gravemente cattivo può rendere un’azione gravemente cattiva; per esempio, una lieve ingiuria detta per provocare una bestemmia; </a:t>
            </a:r>
          </a:p>
          <a:p>
            <a:pPr lvl="1">
              <a:defRPr/>
            </a:pPr>
            <a:r>
              <a:rPr lang="it-IT" sz="1800" b="1" i="1" dirty="0">
                <a:solidFill>
                  <a:srgbClr val="FF0000"/>
                </a:solidFill>
              </a:rPr>
              <a:t>– per il disprezzo della legge che obbliga solo lievemente</a:t>
            </a:r>
            <a:r>
              <a:rPr lang="it-IT" sz="1800" dirty="0"/>
              <a:t>: perché è un’ingiuria all’autore di quella legge; </a:t>
            </a:r>
          </a:p>
          <a:p>
            <a:pPr lvl="1">
              <a:defRPr/>
            </a:pPr>
            <a:r>
              <a:rPr lang="it-IT" sz="1800" b="1" i="1" dirty="0">
                <a:solidFill>
                  <a:srgbClr val="FF0000"/>
                </a:solidFill>
              </a:rPr>
              <a:t>– per scandalo</a:t>
            </a:r>
            <a:r>
              <a:rPr lang="it-IT" sz="1800" dirty="0"/>
              <a:t>: un’azione in sé lieve può produrre un grave scandalo; </a:t>
            </a:r>
          </a:p>
          <a:p>
            <a:pPr lvl="1">
              <a:defRPr/>
            </a:pPr>
            <a:r>
              <a:rPr lang="it-IT" sz="1800" b="1" i="1" dirty="0">
                <a:solidFill>
                  <a:srgbClr val="FF0000"/>
                </a:solidFill>
              </a:rPr>
              <a:t>– per essere occasione di peccato grave</a:t>
            </a:r>
            <a:r>
              <a:rPr lang="it-IT" sz="1800" dirty="0"/>
              <a:t>: mettersi in pericolo imminente di peccare; </a:t>
            </a:r>
          </a:p>
          <a:p>
            <a:pPr lvl="1">
              <a:defRPr/>
            </a:pPr>
            <a:r>
              <a:rPr lang="it-IT" sz="1800" b="1" i="1" dirty="0">
                <a:solidFill>
                  <a:srgbClr val="FF0000"/>
                </a:solidFill>
              </a:rPr>
              <a:t>– per accumulo di materia </a:t>
            </a:r>
            <a:r>
              <a:rPr lang="it-IT" sz="1800" dirty="0"/>
              <a:t>(nei peccati che l’ammettono): quando si ha intenzione di commettere un furto grave per mezzo di piccole sottrazioni. Però, una serie di peccati veniali, per sé stessi, non possono costituire un peccato grave.</a:t>
            </a:r>
          </a:p>
        </p:txBody>
      </p:sp>
      <p:sp>
        <p:nvSpPr>
          <p:cNvPr id="18438" name="Text Box 6">
            <a:extLst>
              <a:ext uri="{FF2B5EF4-FFF2-40B4-BE49-F238E27FC236}">
                <a16:creationId xmlns:a16="http://schemas.microsoft.com/office/drawing/2014/main" id="{D92C87A8-186D-8E88-AC6E-87AE181EE3B2}"/>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strVal val="(6*min(max(#ppt_w*#ppt_h,.3),1)-7.4)/-.7*#ppt_w"/>
                                          </p:val>
                                        </p:tav>
                                        <p:tav tm="100000">
                                          <p:val>
                                            <p:strVal val="#ppt_w"/>
                                          </p:val>
                                        </p:tav>
                                      </p:tavLst>
                                    </p:anim>
                                    <p:anim calcmode="lin" valueType="num">
                                      <p:cBhvr>
                                        <p:cTn id="8" dur="500" fill="hold"/>
                                        <p:tgtEl>
                                          <p:spTgt spid="8196"/>
                                        </p:tgtEl>
                                        <p:attrNameLst>
                                          <p:attrName>ppt_h</p:attrName>
                                        </p:attrNameLst>
                                      </p:cBhvr>
                                      <p:tavLst>
                                        <p:tav tm="0">
                                          <p:val>
                                            <p:strVal val="(6*min(max(#ppt_w*#ppt_h,.3),1)-7.4)/-.7*#ppt_h"/>
                                          </p:val>
                                        </p:tav>
                                        <p:tav tm="100000">
                                          <p:val>
                                            <p:strVal val="#ppt_h"/>
                                          </p:val>
                                        </p:tav>
                                      </p:tavLst>
                                    </p:anim>
                                    <p:anim calcmode="lin" valueType="num">
                                      <p:cBhvr>
                                        <p:cTn id="9" dur="500" fill="hold"/>
                                        <p:tgtEl>
                                          <p:spTgt spid="8196"/>
                                        </p:tgtEl>
                                        <p:attrNameLst>
                                          <p:attrName>ppt_x</p:attrName>
                                        </p:attrNameLst>
                                      </p:cBhvr>
                                      <p:tavLst>
                                        <p:tav tm="0">
                                          <p:val>
                                            <p:fltVal val="0.5"/>
                                          </p:val>
                                        </p:tav>
                                        <p:tav tm="100000">
                                          <p:val>
                                            <p:strVal val="#ppt_x"/>
                                          </p:val>
                                        </p:tav>
                                      </p:tavLst>
                                    </p:anim>
                                    <p:anim calcmode="lin" valueType="num">
                                      <p:cBhvr>
                                        <p:cTn id="10" dur="500" fill="hold"/>
                                        <p:tgtEl>
                                          <p:spTgt spid="819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6*min(max(#ppt_w*#ppt_h,.3),1)-7.4)/-.7*#ppt_w"/>
                                          </p:val>
                                        </p:tav>
                                        <p:tav tm="100000">
                                          <p:val>
                                            <p:strVal val="#ppt_w"/>
                                          </p:val>
                                        </p:tav>
                                      </p:tavLst>
                                    </p:anim>
                                    <p:anim calcmode="lin" valueType="num">
                                      <p:cBhvr>
                                        <p:cTn id="16" dur="500" fill="hold"/>
                                        <p:tgtEl>
                                          <p:spTgt spid="7"/>
                                        </p:tgtEl>
                                        <p:attrNameLst>
                                          <p:attrName>ppt_h</p:attrName>
                                        </p:attrNameLst>
                                      </p:cBhvr>
                                      <p:tavLst>
                                        <p:tav tm="0">
                                          <p:val>
                                            <p:strVal val="(6*min(max(#ppt_w*#ppt_h,.3),1)-7.4)/-.7*#ppt_h"/>
                                          </p:val>
                                        </p:tav>
                                        <p:tav tm="100000">
                                          <p:val>
                                            <p:strVal val="#ppt_h"/>
                                          </p:val>
                                        </p:tav>
                                      </p:tavLst>
                                    </p:anim>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34D002A-4093-A56D-45A9-42666E43D2E3}"/>
              </a:ext>
            </a:extLst>
          </p:cNvPr>
          <p:cNvSpPr>
            <a:spLocks noGrp="1" noChangeArrowheads="1"/>
          </p:cNvSpPr>
          <p:nvPr>
            <p:ph type="title"/>
          </p:nvPr>
        </p:nvSpPr>
        <p:spPr/>
        <p:txBody>
          <a:bodyPr/>
          <a:lstStyle/>
          <a:p>
            <a:r>
              <a:rPr lang="it-IT" altLang="it-IT" sz="4000"/>
              <a:t>Martin Lutero (1483-1546) e il principio della </a:t>
            </a:r>
            <a:r>
              <a:rPr lang="it-IT" altLang="it-IT" sz="4000" i="1"/>
              <a:t>sola scriptura</a:t>
            </a:r>
            <a:endParaRPr lang="it-IT" altLang="it-IT" sz="4000"/>
          </a:p>
        </p:txBody>
      </p:sp>
      <p:sp>
        <p:nvSpPr>
          <p:cNvPr id="21507" name="Rectangle 3">
            <a:extLst>
              <a:ext uri="{FF2B5EF4-FFF2-40B4-BE49-F238E27FC236}">
                <a16:creationId xmlns:a16="http://schemas.microsoft.com/office/drawing/2014/main" id="{DCDA6FEF-74F3-C35E-1ABD-3A4BD4CFF851}"/>
              </a:ext>
            </a:extLst>
          </p:cNvPr>
          <p:cNvSpPr>
            <a:spLocks noGrp="1" noChangeArrowheads="1"/>
          </p:cNvSpPr>
          <p:nvPr>
            <p:ph idx="1"/>
          </p:nvPr>
        </p:nvSpPr>
        <p:spPr/>
        <p:txBody>
          <a:bodyPr/>
          <a:lstStyle/>
          <a:p>
            <a:r>
              <a:rPr lang="it-IT" altLang="it-IT"/>
              <a:t>l’identità tra Rivelazione e la Scrittura </a:t>
            </a:r>
          </a:p>
          <a:p>
            <a:r>
              <a:rPr lang="it-IT" altLang="it-IT"/>
              <a:t>ogni cristiano in forza della fede e dello Spirito Santo è abilitato all’interpretazione autentica della Scrittura </a:t>
            </a:r>
          </a:p>
          <a:p>
            <a:r>
              <a:rPr lang="it-IT" altLang="it-IT"/>
              <a:t>non c’è bisogno di ricorrere ad una autorità “esterna” al credente per definire la corretta interpretazione della Scrittura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E204AE-CCEE-1CB2-20A1-CEC1E45F6A2C}"/>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16</a:t>
            </a:r>
            <a:endParaRPr lang="es-ES_tradnl" sz="2400" dirty="0"/>
          </a:p>
        </p:txBody>
      </p:sp>
      <p:sp>
        <p:nvSpPr>
          <p:cNvPr id="19459" name="Rectangle 3">
            <a:extLst>
              <a:ext uri="{FF2B5EF4-FFF2-40B4-BE49-F238E27FC236}">
                <a16:creationId xmlns:a16="http://schemas.microsoft.com/office/drawing/2014/main" id="{4EFCF1E7-F092-52DC-A65F-CB0CB904766A}"/>
              </a:ext>
            </a:extLst>
          </p:cNvPr>
          <p:cNvSpPr>
            <a:spLocks noChangeArrowheads="1"/>
          </p:cNvSpPr>
          <p:nvPr/>
        </p:nvSpPr>
        <p:spPr bwMode="auto">
          <a:xfrm>
            <a:off x="0" y="914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Valutazione morale dei peccati, 3</a:t>
            </a:r>
          </a:p>
        </p:txBody>
      </p:sp>
      <p:sp>
        <p:nvSpPr>
          <p:cNvPr id="8196" name="Text Box 4">
            <a:extLst>
              <a:ext uri="{FF2B5EF4-FFF2-40B4-BE49-F238E27FC236}">
                <a16:creationId xmlns:a16="http://schemas.microsoft.com/office/drawing/2014/main" id="{EC46C878-5318-27B3-CBA1-09A801A43C3A}"/>
              </a:ext>
            </a:extLst>
          </p:cNvPr>
          <p:cNvSpPr txBox="1">
            <a:spLocks noChangeArrowheads="1"/>
          </p:cNvSpPr>
          <p:nvPr/>
        </p:nvSpPr>
        <p:spPr bwMode="auto">
          <a:xfrm>
            <a:off x="250825" y="1341438"/>
            <a:ext cx="8569325" cy="954087"/>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it-IT" sz="2000" dirty="0"/>
              <a:t>5. Un peccato grave può essere soggettivamente lieve per due motivi: </a:t>
            </a:r>
          </a:p>
          <a:p>
            <a:pPr lvl="1">
              <a:defRPr/>
            </a:pPr>
            <a:r>
              <a:rPr lang="it-IT" sz="1800" b="1" i="1" dirty="0">
                <a:solidFill>
                  <a:srgbClr val="FF0000"/>
                </a:solidFill>
              </a:rPr>
              <a:t>– imperfezione dell’atto</a:t>
            </a:r>
            <a:r>
              <a:rPr lang="it-IT" sz="1800" dirty="0"/>
              <a:t>: quando mancano l’avvertenza o il consenso dovuti; </a:t>
            </a:r>
          </a:p>
          <a:p>
            <a:pPr lvl="1">
              <a:defRPr/>
            </a:pPr>
            <a:r>
              <a:rPr lang="it-IT" sz="1800" b="1" i="1" dirty="0">
                <a:solidFill>
                  <a:srgbClr val="FF0000"/>
                </a:solidFill>
              </a:rPr>
              <a:t>– piccolezza di materia</a:t>
            </a:r>
            <a:r>
              <a:rPr lang="it-IT" sz="1800" dirty="0"/>
              <a:t>: se non si conculca essenzialmente la norma dettata</a:t>
            </a:r>
            <a:endParaRPr lang="it-IT" sz="2800" dirty="0"/>
          </a:p>
        </p:txBody>
      </p:sp>
      <p:sp>
        <p:nvSpPr>
          <p:cNvPr id="7" name="Text Box 4">
            <a:extLst>
              <a:ext uri="{FF2B5EF4-FFF2-40B4-BE49-F238E27FC236}">
                <a16:creationId xmlns:a16="http://schemas.microsoft.com/office/drawing/2014/main" id="{5C861F65-A080-8849-8ADC-ABC8455D8694}"/>
              </a:ext>
            </a:extLst>
          </p:cNvPr>
          <p:cNvSpPr txBox="1">
            <a:spLocks noChangeArrowheads="1"/>
          </p:cNvSpPr>
          <p:nvPr/>
        </p:nvSpPr>
        <p:spPr bwMode="auto">
          <a:xfrm>
            <a:off x="250825" y="2349500"/>
            <a:ext cx="8569325" cy="4462463"/>
          </a:xfrm>
          <a:prstGeom prst="rect">
            <a:avLst/>
          </a:prstGeom>
          <a:noFill/>
          <a:ln w="28575">
            <a:noFill/>
            <a:prstDash val="solid"/>
            <a:miter lim="800000"/>
            <a:headEnd/>
            <a:tailEnd/>
          </a:ln>
          <a:effectLst>
            <a:outerShdw blurRad="107950" dist="12700" dir="5400000" algn="ctr">
              <a:srgbClr val="000000"/>
            </a:outerShdw>
          </a:effectLst>
        </p:spPr>
        <p:txBody>
          <a:bodyPr>
            <a:spAutoFit/>
          </a:bodyPr>
          <a:lstStyle/>
          <a:p>
            <a:pPr algn="just">
              <a:defRPr/>
            </a:pPr>
            <a:r>
              <a:rPr lang="it-IT" sz="2000" dirty="0"/>
              <a:t>6. Nella specificazione dei peccati è necessario tenere presente la distinzione in base alla «specie» (genere) e al «numero»:</a:t>
            </a:r>
          </a:p>
          <a:p>
            <a:pPr lvl="1">
              <a:defRPr/>
            </a:pPr>
            <a:r>
              <a:rPr lang="it-IT" sz="1800" b="1" i="1" dirty="0">
                <a:solidFill>
                  <a:srgbClr val="FF0000"/>
                </a:solidFill>
              </a:rPr>
              <a:t> a) Distinzione specifica</a:t>
            </a:r>
            <a:r>
              <a:rPr lang="it-IT" sz="1600" dirty="0"/>
              <a:t>: quando sono atti moralmente cattivi perché si riferiscono a oggetti diversi o perché sono contrari a diverse virtù o precetti. </a:t>
            </a:r>
          </a:p>
          <a:p>
            <a:pPr lvl="1" indent="620713">
              <a:defRPr/>
            </a:pPr>
            <a:r>
              <a:rPr lang="it-IT" sz="1600" dirty="0"/>
              <a:t>– Un solo atto può racchiudere diversi peccati, perché è contrario a diverse virtù, o infrange vari precetti contemporaneamente: l’adulterio, per esempio, è un peccato contro la castità e contro la giustizia; vale a dire, è un peccato particolarmente grave. </a:t>
            </a:r>
          </a:p>
          <a:p>
            <a:pPr lvl="1" indent="620713">
              <a:defRPr/>
            </a:pPr>
            <a:r>
              <a:rPr lang="it-IT" sz="1600" dirty="0"/>
              <a:t>– A motivo dell’oggetto, si commettono vari peccati – numericamente diversi – anche sotto un’unica decisione della libertà, ogni volta che si decide di ripetere lo stesso atto. </a:t>
            </a:r>
          </a:p>
          <a:p>
            <a:pPr lvl="1">
              <a:defRPr/>
            </a:pPr>
            <a:r>
              <a:rPr lang="it-IT" sz="1800" b="1" i="1" dirty="0">
                <a:solidFill>
                  <a:srgbClr val="FF0000"/>
                </a:solidFill>
              </a:rPr>
              <a:t>b) Distinzione numerica</a:t>
            </a:r>
            <a:r>
              <a:rPr lang="it-IT" sz="1600" dirty="0"/>
              <a:t>: Si riferisce al numero concreto di atti che è possibile fare contro una virtù. Si possono formulare due </a:t>
            </a:r>
            <a:r>
              <a:rPr lang="it-IT" sz="1600" dirty="0" err="1"/>
              <a:t>princìpi</a:t>
            </a:r>
            <a:r>
              <a:rPr lang="it-IT" sz="1600" dirty="0"/>
              <a:t>: </a:t>
            </a:r>
          </a:p>
          <a:p>
            <a:pPr lvl="1" indent="620713">
              <a:defRPr/>
            </a:pPr>
            <a:r>
              <a:rPr lang="it-IT" sz="1600" dirty="0"/>
              <a:t>– Perché si possa parlare di «vari peccati», si richiede che si tratti di atti umani diversi e, in generale, che tra gli uni e gli altri sia passato un po’ di tempo. </a:t>
            </a:r>
          </a:p>
          <a:p>
            <a:pPr lvl="1" indent="620713">
              <a:defRPr/>
            </a:pPr>
            <a:r>
              <a:rPr lang="it-IT" sz="1600" dirty="0"/>
              <a:t>– Con un solo atto si possono commettere vari peccati; per esempio, un attentato terrorista che uccide varie persone comporta tanti assassinii quante sono le persone morte. </a:t>
            </a:r>
          </a:p>
          <a:p>
            <a:pPr lvl="1" indent="620713">
              <a:defRPr/>
            </a:pPr>
            <a:r>
              <a:rPr lang="it-IT" sz="1600" dirty="0"/>
              <a:t>– Perché la Confessione sacramentale sia valida si richiede che si confessino tutti i peccati mortali «secondo la specie e secondo il numero».</a:t>
            </a:r>
            <a:endParaRPr lang="it-IT" sz="1800" dirty="0"/>
          </a:p>
        </p:txBody>
      </p:sp>
      <p:sp>
        <p:nvSpPr>
          <p:cNvPr id="19462" name="Text Box 6">
            <a:extLst>
              <a:ext uri="{FF2B5EF4-FFF2-40B4-BE49-F238E27FC236}">
                <a16:creationId xmlns:a16="http://schemas.microsoft.com/office/drawing/2014/main" id="{B573B764-74CD-C067-0945-52DB8AE11F2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strVal val="(6*min(max(#ppt_w*#ppt_h,.3),1)-7.4)/-.7*#ppt_w"/>
                                          </p:val>
                                        </p:tav>
                                        <p:tav tm="100000">
                                          <p:val>
                                            <p:strVal val="#ppt_w"/>
                                          </p:val>
                                        </p:tav>
                                      </p:tavLst>
                                    </p:anim>
                                    <p:anim calcmode="lin" valueType="num">
                                      <p:cBhvr>
                                        <p:cTn id="8" dur="1000" fill="hold"/>
                                        <p:tgtEl>
                                          <p:spTgt spid="8196"/>
                                        </p:tgtEl>
                                        <p:attrNameLst>
                                          <p:attrName>ppt_h</p:attrName>
                                        </p:attrNameLst>
                                      </p:cBhvr>
                                      <p:tavLst>
                                        <p:tav tm="0">
                                          <p:val>
                                            <p:strVal val="(6*min(max(#ppt_w*#ppt_h,.3),1)-7.4)/-.7*#ppt_h"/>
                                          </p:val>
                                        </p:tav>
                                        <p:tav tm="100000">
                                          <p:val>
                                            <p:strVal val="#ppt_h"/>
                                          </p:val>
                                        </p:tav>
                                      </p:tavLst>
                                    </p:anim>
                                    <p:anim calcmode="lin" valueType="num">
                                      <p:cBhvr>
                                        <p:cTn id="9" dur="1000" fill="hold"/>
                                        <p:tgtEl>
                                          <p:spTgt spid="8196"/>
                                        </p:tgtEl>
                                        <p:attrNameLst>
                                          <p:attrName>ppt_x</p:attrName>
                                        </p:attrNameLst>
                                      </p:cBhvr>
                                      <p:tavLst>
                                        <p:tav tm="0">
                                          <p:val>
                                            <p:fltVal val="0.5"/>
                                          </p:val>
                                        </p:tav>
                                        <p:tav tm="100000">
                                          <p:val>
                                            <p:strVal val="#ppt_x"/>
                                          </p:val>
                                        </p:tav>
                                      </p:tavLst>
                                    </p:anim>
                                    <p:anim calcmode="lin" valueType="num">
                                      <p:cBhvr>
                                        <p:cTn id="10" dur="1000" fill="hold"/>
                                        <p:tgtEl>
                                          <p:spTgt spid="819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6*min(max(#ppt_w*#ppt_h,.3),1)-7.4)/-.7*#ppt_w"/>
                                          </p:val>
                                        </p:tav>
                                        <p:tav tm="100000">
                                          <p:val>
                                            <p:strVal val="#ppt_w"/>
                                          </p:val>
                                        </p:tav>
                                      </p:tavLst>
                                    </p:anim>
                                    <p:anim calcmode="lin" valueType="num">
                                      <p:cBhvr>
                                        <p:cTn id="16" dur="1000" fill="hold"/>
                                        <p:tgtEl>
                                          <p:spTgt spid="7"/>
                                        </p:tgtEl>
                                        <p:attrNameLst>
                                          <p:attrName>ppt_h</p:attrName>
                                        </p:attrNameLst>
                                      </p:cBhvr>
                                      <p:tavLst>
                                        <p:tav tm="0">
                                          <p:val>
                                            <p:strVal val="(6*min(max(#ppt_w*#ppt_h,.3),1)-7.4)/-.7*#ppt_h"/>
                                          </p:val>
                                        </p:tav>
                                        <p:tav tm="100000">
                                          <p:val>
                                            <p:strVal val="#ppt_h"/>
                                          </p:val>
                                        </p:tav>
                                      </p:tavLst>
                                    </p:anim>
                                    <p:anim calcmode="lin" valueType="num">
                                      <p:cBhvr>
                                        <p:cTn id="17" dur="1000" fill="hold"/>
                                        <p:tgtEl>
                                          <p:spTgt spid="7"/>
                                        </p:tgtEl>
                                        <p:attrNameLst>
                                          <p:attrName>ppt_x</p:attrName>
                                        </p:attrNameLst>
                                      </p:cBhvr>
                                      <p:tavLst>
                                        <p:tav tm="0">
                                          <p:val>
                                            <p:fltVal val="0.5"/>
                                          </p:val>
                                        </p:tav>
                                        <p:tav tm="100000">
                                          <p:val>
                                            <p:strVal val="#ppt_x"/>
                                          </p:val>
                                        </p:tav>
                                      </p:tavLst>
                                    </p:anim>
                                    <p:anim calcmode="lin" valueType="num">
                                      <p:cBhvr>
                                        <p:cTn id="18" dur="10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7" grpId="0" animBg="1"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0C9B192-987D-1B03-7367-A56475BA46AE}"/>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17</a:t>
            </a:r>
            <a:endParaRPr lang="es-ES_tradnl" sz="2400" dirty="0"/>
          </a:p>
        </p:txBody>
      </p:sp>
      <p:sp>
        <p:nvSpPr>
          <p:cNvPr id="20483" name="Rectangle 3">
            <a:extLst>
              <a:ext uri="{FF2B5EF4-FFF2-40B4-BE49-F238E27FC236}">
                <a16:creationId xmlns:a16="http://schemas.microsoft.com/office/drawing/2014/main" id="{D97D402B-5256-BD4D-B659-58B0449C8FC0}"/>
              </a:ext>
            </a:extLst>
          </p:cNvPr>
          <p:cNvSpPr>
            <a:spLocks noChangeArrowheads="1"/>
          </p:cNvSpPr>
          <p:nvPr/>
        </p:nvSpPr>
        <p:spPr bwMode="auto">
          <a:xfrm>
            <a:off x="0" y="914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L’”opzione fondamentale” e gli atti concreti</a:t>
            </a:r>
          </a:p>
        </p:txBody>
      </p:sp>
      <p:sp>
        <p:nvSpPr>
          <p:cNvPr id="8196" name="Text Box 4">
            <a:extLst>
              <a:ext uri="{FF2B5EF4-FFF2-40B4-BE49-F238E27FC236}">
                <a16:creationId xmlns:a16="http://schemas.microsoft.com/office/drawing/2014/main" id="{F63648C4-1DFD-0C1E-AFCE-12ACD070F467}"/>
              </a:ext>
            </a:extLst>
          </p:cNvPr>
          <p:cNvSpPr txBox="1">
            <a:spLocks noChangeArrowheads="1"/>
          </p:cNvSpPr>
          <p:nvPr/>
        </p:nvSpPr>
        <p:spPr bwMode="auto">
          <a:xfrm>
            <a:off x="250825" y="1509713"/>
            <a:ext cx="8569325" cy="16319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it-IT" sz="2000" b="1" dirty="0">
                <a:solidFill>
                  <a:srgbClr val="C00000"/>
                </a:solidFill>
              </a:rPr>
              <a:t>La morale ha sempre valutato in modo diverso il singolo atto commesso, in rapporto alla disposizione abituale del soggetto (avvertenza e libertà). Per esempio, quando si dubita se un atto è o non è un peccato ci si avvale del seguente criterio: </a:t>
            </a:r>
            <a:r>
              <a:rPr lang="it-IT" sz="2000" b="1" u="sng" dirty="0">
                <a:solidFill>
                  <a:srgbClr val="C00000"/>
                </a:solidFill>
              </a:rPr>
              <a:t>se un individuo di solito non pecca in una certa materia</a:t>
            </a:r>
            <a:r>
              <a:rPr lang="it-IT" sz="2000" b="1" dirty="0">
                <a:solidFill>
                  <a:srgbClr val="C00000"/>
                </a:solidFill>
              </a:rPr>
              <a:t>, quella singola azione non deve essere considerata un peccato.</a:t>
            </a:r>
            <a:endParaRPr lang="it-IT" sz="2800" b="1" dirty="0">
              <a:solidFill>
                <a:srgbClr val="C00000"/>
              </a:solidFill>
            </a:endParaRPr>
          </a:p>
        </p:txBody>
      </p:sp>
      <p:sp>
        <p:nvSpPr>
          <p:cNvPr id="6" name="Text Box 4">
            <a:extLst>
              <a:ext uri="{FF2B5EF4-FFF2-40B4-BE49-F238E27FC236}">
                <a16:creationId xmlns:a16="http://schemas.microsoft.com/office/drawing/2014/main" id="{A49B5C9C-8719-4BB5-BCCA-C04D3E53D4C5}"/>
              </a:ext>
            </a:extLst>
          </p:cNvPr>
          <p:cNvSpPr txBox="1">
            <a:spLocks noChangeArrowheads="1"/>
          </p:cNvSpPr>
          <p:nvPr/>
        </p:nvSpPr>
        <p:spPr bwMode="auto">
          <a:xfrm>
            <a:off x="250825" y="3349625"/>
            <a:ext cx="8569325" cy="1016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it-IT" sz="2000" b="1" dirty="0">
                <a:solidFill>
                  <a:srgbClr val="C00000"/>
                </a:solidFill>
              </a:rPr>
              <a:t>Al contrario, </a:t>
            </a:r>
            <a:r>
              <a:rPr lang="it-IT" sz="2000" b="1" u="sng" dirty="0">
                <a:solidFill>
                  <a:srgbClr val="C00000"/>
                </a:solidFill>
              </a:rPr>
              <a:t>se il soggetto di solito commette quella mancanza</a:t>
            </a:r>
            <a:r>
              <a:rPr lang="it-IT" sz="2000" b="1" dirty="0">
                <a:solidFill>
                  <a:srgbClr val="C00000"/>
                </a:solidFill>
              </a:rPr>
              <a:t>, si deve dedurre che l’azione concreta della quale si dubita deve essere considerata anch’essa un peccato.</a:t>
            </a:r>
            <a:endParaRPr lang="it-IT" sz="2800" b="1" dirty="0">
              <a:solidFill>
                <a:srgbClr val="C00000"/>
              </a:solidFill>
            </a:endParaRPr>
          </a:p>
        </p:txBody>
      </p:sp>
      <p:sp>
        <p:nvSpPr>
          <p:cNvPr id="8" name="Rettangolo 7">
            <a:extLst>
              <a:ext uri="{FF2B5EF4-FFF2-40B4-BE49-F238E27FC236}">
                <a16:creationId xmlns:a16="http://schemas.microsoft.com/office/drawing/2014/main" id="{E51BACEF-AE6C-BD9C-B68F-5BDF0075C0C6}"/>
              </a:ext>
            </a:extLst>
          </p:cNvPr>
          <p:cNvSpPr/>
          <p:nvPr/>
        </p:nvSpPr>
        <p:spPr>
          <a:xfrm>
            <a:off x="251520" y="4653136"/>
            <a:ext cx="8568952" cy="2000548"/>
          </a:xfrm>
          <a:prstGeom prst="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txBody>
          <a:bodyPr>
            <a:spAutoFit/>
          </a:bodyPr>
          <a:lstStyle/>
          <a:p>
            <a:pPr algn="just">
              <a:defRPr/>
            </a:pPr>
            <a:r>
              <a:rPr lang="it-IT" dirty="0">
                <a:solidFill>
                  <a:schemeClr val="bg1"/>
                </a:solidFill>
              </a:rPr>
              <a:t>Alcuni moralisti sono arrivati ad affermare che per poter imputare un peccato grave ad una persona, questa avrebbe dovuto optare chiaramente per esso, e questo in virtù di una decisione ferma, costante e, per quanto possibile, definitiva. È ciò che si è finito col denominare «</a:t>
            </a:r>
            <a:r>
              <a:rPr lang="it-IT" sz="2800" b="1" dirty="0">
                <a:solidFill>
                  <a:schemeClr val="bg1"/>
                </a:solidFill>
              </a:rPr>
              <a:t>opzione fondamentale</a:t>
            </a:r>
            <a:r>
              <a:rPr lang="it-IT" dirty="0">
                <a:solidFill>
                  <a:schemeClr val="bg1"/>
                </a:solidFill>
              </a:rPr>
              <a:t>».</a:t>
            </a:r>
          </a:p>
        </p:txBody>
      </p:sp>
      <p:sp>
        <p:nvSpPr>
          <p:cNvPr id="20489" name="Text Box 6">
            <a:extLst>
              <a:ext uri="{FF2B5EF4-FFF2-40B4-BE49-F238E27FC236}">
                <a16:creationId xmlns:a16="http://schemas.microsoft.com/office/drawing/2014/main" id="{83A521D5-3D80-6799-C24D-FA8A1411A313}"/>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2000" fill="hold"/>
                                        <p:tgtEl>
                                          <p:spTgt spid="8196"/>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8196"/>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8196"/>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6" grpId="0" animBg="1"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402B7DA-5EAC-FC7E-9D8A-6327BD302D7B}"/>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18</a:t>
            </a:r>
            <a:endParaRPr lang="es-ES_tradnl" sz="2400" dirty="0"/>
          </a:p>
        </p:txBody>
      </p:sp>
      <p:sp>
        <p:nvSpPr>
          <p:cNvPr id="21507" name="Rectangle 3">
            <a:extLst>
              <a:ext uri="{FF2B5EF4-FFF2-40B4-BE49-F238E27FC236}">
                <a16:creationId xmlns:a16="http://schemas.microsoft.com/office/drawing/2014/main" id="{1921FCD8-9D7C-BA57-A34D-FA9B0337E1B1}"/>
              </a:ext>
            </a:extLst>
          </p:cNvPr>
          <p:cNvSpPr>
            <a:spLocks noChangeArrowheads="1"/>
          </p:cNvSpPr>
          <p:nvPr/>
        </p:nvSpPr>
        <p:spPr bwMode="auto">
          <a:xfrm>
            <a:off x="0" y="9509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800080"/>
                </a:solidFill>
              </a:rPr>
              <a:t>L’”opzione fondamentale” e gli atti concreti</a:t>
            </a:r>
          </a:p>
        </p:txBody>
      </p:sp>
      <p:sp>
        <p:nvSpPr>
          <p:cNvPr id="8196" name="Text Box 4">
            <a:extLst>
              <a:ext uri="{FF2B5EF4-FFF2-40B4-BE49-F238E27FC236}">
                <a16:creationId xmlns:a16="http://schemas.microsoft.com/office/drawing/2014/main" id="{360555AB-B61C-9D85-8224-87F92CC50E74}"/>
              </a:ext>
            </a:extLst>
          </p:cNvPr>
          <p:cNvSpPr txBox="1">
            <a:spLocks noChangeArrowheads="1"/>
          </p:cNvSpPr>
          <p:nvPr/>
        </p:nvSpPr>
        <p:spPr bwMode="auto">
          <a:xfrm>
            <a:off x="250825" y="1509752"/>
            <a:ext cx="8569325" cy="2369880"/>
          </a:xfrm>
          <a:prstGeom prst="rect">
            <a:avLst/>
          </a:prstGeom>
          <a:solidFill>
            <a:srgbClr val="00B05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it-IT" b="1" dirty="0">
                <a:solidFill>
                  <a:srgbClr val="FFFF00"/>
                </a:solidFill>
              </a:rPr>
              <a:t>La teoria dell’«opzione fondamentale» in alcuni autori ha due difetti:</a:t>
            </a:r>
            <a:r>
              <a:rPr lang="it-IT" dirty="0"/>
              <a:t> </a:t>
            </a:r>
          </a:p>
          <a:p>
            <a:pPr marL="457200" indent="-457200" algn="just">
              <a:spcBef>
                <a:spcPts val="1200"/>
              </a:spcBef>
              <a:buFont typeface="+mj-lt"/>
              <a:buAutoNum type="arabicPeriod"/>
              <a:defRPr/>
            </a:pPr>
            <a:r>
              <a:rPr lang="it-IT" sz="2000" b="1" dirty="0"/>
              <a:t>Quasi sempre la descrivono come una cosa che la persona fa </a:t>
            </a:r>
            <a:r>
              <a:rPr lang="it-IT" sz="2000" b="1" u="sng" dirty="0"/>
              <a:t>ordinariamente</a:t>
            </a:r>
            <a:r>
              <a:rPr lang="it-IT" sz="2000" b="1" dirty="0"/>
              <a:t> nel proprio comportamento morale; </a:t>
            </a:r>
          </a:p>
          <a:p>
            <a:pPr marL="457200" indent="-457200" algn="just">
              <a:spcBef>
                <a:spcPts val="1200"/>
              </a:spcBef>
              <a:spcAft>
                <a:spcPts val="600"/>
              </a:spcAft>
              <a:buFont typeface="+mj-lt"/>
              <a:buAutoNum type="arabicPeriod"/>
              <a:defRPr/>
            </a:pPr>
            <a:r>
              <a:rPr lang="it-IT" sz="2000" b="1" dirty="0"/>
              <a:t>Se si riuscisse a formulare la detta opzione radicale, tutti i singoli atti dovrebbero valutarsi solo alla luce di detta opzione.</a:t>
            </a:r>
            <a:endParaRPr lang="it-IT" sz="2800" b="1" dirty="0">
              <a:solidFill>
                <a:srgbClr val="C00000"/>
              </a:solidFill>
            </a:endParaRPr>
          </a:p>
        </p:txBody>
      </p:sp>
      <p:sp>
        <p:nvSpPr>
          <p:cNvPr id="7" name="Rettangolo 6">
            <a:extLst>
              <a:ext uri="{FF2B5EF4-FFF2-40B4-BE49-F238E27FC236}">
                <a16:creationId xmlns:a16="http://schemas.microsoft.com/office/drawing/2014/main" id="{D9D26B41-1267-7A08-1FF9-1EA976DF39D4}"/>
              </a:ext>
            </a:extLst>
          </p:cNvPr>
          <p:cNvSpPr/>
          <p:nvPr/>
        </p:nvSpPr>
        <p:spPr>
          <a:xfrm>
            <a:off x="288032" y="4154304"/>
            <a:ext cx="8460432" cy="2462213"/>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a:spAutoFit/>
          </a:bodyPr>
          <a:lstStyle/>
          <a:p>
            <a:pPr>
              <a:defRPr/>
            </a:pPr>
            <a:r>
              <a:rPr lang="it-IT" b="1" dirty="0">
                <a:solidFill>
                  <a:srgbClr val="FF0000"/>
                </a:solidFill>
              </a:rPr>
              <a:t>La dottrina morale corretta su questo tema è la seguente:</a:t>
            </a:r>
            <a:r>
              <a:rPr lang="it-IT" dirty="0"/>
              <a:t> </a:t>
            </a:r>
          </a:p>
          <a:p>
            <a:pPr marL="457200" indent="-457200">
              <a:spcBef>
                <a:spcPts val="600"/>
              </a:spcBef>
              <a:buFont typeface="+mj-lt"/>
              <a:buAutoNum type="arabicPeriod"/>
              <a:defRPr/>
            </a:pPr>
            <a:r>
              <a:rPr lang="it-IT" dirty="0"/>
              <a:t>In primo luogo, si deve fare in modo che i cristiani facciano una «opzione fondamentale» per Gesù Cristo; </a:t>
            </a:r>
          </a:p>
          <a:p>
            <a:pPr marL="457200" indent="-457200">
              <a:spcBef>
                <a:spcPts val="600"/>
              </a:spcBef>
              <a:buFont typeface="+mj-lt"/>
              <a:buAutoNum type="arabicPeriod"/>
              <a:defRPr/>
            </a:pPr>
            <a:r>
              <a:rPr lang="it-IT" dirty="0"/>
              <a:t>Allo stesso tempo, si deve ammettere l’eticità di ognuno degli atti, dato che può darsi che uno opti per Cristo e tuttavia certe volte commetta il male.</a:t>
            </a:r>
          </a:p>
        </p:txBody>
      </p:sp>
      <p:sp>
        <p:nvSpPr>
          <p:cNvPr id="21514" name="Text Box 6">
            <a:extLst>
              <a:ext uri="{FF2B5EF4-FFF2-40B4-BE49-F238E27FC236}">
                <a16:creationId xmlns:a16="http://schemas.microsoft.com/office/drawing/2014/main" id="{3982BCC0-551A-45CC-20FA-C3FEB5400966}"/>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outVertical)">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CF6335E-4011-DD79-464F-78BA5BEA0BD9}"/>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19</a:t>
            </a:r>
            <a:endParaRPr lang="es-ES_tradnl" sz="2400" dirty="0"/>
          </a:p>
        </p:txBody>
      </p:sp>
      <p:sp>
        <p:nvSpPr>
          <p:cNvPr id="22531" name="Text Box 4">
            <a:extLst>
              <a:ext uri="{FF2B5EF4-FFF2-40B4-BE49-F238E27FC236}">
                <a16:creationId xmlns:a16="http://schemas.microsoft.com/office/drawing/2014/main" id="{158F07EF-A91D-B3F6-ECF1-04604AE78355}"/>
              </a:ext>
            </a:extLst>
          </p:cNvPr>
          <p:cNvSpPr txBox="1">
            <a:spLocks noChangeArrowheads="1"/>
          </p:cNvSpPr>
          <p:nvPr/>
        </p:nvSpPr>
        <p:spPr bwMode="auto">
          <a:xfrm>
            <a:off x="0" y="914400"/>
            <a:ext cx="9144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Principi morali, 1</a:t>
            </a:r>
            <a:endParaRPr lang="es-ES_tradnl" altLang="it-IT">
              <a:solidFill>
                <a:schemeClr val="bg1"/>
              </a:solidFill>
            </a:endParaRPr>
          </a:p>
        </p:txBody>
      </p:sp>
      <p:sp>
        <p:nvSpPr>
          <p:cNvPr id="20489" name="Rectangle 9">
            <a:extLst>
              <a:ext uri="{FF2B5EF4-FFF2-40B4-BE49-F238E27FC236}">
                <a16:creationId xmlns:a16="http://schemas.microsoft.com/office/drawing/2014/main" id="{3DE37ED3-F505-C9E6-4955-400F926CB953}"/>
              </a:ext>
            </a:extLst>
          </p:cNvPr>
          <p:cNvSpPr>
            <a:spLocks noChangeArrowheads="1"/>
          </p:cNvSpPr>
          <p:nvPr/>
        </p:nvSpPr>
        <p:spPr bwMode="auto">
          <a:xfrm>
            <a:off x="179512" y="1484784"/>
            <a:ext cx="8784976" cy="1569660"/>
          </a:xfrm>
          <a:prstGeom prst="rect">
            <a:avLst/>
          </a:prstGeom>
          <a:noFill/>
          <a:ln w="38100">
            <a:solidFill>
              <a:srgbClr val="C00000"/>
            </a:solidFill>
            <a:miter lim="800000"/>
            <a:headEnd/>
            <a:tailEnd/>
          </a:ln>
          <a:effectLst/>
        </p:spPr>
        <p:txBody>
          <a:bodyPr anchor="ctr">
            <a:spAutoFit/>
          </a:bodyPr>
          <a:lstStyle/>
          <a:p>
            <a:pPr algn="just">
              <a:defRPr/>
            </a:pPr>
            <a:r>
              <a:rPr lang="it-IT"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pitchFamily="18" charset="0"/>
              </a:rPr>
              <a:t>È evidente che il peccato ha, per sé stesso, un particolare rilievo nella vita morale di ogni persona. Ecco perché la sua influenza nell’agire dell’uomo deve essere eticamente regolata. A tal riguardo si potrebbero formulare alcuni </a:t>
            </a:r>
            <a:r>
              <a:rPr lang="it-IT" b="1" dirty="0" err="1">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pitchFamily="18" charset="0"/>
              </a:rPr>
              <a:t>princìpi</a:t>
            </a:r>
            <a:r>
              <a:rPr lang="it-IT"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pitchFamily="18" charset="0"/>
              </a:rPr>
              <a:t>. </a:t>
            </a:r>
            <a:endParaRPr lang="it-IT" sz="4400"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0" name="Diagramma 9">
            <a:extLst>
              <a:ext uri="{FF2B5EF4-FFF2-40B4-BE49-F238E27FC236}">
                <a16:creationId xmlns:a16="http://schemas.microsoft.com/office/drawing/2014/main" id="{F09181CA-2737-F3F7-B54E-E1F39022740C}"/>
              </a:ext>
            </a:extLst>
          </p:cNvPr>
          <p:cNvGraphicFramePr/>
          <p:nvPr/>
        </p:nvGraphicFramePr>
        <p:xfrm>
          <a:off x="251520" y="3501008"/>
          <a:ext cx="853345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4" name="Text Box 6">
            <a:extLst>
              <a:ext uri="{FF2B5EF4-FFF2-40B4-BE49-F238E27FC236}">
                <a16:creationId xmlns:a16="http://schemas.microsoft.com/office/drawing/2014/main" id="{DE2A83FD-2DC2-589F-BA40-5F13995046BD}"/>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randombar(horizontal)">
                                      <p:cBhvr>
                                        <p:cTn id="7" dur="1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CD37E16-A80D-A604-C127-CAC600750FD6}"/>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20</a:t>
            </a:r>
            <a:endParaRPr lang="es-ES_tradnl" sz="2400" dirty="0"/>
          </a:p>
        </p:txBody>
      </p:sp>
      <p:sp>
        <p:nvSpPr>
          <p:cNvPr id="23555" name="Text Box 4">
            <a:extLst>
              <a:ext uri="{FF2B5EF4-FFF2-40B4-BE49-F238E27FC236}">
                <a16:creationId xmlns:a16="http://schemas.microsoft.com/office/drawing/2014/main" id="{98E5CE80-EE2C-A0F3-F539-9CCF590FF55C}"/>
              </a:ext>
            </a:extLst>
          </p:cNvPr>
          <p:cNvSpPr txBox="1">
            <a:spLocks noChangeArrowheads="1"/>
          </p:cNvSpPr>
          <p:nvPr/>
        </p:nvSpPr>
        <p:spPr bwMode="auto">
          <a:xfrm>
            <a:off x="0" y="914400"/>
            <a:ext cx="9144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Principi morali, 2</a:t>
            </a:r>
            <a:endParaRPr lang="es-ES_tradnl" altLang="it-IT">
              <a:solidFill>
                <a:schemeClr val="bg1"/>
              </a:solidFill>
            </a:endParaRPr>
          </a:p>
        </p:txBody>
      </p:sp>
      <p:graphicFrame>
        <p:nvGraphicFramePr>
          <p:cNvPr id="10" name="Diagramma 9">
            <a:extLst>
              <a:ext uri="{FF2B5EF4-FFF2-40B4-BE49-F238E27FC236}">
                <a16:creationId xmlns:a16="http://schemas.microsoft.com/office/drawing/2014/main" id="{6DC1DC24-A81C-4F98-AD19-71C583E95731}"/>
              </a:ext>
            </a:extLst>
          </p:cNvPr>
          <p:cNvGraphicFramePr/>
          <p:nvPr/>
        </p:nvGraphicFramePr>
        <p:xfrm>
          <a:off x="251520" y="1484784"/>
          <a:ext cx="85334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Text Box 6">
            <a:extLst>
              <a:ext uri="{FF2B5EF4-FFF2-40B4-BE49-F238E27FC236}">
                <a16:creationId xmlns:a16="http://schemas.microsoft.com/office/drawing/2014/main" id="{31468914-D927-D807-EBAD-EB98AA320BB3}"/>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0E6E12C9-3E0C-4FB3-8145-B9D5352B95FE}"/>
                                            </p:graphicEl>
                                          </p:spTgt>
                                        </p:tgtEl>
                                        <p:attrNameLst>
                                          <p:attrName>style.visibility</p:attrName>
                                        </p:attrNameLst>
                                      </p:cBhvr>
                                      <p:to>
                                        <p:strVal val="visible"/>
                                      </p:to>
                                    </p:set>
                                    <p:animEffect transition="in" filter="wipe(up)">
                                      <p:cBhvr>
                                        <p:cTn id="7" dur="2000"/>
                                        <p:tgtEl>
                                          <p:spTgt spid="10">
                                            <p:graphicEl>
                                              <a:dgm id="{0E6E12C9-3E0C-4FB3-8145-B9D5352B95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B114083E-E107-4118-A756-2EE1F7D9A9AC}"/>
                                            </p:graphicEl>
                                          </p:spTgt>
                                        </p:tgtEl>
                                        <p:attrNameLst>
                                          <p:attrName>style.visibility</p:attrName>
                                        </p:attrNameLst>
                                      </p:cBhvr>
                                      <p:to>
                                        <p:strVal val="visible"/>
                                      </p:to>
                                    </p:set>
                                    <p:animEffect transition="in" filter="wipe(up)">
                                      <p:cBhvr>
                                        <p:cTn id="12" dur="500"/>
                                        <p:tgtEl>
                                          <p:spTgt spid="10">
                                            <p:graphicEl>
                                              <a:dgm id="{B114083E-E107-4118-A756-2EE1F7D9A9A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graphicEl>
                                              <a:dgm id="{ED1CCD43-34E9-4902-9664-56204E0D3E33}"/>
                                            </p:graphicEl>
                                          </p:spTgt>
                                        </p:tgtEl>
                                        <p:attrNameLst>
                                          <p:attrName>style.visibility</p:attrName>
                                        </p:attrNameLst>
                                      </p:cBhvr>
                                      <p:to>
                                        <p:strVal val="visible"/>
                                      </p:to>
                                    </p:set>
                                    <p:animEffect transition="in" filter="wipe(up)">
                                      <p:cBhvr>
                                        <p:cTn id="17" dur="2000"/>
                                        <p:tgtEl>
                                          <p:spTgt spid="10">
                                            <p:graphicEl>
                                              <a:dgm id="{ED1CCD43-34E9-4902-9664-56204E0D3E3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graphicEl>
                                              <a:dgm id="{31B6EE21-9955-423C-9350-AED09B7A250D}"/>
                                            </p:graphicEl>
                                          </p:spTgt>
                                        </p:tgtEl>
                                        <p:attrNameLst>
                                          <p:attrName>style.visibility</p:attrName>
                                        </p:attrNameLst>
                                      </p:cBhvr>
                                      <p:to>
                                        <p:strVal val="visible"/>
                                      </p:to>
                                    </p:set>
                                    <p:animEffect transition="in" filter="wipe(up)">
                                      <p:cBhvr>
                                        <p:cTn id="22" dur="500"/>
                                        <p:tgtEl>
                                          <p:spTgt spid="10">
                                            <p:graphicEl>
                                              <a:dgm id="{31B6EE21-9955-423C-9350-AED09B7A250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graphicEl>
                                              <a:dgm id="{C241193F-0DC0-4786-835D-A72DCF2DA979}"/>
                                            </p:graphicEl>
                                          </p:spTgt>
                                        </p:tgtEl>
                                        <p:attrNameLst>
                                          <p:attrName>style.visibility</p:attrName>
                                        </p:attrNameLst>
                                      </p:cBhvr>
                                      <p:to>
                                        <p:strVal val="visible"/>
                                      </p:to>
                                    </p:set>
                                    <p:animEffect transition="in" filter="wipe(up)">
                                      <p:cBhvr>
                                        <p:cTn id="27" dur="2000"/>
                                        <p:tgtEl>
                                          <p:spTgt spid="10">
                                            <p:graphicEl>
                                              <a:dgm id="{C241193F-0DC0-4786-835D-A72DCF2DA9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graphicEl>
                                              <a:dgm id="{FD1DDA01-5D96-4F65-A59F-488A0C264916}"/>
                                            </p:graphicEl>
                                          </p:spTgt>
                                        </p:tgtEl>
                                        <p:attrNameLst>
                                          <p:attrName>style.visibility</p:attrName>
                                        </p:attrNameLst>
                                      </p:cBhvr>
                                      <p:to>
                                        <p:strVal val="visible"/>
                                      </p:to>
                                    </p:set>
                                    <p:animEffect transition="in" filter="wipe(up)">
                                      <p:cBhvr>
                                        <p:cTn id="32" dur="500"/>
                                        <p:tgtEl>
                                          <p:spTgt spid="10">
                                            <p:graphicEl>
                                              <a:dgm id="{FD1DDA01-5D96-4F65-A59F-488A0C26491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graphicEl>
                                              <a:dgm id="{087D38CD-AAC1-49A5-939C-314CDBA260F9}"/>
                                            </p:graphicEl>
                                          </p:spTgt>
                                        </p:tgtEl>
                                        <p:attrNameLst>
                                          <p:attrName>style.visibility</p:attrName>
                                        </p:attrNameLst>
                                      </p:cBhvr>
                                      <p:to>
                                        <p:strVal val="visible"/>
                                      </p:to>
                                    </p:set>
                                    <p:animEffect transition="in" filter="wipe(up)">
                                      <p:cBhvr>
                                        <p:cTn id="37" dur="2000"/>
                                        <p:tgtEl>
                                          <p:spTgt spid="10">
                                            <p:graphicEl>
                                              <a:dgm id="{087D38CD-AAC1-49A5-939C-314CDBA260F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graphicEl>
                                              <a:dgm id="{83633AB5-096B-4516-A770-15C7FE03A7C5}"/>
                                            </p:graphicEl>
                                          </p:spTgt>
                                        </p:tgtEl>
                                        <p:attrNameLst>
                                          <p:attrName>style.visibility</p:attrName>
                                        </p:attrNameLst>
                                      </p:cBhvr>
                                      <p:to>
                                        <p:strVal val="visible"/>
                                      </p:to>
                                    </p:set>
                                    <p:animEffect transition="in" filter="wipe(up)">
                                      <p:cBhvr>
                                        <p:cTn id="42" dur="2000"/>
                                        <p:tgtEl>
                                          <p:spTgt spid="10">
                                            <p:graphicEl>
                                              <a:dgm id="{83633AB5-096B-4516-A770-15C7FE03A7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3D9E40C-6272-5559-6FC4-461F038B03B6}"/>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21</a:t>
            </a:r>
            <a:endParaRPr lang="es-ES_tradnl" sz="2400" dirty="0"/>
          </a:p>
        </p:txBody>
      </p:sp>
      <p:sp>
        <p:nvSpPr>
          <p:cNvPr id="24579" name="Text Box 4">
            <a:extLst>
              <a:ext uri="{FF2B5EF4-FFF2-40B4-BE49-F238E27FC236}">
                <a16:creationId xmlns:a16="http://schemas.microsoft.com/office/drawing/2014/main" id="{25F774A9-3E8B-153B-28E5-BDC959AA0F1C}"/>
              </a:ext>
            </a:extLst>
          </p:cNvPr>
          <p:cNvSpPr txBox="1">
            <a:spLocks noChangeArrowheads="1"/>
          </p:cNvSpPr>
          <p:nvPr/>
        </p:nvSpPr>
        <p:spPr bwMode="auto">
          <a:xfrm>
            <a:off x="0" y="914400"/>
            <a:ext cx="9144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Principi morali, 3</a:t>
            </a:r>
            <a:endParaRPr lang="es-ES_tradnl" altLang="it-IT">
              <a:solidFill>
                <a:schemeClr val="bg1"/>
              </a:solidFill>
            </a:endParaRPr>
          </a:p>
        </p:txBody>
      </p:sp>
      <p:graphicFrame>
        <p:nvGraphicFramePr>
          <p:cNvPr id="10" name="Diagramma 9">
            <a:extLst>
              <a:ext uri="{FF2B5EF4-FFF2-40B4-BE49-F238E27FC236}">
                <a16:creationId xmlns:a16="http://schemas.microsoft.com/office/drawing/2014/main" id="{7EA76722-4BC9-A9E5-C52B-A4D966DA997D}"/>
              </a:ext>
            </a:extLst>
          </p:cNvPr>
          <p:cNvGraphicFramePr/>
          <p:nvPr/>
        </p:nvGraphicFramePr>
        <p:xfrm>
          <a:off x="251520" y="1412776"/>
          <a:ext cx="8533456"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1" name="Text Box 6">
            <a:extLst>
              <a:ext uri="{FF2B5EF4-FFF2-40B4-BE49-F238E27FC236}">
                <a16:creationId xmlns:a16="http://schemas.microsoft.com/office/drawing/2014/main" id="{FD26764D-DFD7-D91D-FAE2-2C745B77037A}"/>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0E6E12C9-3E0C-4FB3-8145-B9D5352B95FE}"/>
                                            </p:graphicEl>
                                          </p:spTgt>
                                        </p:tgtEl>
                                        <p:attrNameLst>
                                          <p:attrName>style.visibility</p:attrName>
                                        </p:attrNameLst>
                                      </p:cBhvr>
                                      <p:to>
                                        <p:strVal val="visible"/>
                                      </p:to>
                                    </p:set>
                                    <p:animEffect transition="in" filter="wipe(up)">
                                      <p:cBhvr>
                                        <p:cTn id="7" dur="2000"/>
                                        <p:tgtEl>
                                          <p:spTgt spid="10">
                                            <p:graphicEl>
                                              <a:dgm id="{0E6E12C9-3E0C-4FB3-8145-B9D5352B95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B114083E-E107-4118-A756-2EE1F7D9A9AC}"/>
                                            </p:graphicEl>
                                          </p:spTgt>
                                        </p:tgtEl>
                                        <p:attrNameLst>
                                          <p:attrName>style.visibility</p:attrName>
                                        </p:attrNameLst>
                                      </p:cBhvr>
                                      <p:to>
                                        <p:strVal val="visible"/>
                                      </p:to>
                                    </p:set>
                                    <p:animEffect transition="in" filter="wipe(up)">
                                      <p:cBhvr>
                                        <p:cTn id="12" dur="500"/>
                                        <p:tgtEl>
                                          <p:spTgt spid="10">
                                            <p:graphicEl>
                                              <a:dgm id="{B114083E-E107-4118-A756-2EE1F7D9A9A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graphicEl>
                                              <a:dgm id="{ED1CCD43-34E9-4902-9664-56204E0D3E33}"/>
                                            </p:graphicEl>
                                          </p:spTgt>
                                        </p:tgtEl>
                                        <p:attrNameLst>
                                          <p:attrName>style.visibility</p:attrName>
                                        </p:attrNameLst>
                                      </p:cBhvr>
                                      <p:to>
                                        <p:strVal val="visible"/>
                                      </p:to>
                                    </p:set>
                                    <p:animEffect transition="in" filter="wipe(up)">
                                      <p:cBhvr>
                                        <p:cTn id="17" dur="2000"/>
                                        <p:tgtEl>
                                          <p:spTgt spid="10">
                                            <p:graphicEl>
                                              <a:dgm id="{ED1CCD43-34E9-4902-9664-56204E0D3E3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graphicEl>
                                              <a:dgm id="{31B6EE21-9955-423C-9350-AED09B7A250D}"/>
                                            </p:graphicEl>
                                          </p:spTgt>
                                        </p:tgtEl>
                                        <p:attrNameLst>
                                          <p:attrName>style.visibility</p:attrName>
                                        </p:attrNameLst>
                                      </p:cBhvr>
                                      <p:to>
                                        <p:strVal val="visible"/>
                                      </p:to>
                                    </p:set>
                                    <p:animEffect transition="in" filter="wipe(up)">
                                      <p:cBhvr>
                                        <p:cTn id="22" dur="500"/>
                                        <p:tgtEl>
                                          <p:spTgt spid="10">
                                            <p:graphicEl>
                                              <a:dgm id="{31B6EE21-9955-423C-9350-AED09B7A250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graphicEl>
                                              <a:dgm id="{C241193F-0DC0-4786-835D-A72DCF2DA979}"/>
                                            </p:graphicEl>
                                          </p:spTgt>
                                        </p:tgtEl>
                                        <p:attrNameLst>
                                          <p:attrName>style.visibility</p:attrName>
                                        </p:attrNameLst>
                                      </p:cBhvr>
                                      <p:to>
                                        <p:strVal val="visible"/>
                                      </p:to>
                                    </p:set>
                                    <p:animEffect transition="in" filter="wipe(up)">
                                      <p:cBhvr>
                                        <p:cTn id="27" dur="2000"/>
                                        <p:tgtEl>
                                          <p:spTgt spid="10">
                                            <p:graphicEl>
                                              <a:dgm id="{C241193F-0DC0-4786-835D-A72DCF2DA9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graphicEl>
                                              <a:dgm id="{FD1DDA01-5D96-4F65-A59F-488A0C264916}"/>
                                            </p:graphicEl>
                                          </p:spTgt>
                                        </p:tgtEl>
                                        <p:attrNameLst>
                                          <p:attrName>style.visibility</p:attrName>
                                        </p:attrNameLst>
                                      </p:cBhvr>
                                      <p:to>
                                        <p:strVal val="visible"/>
                                      </p:to>
                                    </p:set>
                                    <p:animEffect transition="in" filter="wipe(up)">
                                      <p:cBhvr>
                                        <p:cTn id="32" dur="500"/>
                                        <p:tgtEl>
                                          <p:spTgt spid="10">
                                            <p:graphicEl>
                                              <a:dgm id="{FD1DDA01-5D96-4F65-A59F-488A0C2649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F8F3E16-32B7-DEEF-EB49-7DAC7CDE6642}"/>
              </a:ext>
            </a:extLst>
          </p:cNvPr>
          <p:cNvSpPr>
            <a:spLocks noGrp="1" noChangeArrowheads="1"/>
          </p:cNvSpPr>
          <p:nvPr>
            <p:ph type="title"/>
          </p:nvPr>
        </p:nvSpPr>
        <p:spPr>
          <a:xfrm>
            <a:off x="0" y="0"/>
            <a:ext cx="9144000" cy="990600"/>
          </a:xfrm>
          <a:solidFill>
            <a:srgbClr val="FFC000"/>
          </a:solidFill>
        </p:spPr>
        <p:txBody>
          <a:bodyPr/>
          <a:lstStyle/>
          <a:p>
            <a:pPr algn="r">
              <a:defRPr/>
            </a:pPr>
            <a:r>
              <a:rPr lang="es-ES_tradnl" sz="2400" b="1" i="1" dirty="0">
                <a:effectLst>
                  <a:outerShdw blurRad="38100" dist="38100" dir="2700000" algn="tl">
                    <a:srgbClr val="FFFFFF"/>
                  </a:outerShdw>
                </a:effectLst>
              </a:rPr>
              <a:t>PECCATO, 22</a:t>
            </a:r>
            <a:endParaRPr lang="es-ES_tradnl" sz="2400" dirty="0"/>
          </a:p>
        </p:txBody>
      </p:sp>
      <p:sp>
        <p:nvSpPr>
          <p:cNvPr id="25603" name="Text Box 4">
            <a:extLst>
              <a:ext uri="{FF2B5EF4-FFF2-40B4-BE49-F238E27FC236}">
                <a16:creationId xmlns:a16="http://schemas.microsoft.com/office/drawing/2014/main" id="{A4E4C3C9-2D26-CAD6-5268-5FC9AD699FA6}"/>
              </a:ext>
            </a:extLst>
          </p:cNvPr>
          <p:cNvSpPr txBox="1">
            <a:spLocks noChangeArrowheads="1"/>
          </p:cNvSpPr>
          <p:nvPr/>
        </p:nvSpPr>
        <p:spPr bwMode="auto">
          <a:xfrm>
            <a:off x="0" y="981075"/>
            <a:ext cx="9144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Principi morali, 4</a:t>
            </a:r>
            <a:endParaRPr lang="es-ES_tradnl" altLang="it-IT">
              <a:solidFill>
                <a:schemeClr val="bg1"/>
              </a:solidFill>
            </a:endParaRPr>
          </a:p>
        </p:txBody>
      </p:sp>
      <p:graphicFrame>
        <p:nvGraphicFramePr>
          <p:cNvPr id="10" name="Diagramma 9">
            <a:extLst>
              <a:ext uri="{FF2B5EF4-FFF2-40B4-BE49-F238E27FC236}">
                <a16:creationId xmlns:a16="http://schemas.microsoft.com/office/drawing/2014/main" id="{40D5C1F8-71F6-46EE-1F9A-9999CDD5389B}"/>
              </a:ext>
            </a:extLst>
          </p:cNvPr>
          <p:cNvGraphicFramePr/>
          <p:nvPr/>
        </p:nvGraphicFramePr>
        <p:xfrm>
          <a:off x="251520" y="1844824"/>
          <a:ext cx="85334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Text Box 6">
            <a:extLst>
              <a:ext uri="{FF2B5EF4-FFF2-40B4-BE49-F238E27FC236}">
                <a16:creationId xmlns:a16="http://schemas.microsoft.com/office/drawing/2014/main" id="{2AE1C942-4A40-AAC0-ED51-AF2D0F9D3E8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C241193F-0DC0-4786-835D-A72DCF2DA979}"/>
                                            </p:graphicEl>
                                          </p:spTgt>
                                        </p:tgtEl>
                                        <p:attrNameLst>
                                          <p:attrName>style.visibility</p:attrName>
                                        </p:attrNameLst>
                                      </p:cBhvr>
                                      <p:to>
                                        <p:strVal val="visible"/>
                                      </p:to>
                                    </p:set>
                                    <p:animEffect transition="in" filter="wipe(up)">
                                      <p:cBhvr>
                                        <p:cTn id="7" dur="2000"/>
                                        <p:tgtEl>
                                          <p:spTgt spid="10">
                                            <p:graphicEl>
                                              <a:dgm id="{C241193F-0DC0-4786-835D-A72DCF2DA9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FD1DDA01-5D96-4F65-A59F-488A0C264916}"/>
                                            </p:graphicEl>
                                          </p:spTgt>
                                        </p:tgtEl>
                                        <p:attrNameLst>
                                          <p:attrName>style.visibility</p:attrName>
                                        </p:attrNameLst>
                                      </p:cBhvr>
                                      <p:to>
                                        <p:strVal val="visible"/>
                                      </p:to>
                                    </p:set>
                                    <p:animEffect transition="in" filter="wipe(up)">
                                      <p:cBhvr>
                                        <p:cTn id="12" dur="500"/>
                                        <p:tgtEl>
                                          <p:spTgt spid="10">
                                            <p:graphicEl>
                                              <a:dgm id="{FD1DDA01-5D96-4F65-A59F-488A0C26491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graphicEl>
                                              <a:dgm id="{087D38CD-AAC1-49A5-939C-314CDBA260F9}"/>
                                            </p:graphicEl>
                                          </p:spTgt>
                                        </p:tgtEl>
                                        <p:attrNameLst>
                                          <p:attrName>style.visibility</p:attrName>
                                        </p:attrNameLst>
                                      </p:cBhvr>
                                      <p:to>
                                        <p:strVal val="visible"/>
                                      </p:to>
                                    </p:set>
                                    <p:animEffect transition="in" filter="wipe(up)">
                                      <p:cBhvr>
                                        <p:cTn id="17" dur="2000"/>
                                        <p:tgtEl>
                                          <p:spTgt spid="10">
                                            <p:graphicEl>
                                              <a:dgm id="{087D38CD-AAC1-49A5-939C-314CDBA260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graphicEl>
                                              <a:dgm id="{83633AB5-096B-4516-A770-15C7FE03A7C5}"/>
                                            </p:graphicEl>
                                          </p:spTgt>
                                        </p:tgtEl>
                                        <p:attrNameLst>
                                          <p:attrName>style.visibility</p:attrName>
                                        </p:attrNameLst>
                                      </p:cBhvr>
                                      <p:to>
                                        <p:strVal val="visible"/>
                                      </p:to>
                                    </p:set>
                                    <p:animEffect transition="in" filter="wipe(up)">
                                      <p:cBhvr>
                                        <p:cTn id="22" dur="2000"/>
                                        <p:tgtEl>
                                          <p:spTgt spid="10">
                                            <p:graphicEl>
                                              <a:dgm id="{83633AB5-096B-4516-A770-15C7FE03A7C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graphicEl>
                                              <a:dgm id="{E7953E36-E4C3-43E3-8436-5B9B1342B399}"/>
                                            </p:graphicEl>
                                          </p:spTgt>
                                        </p:tgtEl>
                                        <p:attrNameLst>
                                          <p:attrName>style.visibility</p:attrName>
                                        </p:attrNameLst>
                                      </p:cBhvr>
                                      <p:to>
                                        <p:strVal val="visible"/>
                                      </p:to>
                                    </p:set>
                                    <p:animEffect transition="in" filter="wipe(up)">
                                      <p:cBhvr>
                                        <p:cTn id="27" dur="2000"/>
                                        <p:tgtEl>
                                          <p:spTgt spid="10">
                                            <p:graphicEl>
                                              <a:dgm id="{E7953E36-E4C3-43E3-8436-5B9B1342B3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graphicEl>
                                              <a:dgm id="{D7D8C196-F5DD-41A1-BF5D-01567F9FB701}"/>
                                            </p:graphicEl>
                                          </p:spTgt>
                                        </p:tgtEl>
                                        <p:attrNameLst>
                                          <p:attrName>style.visibility</p:attrName>
                                        </p:attrNameLst>
                                      </p:cBhvr>
                                      <p:to>
                                        <p:strVal val="visible"/>
                                      </p:to>
                                    </p:set>
                                    <p:animEffect transition="in" filter="wipe(up)">
                                      <p:cBhvr>
                                        <p:cTn id="32" dur="2000"/>
                                        <p:tgtEl>
                                          <p:spTgt spid="10">
                                            <p:graphicEl>
                                              <a:dgm id="{D7D8C196-F5DD-41A1-BF5D-01567F9FB7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8E775227-F5A1-3FB7-9349-F51B6FFA5102}"/>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6D2BF0BF-0D39-18FC-B4B0-39B7C9A7F4F9}"/>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X. </a:t>
            </a:r>
            <a:r>
              <a:rPr lang="it-IT" sz="5400" b="1" cap="small" dirty="0">
                <a:solidFill>
                  <a:srgbClr val="C00000"/>
                </a:solidFill>
              </a:rPr>
              <a:t>La conversione del peccatore</a:t>
            </a:r>
            <a:endParaRPr lang="it-IT" sz="4800" b="1" cap="small" dirty="0">
              <a:solidFill>
                <a:srgbClr val="008000"/>
              </a:solidFill>
            </a:endParaRPr>
          </a:p>
        </p:txBody>
      </p:sp>
    </p:spTree>
  </p:cSld>
  <p:clrMapOvr>
    <a:masterClrMapping/>
  </p:clrMapOvr>
  <p:transition>
    <p:wheel/>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AFF0DE4-122F-B63C-2AEC-657F142869E7}"/>
              </a:ext>
            </a:extLst>
          </p:cNvPr>
          <p:cNvSpPr>
            <a:spLocks noGrp="1" noChangeArrowheads="1"/>
          </p:cNvSpPr>
          <p:nvPr>
            <p:ph type="title"/>
          </p:nvPr>
        </p:nvSpPr>
        <p:spPr>
          <a:xfrm>
            <a:off x="0" y="0"/>
            <a:ext cx="9144000" cy="9144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1</a:t>
            </a:r>
            <a:endParaRPr lang="es-ES_tradnl" sz="2400" dirty="0">
              <a:solidFill>
                <a:srgbClr val="FFFF00"/>
              </a:solidFill>
            </a:endParaRPr>
          </a:p>
        </p:txBody>
      </p:sp>
      <p:sp>
        <p:nvSpPr>
          <p:cNvPr id="27651" name="Rettangolo 4">
            <a:extLst>
              <a:ext uri="{FF2B5EF4-FFF2-40B4-BE49-F238E27FC236}">
                <a16:creationId xmlns:a16="http://schemas.microsoft.com/office/drawing/2014/main" id="{A438F1E9-D935-F7D4-CB4C-B41C25EB8E8F}"/>
              </a:ext>
            </a:extLst>
          </p:cNvPr>
          <p:cNvSpPr>
            <a:spLocks noChangeArrowheads="1"/>
          </p:cNvSpPr>
          <p:nvPr/>
        </p:nvSpPr>
        <p:spPr bwMode="auto">
          <a:xfrm>
            <a:off x="2411413" y="908050"/>
            <a:ext cx="4271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2800" b="1">
                <a:solidFill>
                  <a:srgbClr val="C00000"/>
                </a:solidFill>
              </a:rPr>
              <a:t>Necessità della redenzione </a:t>
            </a:r>
          </a:p>
        </p:txBody>
      </p:sp>
      <p:sp>
        <p:nvSpPr>
          <p:cNvPr id="23557" name="Rectangle 5">
            <a:extLst>
              <a:ext uri="{FF2B5EF4-FFF2-40B4-BE49-F238E27FC236}">
                <a16:creationId xmlns:a16="http://schemas.microsoft.com/office/drawing/2014/main" id="{F94649A5-3C2C-AF3D-0000-760B9A6C44AC}"/>
              </a:ext>
            </a:extLst>
          </p:cNvPr>
          <p:cNvSpPr>
            <a:spLocks noChangeArrowheads="1"/>
          </p:cNvSpPr>
          <p:nvPr/>
        </p:nvSpPr>
        <p:spPr bwMode="auto">
          <a:xfrm>
            <a:off x="323850" y="1663700"/>
            <a:ext cx="8569325" cy="5138738"/>
          </a:xfrm>
          <a:prstGeom prst="rect">
            <a:avLst/>
          </a:prstGeom>
          <a:noFill/>
          <a:ln w="9525">
            <a:noFill/>
            <a:miter lim="800000"/>
            <a:headEnd/>
            <a:tailEnd/>
          </a:ln>
          <a:effectLst/>
        </p:spPr>
        <p:txBody>
          <a:bodyPr anchor="ctr">
            <a:spAutoFit/>
          </a:bodyPr>
          <a:lstStyle/>
          <a:p>
            <a:pPr algn="just">
              <a:defRPr/>
            </a:pPr>
            <a:r>
              <a:rPr lang="it-IT" sz="2000" b="1" dirty="0">
                <a:solidFill>
                  <a:srgbClr val="C00000"/>
                </a:solidFill>
                <a:ea typeface="Times New Roman" pitchFamily="18" charset="0"/>
              </a:rPr>
              <a:t>Il </a:t>
            </a:r>
            <a:r>
              <a:rPr lang="it-IT" b="1" dirty="0">
                <a:solidFill>
                  <a:srgbClr val="C00000"/>
                </a:solidFill>
                <a:effectLst>
                  <a:outerShdw blurRad="38100" dist="38100" dir="2700000" algn="tl">
                    <a:srgbClr val="000000">
                      <a:alpha val="43137"/>
                    </a:srgbClr>
                  </a:outerShdw>
                </a:effectLst>
                <a:ea typeface="Times New Roman" pitchFamily="18" charset="0"/>
              </a:rPr>
              <a:t>peccato </a:t>
            </a:r>
            <a:r>
              <a:rPr lang="it-IT" sz="2000" b="1" dirty="0">
                <a:solidFill>
                  <a:srgbClr val="C00000"/>
                </a:solidFill>
                <a:ea typeface="Times New Roman" pitchFamily="18" charset="0"/>
              </a:rPr>
              <a:t>include un duplice male: l’offesa a Dio e il deterioramento della vocazione originaria dell’uomo. Infatti:</a:t>
            </a:r>
          </a:p>
          <a:p>
            <a:pPr marL="228600" indent="-228600" algn="just">
              <a:buFont typeface="+mj-lt"/>
              <a:buAutoNum type="arabicPeriod"/>
              <a:defRPr/>
            </a:pPr>
            <a:r>
              <a:rPr lang="it-IT" sz="2000" b="1" dirty="0">
                <a:solidFill>
                  <a:srgbClr val="C00000"/>
                </a:solidFill>
                <a:ea typeface="Times New Roman" pitchFamily="18" charset="0"/>
              </a:rPr>
              <a:t>Il peccato </a:t>
            </a:r>
            <a:r>
              <a:rPr lang="it-IT" sz="2000" b="1" u="sng" dirty="0">
                <a:solidFill>
                  <a:srgbClr val="C00000"/>
                </a:solidFill>
                <a:ea typeface="Times New Roman" pitchFamily="18" charset="0"/>
              </a:rPr>
              <a:t>offende la grandezza di Dio </a:t>
            </a:r>
            <a:r>
              <a:rPr lang="it-IT" sz="2000" b="1" dirty="0">
                <a:solidFill>
                  <a:srgbClr val="C00000"/>
                </a:solidFill>
                <a:ea typeface="Times New Roman" pitchFamily="18" charset="0"/>
              </a:rPr>
              <a:t>che, come Creatore e Padre, deve essere riconosciuto e amato dall’essere razionale. </a:t>
            </a:r>
          </a:p>
          <a:p>
            <a:pPr marL="228600" indent="-228600" algn="just">
              <a:buFont typeface="+mj-lt"/>
              <a:buAutoNum type="arabicPeriod"/>
              <a:defRPr/>
            </a:pPr>
            <a:r>
              <a:rPr lang="it-IT" sz="2000" b="1" dirty="0">
                <a:solidFill>
                  <a:srgbClr val="C00000"/>
                </a:solidFill>
                <a:ea typeface="Times New Roman" pitchFamily="18" charset="0"/>
              </a:rPr>
              <a:t>Allo stesso tempo il peccato </a:t>
            </a:r>
            <a:r>
              <a:rPr lang="it-IT" sz="2000" b="1" u="sng" dirty="0">
                <a:solidFill>
                  <a:srgbClr val="C00000"/>
                </a:solidFill>
                <a:ea typeface="Times New Roman" pitchFamily="18" charset="0"/>
              </a:rPr>
              <a:t>avvilisce la dignità dell’uomo</a:t>
            </a:r>
            <a:r>
              <a:rPr lang="it-IT" sz="2000" b="1" dirty="0">
                <a:solidFill>
                  <a:srgbClr val="C00000"/>
                </a:solidFill>
                <a:ea typeface="Times New Roman" pitchFamily="18" charset="0"/>
              </a:rPr>
              <a:t>, dato che impedisce che la persona raggiunga la santità di vita che le è dovuta per la sua condizione di creatura fatta a immagine di Dio. </a:t>
            </a:r>
          </a:p>
          <a:p>
            <a:pPr algn="just">
              <a:defRPr/>
            </a:pPr>
            <a:endParaRPr lang="it-IT" sz="2000" dirty="0">
              <a:solidFill>
                <a:srgbClr val="221E1F"/>
              </a:solidFill>
              <a:ea typeface="Times New Roman" pitchFamily="18" charset="0"/>
            </a:endParaRPr>
          </a:p>
          <a:p>
            <a:pPr algn="just">
              <a:defRPr/>
            </a:pPr>
            <a:r>
              <a:rPr lang="it-IT" sz="2000" b="1" dirty="0">
                <a:solidFill>
                  <a:srgbClr val="7030A0"/>
                </a:solidFill>
                <a:ea typeface="Times New Roman" pitchFamily="18" charset="0"/>
              </a:rPr>
              <a:t>Nel caso di un battezzato, gli effetti sono ancora più gravi in quanto il peccato deteriora la «</a:t>
            </a:r>
            <a:r>
              <a:rPr lang="it-IT" sz="2000" b="1" u="sng" dirty="0">
                <a:solidFill>
                  <a:srgbClr val="7030A0"/>
                </a:solidFill>
                <a:ea typeface="Times New Roman" pitchFamily="18" charset="0"/>
              </a:rPr>
              <a:t>vita nuova</a:t>
            </a:r>
            <a:r>
              <a:rPr lang="it-IT" sz="2000" b="1" dirty="0">
                <a:solidFill>
                  <a:srgbClr val="7030A0"/>
                </a:solidFill>
                <a:ea typeface="Times New Roman" pitchFamily="18" charset="0"/>
              </a:rPr>
              <a:t>», dato che il cristiano non si comporta con la dignità di figlio di Dio che gli è propria. </a:t>
            </a:r>
          </a:p>
          <a:p>
            <a:pPr algn="just">
              <a:defRPr/>
            </a:pPr>
            <a:endParaRPr lang="it-IT" sz="2000" dirty="0">
              <a:solidFill>
                <a:srgbClr val="000000"/>
              </a:solidFill>
              <a:ea typeface="Times New Roman" pitchFamily="18" charset="0"/>
            </a:endParaRPr>
          </a:p>
          <a:p>
            <a:pPr algn="just">
              <a:defRPr/>
            </a:pPr>
            <a:r>
              <a:rPr lang="it-IT" sz="2000" b="1" dirty="0">
                <a:solidFill>
                  <a:srgbClr val="0070C0"/>
                </a:solidFill>
                <a:ea typeface="Times New Roman" pitchFamily="18" charset="0"/>
              </a:rPr>
              <a:t>Il </a:t>
            </a:r>
            <a:r>
              <a:rPr lang="it-IT" b="1" i="1" dirty="0">
                <a:solidFill>
                  <a:srgbClr val="0070C0"/>
                </a:solidFill>
                <a:ea typeface="Times New Roman" pitchFamily="18" charset="0"/>
              </a:rPr>
              <a:t>Catechismo della Chiesa Cattolica </a:t>
            </a:r>
            <a:r>
              <a:rPr lang="it-IT" sz="2000" b="1" dirty="0">
                <a:solidFill>
                  <a:srgbClr val="0070C0"/>
                </a:solidFill>
                <a:ea typeface="Times New Roman" pitchFamily="18" charset="0"/>
              </a:rPr>
              <a:t>presenta tutto questo come in termini di autentica catastrofe, perché il male morale che denominiamo «peccato» offende Dio, modifica il senso ultimo della creazione, maltratta la dignità umana e turba la convivenza tra gli uomini. </a:t>
            </a:r>
            <a:endParaRPr lang="it-IT" sz="4000" b="1" dirty="0">
              <a:solidFill>
                <a:srgbClr val="0070C0"/>
              </a:solidFill>
            </a:endParaRPr>
          </a:p>
        </p:txBody>
      </p:sp>
      <p:sp>
        <p:nvSpPr>
          <p:cNvPr id="27653" name="Text Box 6">
            <a:extLst>
              <a:ext uri="{FF2B5EF4-FFF2-40B4-BE49-F238E27FC236}">
                <a16:creationId xmlns:a16="http://schemas.microsoft.com/office/drawing/2014/main" id="{6E7DC6DF-B81C-AA03-70EF-1051D2E7AA1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2000" fill="hold"/>
                                        <p:tgtEl>
                                          <p:spTgt spid="23557">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35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355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57">
                                            <p:txEl>
                                              <p:pRg st="1" end="1"/>
                                            </p:txEl>
                                          </p:spTgt>
                                        </p:tgtEl>
                                        <p:attrNameLst>
                                          <p:attrName>style.visibility</p:attrName>
                                        </p:attrNameLst>
                                      </p:cBhvr>
                                      <p:to>
                                        <p:strVal val="visible"/>
                                      </p:to>
                                    </p:set>
                                    <p:anim calcmode="lin" valueType="num">
                                      <p:cBhvr>
                                        <p:cTn id="14" dur="2000" fill="hold"/>
                                        <p:tgtEl>
                                          <p:spTgt spid="23557">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2355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355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3557">
                                            <p:txEl>
                                              <p:pRg st="2" end="2"/>
                                            </p:txEl>
                                          </p:spTgt>
                                        </p:tgtEl>
                                        <p:attrNameLst>
                                          <p:attrName>style.visibility</p:attrName>
                                        </p:attrNameLst>
                                      </p:cBhvr>
                                      <p:to>
                                        <p:strVal val="visible"/>
                                      </p:to>
                                    </p:set>
                                    <p:anim calcmode="lin" valueType="num">
                                      <p:cBhvr>
                                        <p:cTn id="21" dur="2000" fill="hold"/>
                                        <p:tgtEl>
                                          <p:spTgt spid="23557">
                                            <p:txEl>
                                              <p:pRg st="2" end="2"/>
                                            </p:txEl>
                                          </p:spTgt>
                                        </p:tgtEl>
                                        <p:attrNameLst>
                                          <p:attrName>ppt_x</p:attrName>
                                        </p:attrNameLst>
                                      </p:cBhvr>
                                      <p:tavLst>
                                        <p:tav tm="0">
                                          <p:val>
                                            <p:strVal val="#ppt_x-.2"/>
                                          </p:val>
                                        </p:tav>
                                        <p:tav tm="100000">
                                          <p:val>
                                            <p:strVal val="#ppt_x"/>
                                          </p:val>
                                        </p:tav>
                                      </p:tavLst>
                                    </p:anim>
                                    <p:anim calcmode="lin" valueType="num">
                                      <p:cBhvr>
                                        <p:cTn id="22" dur="2000" fill="hold"/>
                                        <p:tgtEl>
                                          <p:spTgt spid="2355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2355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3557">
                                            <p:txEl>
                                              <p:pRg st="4" end="4"/>
                                            </p:txEl>
                                          </p:spTgt>
                                        </p:tgtEl>
                                        <p:attrNameLst>
                                          <p:attrName>style.visibility</p:attrName>
                                        </p:attrNameLst>
                                      </p:cBhvr>
                                      <p:to>
                                        <p:strVal val="visible"/>
                                      </p:to>
                                    </p:set>
                                    <p:anim calcmode="lin" valueType="num">
                                      <p:cBhvr>
                                        <p:cTn id="28" dur="2000" fill="hold"/>
                                        <p:tgtEl>
                                          <p:spTgt spid="23557">
                                            <p:txEl>
                                              <p:pRg st="4" end="4"/>
                                            </p:txEl>
                                          </p:spTgt>
                                        </p:tgtEl>
                                        <p:attrNameLst>
                                          <p:attrName>ppt_x</p:attrName>
                                        </p:attrNameLst>
                                      </p:cBhvr>
                                      <p:tavLst>
                                        <p:tav tm="0">
                                          <p:val>
                                            <p:strVal val="#ppt_x-.2"/>
                                          </p:val>
                                        </p:tav>
                                        <p:tav tm="100000">
                                          <p:val>
                                            <p:strVal val="#ppt_x"/>
                                          </p:val>
                                        </p:tav>
                                      </p:tavLst>
                                    </p:anim>
                                    <p:anim calcmode="lin" valueType="num">
                                      <p:cBhvr>
                                        <p:cTn id="29" dur="2000" fill="hold"/>
                                        <p:tgtEl>
                                          <p:spTgt spid="2355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2355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23557">
                                            <p:txEl>
                                              <p:pRg st="6" end="6"/>
                                            </p:txEl>
                                          </p:spTgt>
                                        </p:tgtEl>
                                        <p:attrNameLst>
                                          <p:attrName>style.visibility</p:attrName>
                                        </p:attrNameLst>
                                      </p:cBhvr>
                                      <p:to>
                                        <p:strVal val="visible"/>
                                      </p:to>
                                    </p:set>
                                    <p:anim calcmode="lin" valueType="num">
                                      <p:cBhvr>
                                        <p:cTn id="35" dur="2000" fill="hold"/>
                                        <p:tgtEl>
                                          <p:spTgt spid="23557">
                                            <p:txEl>
                                              <p:pRg st="6" end="6"/>
                                            </p:txEl>
                                          </p:spTgt>
                                        </p:tgtEl>
                                        <p:attrNameLst>
                                          <p:attrName>ppt_x</p:attrName>
                                        </p:attrNameLst>
                                      </p:cBhvr>
                                      <p:tavLst>
                                        <p:tav tm="0">
                                          <p:val>
                                            <p:strVal val="#ppt_x-.2"/>
                                          </p:val>
                                        </p:tav>
                                        <p:tav tm="100000">
                                          <p:val>
                                            <p:strVal val="#ppt_x"/>
                                          </p:val>
                                        </p:tav>
                                      </p:tavLst>
                                    </p:anim>
                                    <p:anim calcmode="lin" valueType="num">
                                      <p:cBhvr>
                                        <p:cTn id="36" dur="2000" fill="hold"/>
                                        <p:tgtEl>
                                          <p:spTgt spid="2355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20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2"/>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92D94F4-7A4C-DCDE-3357-69AEDC9C3546}"/>
              </a:ext>
            </a:extLst>
          </p:cNvPr>
          <p:cNvSpPr>
            <a:spLocks noGrp="1" noChangeArrowheads="1"/>
          </p:cNvSpPr>
          <p:nvPr>
            <p:ph type="title"/>
          </p:nvPr>
        </p:nvSpPr>
        <p:spPr>
          <a:xfrm>
            <a:off x="0" y="0"/>
            <a:ext cx="9144000" cy="9144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2</a:t>
            </a:r>
            <a:endParaRPr lang="es-ES_tradnl" sz="2400" dirty="0">
              <a:solidFill>
                <a:srgbClr val="FFFF00"/>
              </a:solidFill>
            </a:endParaRPr>
          </a:p>
        </p:txBody>
      </p:sp>
      <p:sp>
        <p:nvSpPr>
          <p:cNvPr id="12291" name="Text Box 3">
            <a:extLst>
              <a:ext uri="{FF2B5EF4-FFF2-40B4-BE49-F238E27FC236}">
                <a16:creationId xmlns:a16="http://schemas.microsoft.com/office/drawing/2014/main" id="{CC6FFEDC-8E6C-5F33-F492-BBEC80AFBFCF}"/>
              </a:ext>
            </a:extLst>
          </p:cNvPr>
          <p:cNvSpPr txBox="1">
            <a:spLocks noChangeArrowheads="1"/>
          </p:cNvSpPr>
          <p:nvPr/>
        </p:nvSpPr>
        <p:spPr bwMode="auto">
          <a:xfrm>
            <a:off x="323850" y="1336675"/>
            <a:ext cx="8569325" cy="2308225"/>
          </a:xfrm>
          <a:prstGeom prst="rect">
            <a:avLst/>
          </a:prstGeom>
          <a:noFill/>
          <a:ln w="76200" cmpd="tri">
            <a:solidFill>
              <a:srgbClr val="CC99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1849</a:t>
            </a:r>
            <a:r>
              <a:rPr lang="es-ES_tradnl" dirty="0">
                <a:latin typeface="Times New Roman"/>
              </a:rPr>
              <a:t>: “Il peccato è una mancanza contro la </a:t>
            </a:r>
            <a:r>
              <a:rPr lang="es-ES_tradnl" b="1" dirty="0">
                <a:solidFill>
                  <a:schemeClr val="accent2"/>
                </a:solidFill>
                <a:latin typeface="Times New Roman"/>
              </a:rPr>
              <a:t>ragione</a:t>
            </a:r>
            <a:r>
              <a:rPr lang="es-ES_tradnl" dirty="0">
                <a:latin typeface="Times New Roman"/>
              </a:rPr>
              <a:t>, la </a:t>
            </a:r>
            <a:r>
              <a:rPr lang="es-ES_tradnl" b="1" dirty="0">
                <a:solidFill>
                  <a:schemeClr val="accent2"/>
                </a:solidFill>
                <a:latin typeface="Times New Roman"/>
              </a:rPr>
              <a:t>verità</a:t>
            </a:r>
            <a:r>
              <a:rPr lang="es-ES_tradnl" dirty="0">
                <a:latin typeface="Times New Roman"/>
              </a:rPr>
              <a:t>, la </a:t>
            </a:r>
            <a:r>
              <a:rPr lang="es-ES_tradnl" b="1" dirty="0">
                <a:solidFill>
                  <a:schemeClr val="accent2"/>
                </a:solidFill>
                <a:latin typeface="Times New Roman"/>
              </a:rPr>
              <a:t>retta</a:t>
            </a:r>
            <a:r>
              <a:rPr lang="es-ES_tradnl" dirty="0">
                <a:latin typeface="Times New Roman"/>
              </a:rPr>
              <a:t> </a:t>
            </a:r>
            <a:r>
              <a:rPr lang="es-ES_tradnl" b="1" dirty="0">
                <a:solidFill>
                  <a:schemeClr val="accent2"/>
                </a:solidFill>
                <a:latin typeface="Times New Roman"/>
              </a:rPr>
              <a:t>coscienza</a:t>
            </a:r>
            <a:r>
              <a:rPr lang="es-ES_tradnl" dirty="0">
                <a:latin typeface="Times New Roman"/>
              </a:rPr>
              <a:t>; è una </a:t>
            </a:r>
            <a:r>
              <a:rPr lang="es-ES_tradnl" b="1" dirty="0">
                <a:solidFill>
                  <a:srgbClr val="CC0000"/>
                </a:solidFill>
                <a:latin typeface="Times New Roman"/>
              </a:rPr>
              <a:t>trasgressione in ordine all’amore vero</a:t>
            </a:r>
            <a:r>
              <a:rPr lang="es-ES_tradnl" dirty="0">
                <a:latin typeface="Times New Roman"/>
              </a:rPr>
              <a:t> verso Dio e verso il prossimo, a causa di un </a:t>
            </a:r>
            <a:r>
              <a:rPr lang="es-ES_tradnl" b="1" dirty="0">
                <a:solidFill>
                  <a:srgbClr val="008000"/>
                </a:solidFill>
                <a:latin typeface="Times New Roman"/>
              </a:rPr>
              <a:t>perverso</a:t>
            </a:r>
            <a:r>
              <a:rPr lang="es-ES_tradnl" dirty="0">
                <a:latin typeface="Times New Roman"/>
              </a:rPr>
              <a:t> </a:t>
            </a:r>
            <a:r>
              <a:rPr lang="es-ES_tradnl" b="1" dirty="0">
                <a:solidFill>
                  <a:srgbClr val="008000"/>
                </a:solidFill>
                <a:latin typeface="Times New Roman"/>
              </a:rPr>
              <a:t>attaccamento </a:t>
            </a:r>
            <a:r>
              <a:rPr lang="es-ES_tradnl" dirty="0">
                <a:latin typeface="Times New Roman"/>
              </a:rPr>
              <a:t>a certi beni. </a:t>
            </a:r>
            <a:r>
              <a:rPr lang="es-ES_tradnl" b="1" dirty="0">
                <a:solidFill>
                  <a:srgbClr val="008000"/>
                </a:solidFill>
                <a:latin typeface="Times New Roman"/>
              </a:rPr>
              <a:t>Esso ferisce la natura dell’uomo</a:t>
            </a:r>
            <a:r>
              <a:rPr lang="es-ES_tradnl" dirty="0">
                <a:latin typeface="Times New Roman"/>
              </a:rPr>
              <a:t> e attenta alla solidarietà umana. E’ stato definito </a:t>
            </a:r>
            <a:r>
              <a:rPr lang="es-ES_tradnl" b="1" dirty="0">
                <a:solidFill>
                  <a:srgbClr val="008000"/>
                </a:solidFill>
                <a:latin typeface="Times New Roman"/>
              </a:rPr>
              <a:t>‘una parola, un atto o un desiderio contrari alla legge eterna’</a:t>
            </a:r>
            <a:r>
              <a:rPr lang="es-ES_tradnl" dirty="0">
                <a:latin typeface="Times New Roman"/>
              </a:rPr>
              <a:t> (Sant’Agostino)”.</a:t>
            </a:r>
          </a:p>
        </p:txBody>
      </p:sp>
      <p:sp>
        <p:nvSpPr>
          <p:cNvPr id="12292" name="Text Box 4">
            <a:extLst>
              <a:ext uri="{FF2B5EF4-FFF2-40B4-BE49-F238E27FC236}">
                <a16:creationId xmlns:a16="http://schemas.microsoft.com/office/drawing/2014/main" id="{0E454C04-0471-A95F-7BC7-EDE8D9D95B2B}"/>
              </a:ext>
            </a:extLst>
          </p:cNvPr>
          <p:cNvSpPr txBox="1">
            <a:spLocks noChangeArrowheads="1"/>
          </p:cNvSpPr>
          <p:nvPr/>
        </p:nvSpPr>
        <p:spPr bwMode="auto">
          <a:xfrm>
            <a:off x="323850" y="4144963"/>
            <a:ext cx="8569325" cy="2308225"/>
          </a:xfrm>
          <a:prstGeom prst="rect">
            <a:avLst/>
          </a:prstGeom>
          <a:noFill/>
          <a:ln w="76200" cmpd="tri">
            <a:solidFill>
              <a:srgbClr val="CC99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1850</a:t>
            </a:r>
            <a:r>
              <a:rPr lang="es-ES_tradnl" dirty="0">
                <a:latin typeface="Times New Roman"/>
              </a:rPr>
              <a:t>: “Il peccato è un’</a:t>
            </a:r>
            <a:r>
              <a:rPr lang="es-ES_tradnl" b="1" dirty="0">
                <a:solidFill>
                  <a:schemeClr val="accent2"/>
                </a:solidFill>
                <a:latin typeface="Times New Roman"/>
              </a:rPr>
              <a:t>offesa a Dio</a:t>
            </a:r>
            <a:r>
              <a:rPr lang="es-ES_tradnl" dirty="0">
                <a:latin typeface="Times New Roman"/>
              </a:rPr>
              <a:t> (...). Il peccato si erge </a:t>
            </a:r>
            <a:r>
              <a:rPr lang="es-ES_tradnl" b="1" dirty="0">
                <a:solidFill>
                  <a:srgbClr val="CC0000"/>
                </a:solidFill>
                <a:latin typeface="Times New Roman"/>
              </a:rPr>
              <a:t>contro l’amore</a:t>
            </a:r>
            <a:r>
              <a:rPr lang="es-ES_tradnl" dirty="0">
                <a:latin typeface="Times New Roman"/>
              </a:rPr>
              <a:t> di Dio per noi e </a:t>
            </a:r>
            <a:r>
              <a:rPr lang="es-ES_tradnl" b="1" dirty="0">
                <a:solidFill>
                  <a:srgbClr val="CC0000"/>
                </a:solidFill>
                <a:latin typeface="Times New Roman"/>
              </a:rPr>
              <a:t>allontana da esso i nostri cuori</a:t>
            </a:r>
            <a:r>
              <a:rPr lang="es-ES_tradnl" dirty="0">
                <a:latin typeface="Times New Roman"/>
              </a:rPr>
              <a:t> (...) Il peccato pertanto è </a:t>
            </a:r>
            <a:r>
              <a:rPr lang="es-ES_tradnl" b="1" dirty="0">
                <a:solidFill>
                  <a:srgbClr val="008000"/>
                </a:solidFill>
                <a:latin typeface="Times New Roman"/>
              </a:rPr>
              <a:t>‘amore di sé fino al disprezzo di Dio’</a:t>
            </a:r>
            <a:r>
              <a:rPr lang="es-ES_tradnl" dirty="0">
                <a:latin typeface="Times New Roman"/>
              </a:rPr>
              <a:t> (Sant’Agostino)”. Come il primo peccato, è una disobbedienza, una </a:t>
            </a:r>
            <a:r>
              <a:rPr lang="es-ES_tradnl" b="1" dirty="0">
                <a:solidFill>
                  <a:srgbClr val="008000"/>
                </a:solidFill>
                <a:latin typeface="Times New Roman"/>
              </a:rPr>
              <a:t>ribellione</a:t>
            </a:r>
            <a:r>
              <a:rPr lang="es-ES_tradnl" dirty="0">
                <a:latin typeface="Times New Roman"/>
              </a:rPr>
              <a:t> contro Dio per il desiderio di diventare ‘como dei’, pretendendo di conoscere e </a:t>
            </a:r>
            <a:r>
              <a:rPr lang="es-ES_tradnl" b="1" dirty="0">
                <a:solidFill>
                  <a:schemeClr val="accent2"/>
                </a:solidFill>
                <a:latin typeface="Times New Roman"/>
              </a:rPr>
              <a:t>determinare il bene e il male</a:t>
            </a:r>
            <a:r>
              <a:rPr lang="es-ES_tradnl" dirty="0">
                <a:latin typeface="Times New Roman"/>
              </a:rPr>
              <a:t> (</a:t>
            </a:r>
            <a:r>
              <a:rPr lang="es-ES_tradnl" b="1" u="sng" dirty="0">
                <a:effectLst>
                  <a:outerShdw blurRad="38100" dist="38100" dir="2700000" algn="tl">
                    <a:srgbClr val="C0C0C0"/>
                  </a:outerShdw>
                </a:effectLst>
                <a:latin typeface="Times New Roman"/>
              </a:rPr>
              <a:t>Gv 3, 5</a:t>
            </a:r>
            <a:r>
              <a:rPr lang="es-ES_tradnl" dirty="0">
                <a:latin typeface="Times New Roman"/>
              </a:rPr>
              <a:t>). </a:t>
            </a:r>
          </a:p>
        </p:txBody>
      </p:sp>
      <p:sp>
        <p:nvSpPr>
          <p:cNvPr id="28677" name="Text Box 6">
            <a:extLst>
              <a:ext uri="{FF2B5EF4-FFF2-40B4-BE49-F238E27FC236}">
                <a16:creationId xmlns:a16="http://schemas.microsoft.com/office/drawing/2014/main" id="{9743BFBE-F9CC-7CD0-E555-502DCA8BF2C0}"/>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149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10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linds(horizontal)">
                                      <p:cBhvr>
                                        <p:cTn id="12"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2CBC9CB-FD0F-A5C7-208F-9978037AFC93}"/>
              </a:ext>
            </a:extLst>
          </p:cNvPr>
          <p:cNvSpPr>
            <a:spLocks noGrp="1" noChangeArrowheads="1"/>
          </p:cNvSpPr>
          <p:nvPr>
            <p:ph type="title"/>
          </p:nvPr>
        </p:nvSpPr>
        <p:spPr/>
        <p:txBody>
          <a:bodyPr>
            <a:normAutofit fontScale="90000"/>
          </a:bodyPr>
          <a:lstStyle/>
          <a:p>
            <a:r>
              <a:rPr lang="it-IT" altLang="it-IT" sz="4000"/>
              <a:t>Il Concilio di Trento (1545-62) in risposta alla riforma luterana</a:t>
            </a:r>
          </a:p>
        </p:txBody>
      </p:sp>
      <p:sp>
        <p:nvSpPr>
          <p:cNvPr id="22531" name="Rectangle 3">
            <a:extLst>
              <a:ext uri="{FF2B5EF4-FFF2-40B4-BE49-F238E27FC236}">
                <a16:creationId xmlns:a16="http://schemas.microsoft.com/office/drawing/2014/main" id="{CBAFE0EE-7509-D11F-15BD-4718B84C55C5}"/>
              </a:ext>
            </a:extLst>
          </p:cNvPr>
          <p:cNvSpPr>
            <a:spLocks noGrp="1" noChangeArrowheads="1"/>
          </p:cNvSpPr>
          <p:nvPr>
            <p:ph idx="1"/>
          </p:nvPr>
        </p:nvSpPr>
        <p:spPr>
          <a:xfrm>
            <a:off x="395288" y="1905000"/>
            <a:ext cx="8291512" cy="4548188"/>
          </a:xfrm>
        </p:spPr>
        <p:txBody>
          <a:bodyPr/>
          <a:lstStyle/>
          <a:p>
            <a:pPr>
              <a:lnSpc>
                <a:spcPct val="80000"/>
              </a:lnSpc>
              <a:buFontTx/>
              <a:buNone/>
            </a:pPr>
            <a:r>
              <a:rPr lang="it-IT" altLang="it-IT" sz="1800"/>
              <a:t>	Il </a:t>
            </a:r>
            <a:r>
              <a:rPr lang="it-IT" altLang="it-IT" sz="1800" i="1"/>
              <a:t>Decreto sulle tradizioni apostoliche</a:t>
            </a:r>
            <a:r>
              <a:rPr lang="it-IT" altLang="it-IT" sz="1800"/>
              <a:t> (1546)</a:t>
            </a:r>
          </a:p>
          <a:p>
            <a:pPr>
              <a:lnSpc>
                <a:spcPct val="80000"/>
              </a:lnSpc>
            </a:pPr>
            <a:endParaRPr lang="it-IT" altLang="it-IT" sz="1800"/>
          </a:p>
          <a:p>
            <a:pPr>
              <a:lnSpc>
                <a:spcPct val="80000"/>
              </a:lnSpc>
            </a:pPr>
            <a:r>
              <a:rPr lang="it-IT" altLang="it-IT" sz="1800"/>
              <a:t>«Il sacrosanto Concilio Tridentino […] ha sempre ben presente di dover conservare nella chiesa, la stessa purezza del vangelo, che il Signore nostro Gesù Cristo, figlio di Dio, prima annunciò con la sua bocca, poi comandò che venisse predicato ad ogni creatura dai suoi apostoli, quale fonte di ogni verità salvifica e di ogni norma morale. E poiché il sinodo sa che questa verità e normativa è contenuta nei libri scritti e nelle tradizioni non scritte (</a:t>
            </a:r>
            <a:r>
              <a:rPr lang="it-IT" altLang="it-IT" sz="1800" i="1"/>
              <a:t>in libris scriptis et sine scripto traditionibus</a:t>
            </a:r>
            <a:r>
              <a:rPr lang="it-IT" altLang="it-IT" sz="1800"/>
              <a:t>) che, raccolte dagli apostoli dalla bocca dello stesso Cristo, o dagli stessi apostoli, sotto l’ispirazione dello Spirito Santo, trasmesse quasi di mano in mano, sono giunte fino a noi, seguendo l’esempio dei padri della vera fede, con uguale pietà e venerazione (</a:t>
            </a:r>
            <a:r>
              <a:rPr lang="it-IT" altLang="it-IT" sz="1800" i="1"/>
              <a:t>pari pietatis affectu ac reverentia</a:t>
            </a:r>
            <a:r>
              <a:rPr lang="it-IT" altLang="it-IT" sz="1800"/>
              <a:t>) accoglie e venera tutti i libri, sia dell’Antico che del Nuovo Testamento, essendo Dio autore di entrambi, e così pure le tradizioni stesse, inerenti alla fede e ai costumi, poiché le ritiene dettate dalla bocca dello stesso Cristo o dallo Spirito Santo, e conservare nella Chiesa cattolica in forza di una successione mai interrotta…»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1A033C-207F-E283-2C59-12132ADF6F4A}"/>
              </a:ext>
            </a:extLst>
          </p:cNvPr>
          <p:cNvSpPr>
            <a:spLocks noGrp="1" noChangeArrowheads="1"/>
          </p:cNvSpPr>
          <p:nvPr>
            <p:ph type="title"/>
          </p:nvPr>
        </p:nvSpPr>
        <p:spPr>
          <a:xfrm>
            <a:off x="0" y="0"/>
            <a:ext cx="9144000" cy="9144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3</a:t>
            </a:r>
            <a:endParaRPr lang="es-ES_tradnl" sz="2400" dirty="0">
              <a:solidFill>
                <a:srgbClr val="FFFF00"/>
              </a:solidFill>
            </a:endParaRPr>
          </a:p>
        </p:txBody>
      </p:sp>
      <p:pic>
        <p:nvPicPr>
          <p:cNvPr id="29699" name="Picture 3" descr="ECCEHOMO">
            <a:extLst>
              <a:ext uri="{FF2B5EF4-FFF2-40B4-BE49-F238E27FC236}">
                <a16:creationId xmlns:a16="http://schemas.microsoft.com/office/drawing/2014/main" id="{FD75FA23-11DE-D89C-E3D6-44A66E5F0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1828800"/>
            <a:ext cx="2749550" cy="3810000"/>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4">
            <a:extLst>
              <a:ext uri="{FF2B5EF4-FFF2-40B4-BE49-F238E27FC236}">
                <a16:creationId xmlns:a16="http://schemas.microsoft.com/office/drawing/2014/main" id="{F5F703BC-0ABA-2179-A7B1-2BDAA746EA3B}"/>
              </a:ext>
            </a:extLst>
          </p:cNvPr>
          <p:cNvSpPr txBox="1">
            <a:spLocks noChangeArrowheads="1"/>
          </p:cNvSpPr>
          <p:nvPr/>
        </p:nvSpPr>
        <p:spPr bwMode="auto">
          <a:xfrm>
            <a:off x="179388" y="1052513"/>
            <a:ext cx="5761037" cy="5632450"/>
          </a:xfrm>
          <a:prstGeom prst="rect">
            <a:avLst/>
          </a:prstGeom>
          <a:noFill/>
          <a:ln w="76200">
            <a:solidFill>
              <a:srgbClr val="CC9900"/>
            </a:solidFill>
            <a:miter lim="800000"/>
            <a:headEnd/>
            <a:tailEnd/>
          </a:ln>
          <a:effectLst/>
        </p:spPr>
        <p:txBody>
          <a:bodyPr>
            <a:spAutoFit/>
          </a:bodyPr>
          <a:lstStyle/>
          <a:p>
            <a:pPr algn="just">
              <a:defRPr/>
            </a:pPr>
            <a:r>
              <a:rPr lang="es-ES_tradnl" b="1" dirty="0">
                <a:solidFill>
                  <a:srgbClr val="008000"/>
                </a:solidFill>
                <a:latin typeface="Times New Roman"/>
              </a:rPr>
              <a:t>Immediatamente dopo</a:t>
            </a:r>
            <a:r>
              <a:rPr lang="es-ES_tradnl" dirty="0">
                <a:latin typeface="Times New Roman"/>
              </a:rPr>
              <a:t> il castigo che seguì il peccato originale, </a:t>
            </a:r>
            <a:r>
              <a:rPr lang="es-ES_tradnl" b="1" dirty="0">
                <a:solidFill>
                  <a:srgbClr val="CC0000"/>
                </a:solidFill>
                <a:latin typeface="Times New Roman"/>
              </a:rPr>
              <a:t>Dio promise all’uomo la salvezza</a:t>
            </a:r>
            <a:r>
              <a:rPr lang="es-ES_tradnl" dirty="0">
                <a:latin typeface="Times New Roman"/>
              </a:rPr>
              <a:t>. Gli inviti alla </a:t>
            </a:r>
            <a:r>
              <a:rPr lang="es-ES_tradnl" b="1" dirty="0">
                <a:solidFill>
                  <a:srgbClr val="CC0000"/>
                </a:solidFill>
                <a:latin typeface="Times New Roman"/>
              </a:rPr>
              <a:t>conversione</a:t>
            </a:r>
            <a:r>
              <a:rPr lang="es-ES_tradnl" dirty="0">
                <a:latin typeface="Times New Roman"/>
              </a:rPr>
              <a:t> riempiono tutto l’</a:t>
            </a:r>
            <a:r>
              <a:rPr lang="es-ES_tradnl" b="1" dirty="0">
                <a:solidFill>
                  <a:srgbClr val="CC0000"/>
                </a:solidFill>
                <a:latin typeface="Times New Roman"/>
              </a:rPr>
              <a:t>AT</a:t>
            </a:r>
            <a:r>
              <a:rPr lang="es-ES_tradnl" dirty="0">
                <a:latin typeface="Times New Roman"/>
              </a:rPr>
              <a:t> ed il </a:t>
            </a:r>
            <a:r>
              <a:rPr lang="es-ES_tradnl" b="1" dirty="0">
                <a:solidFill>
                  <a:srgbClr val="CC0000"/>
                </a:solidFill>
                <a:latin typeface="Times New Roman"/>
              </a:rPr>
              <a:t>NT</a:t>
            </a:r>
            <a:r>
              <a:rPr lang="es-ES_tradnl" dirty="0">
                <a:latin typeface="Times New Roman"/>
              </a:rPr>
              <a:t>. </a:t>
            </a:r>
          </a:p>
          <a:p>
            <a:pPr>
              <a:defRPr/>
            </a:pPr>
            <a:endParaRPr lang="es-ES_tradnl" dirty="0">
              <a:latin typeface="Times New Roman"/>
            </a:endParaRPr>
          </a:p>
          <a:p>
            <a:pPr indent="355600" algn="just">
              <a:buFontTx/>
              <a:buBlip>
                <a:blip r:embed="rId4"/>
              </a:buBlip>
              <a:defRPr/>
            </a:pPr>
            <a:r>
              <a:rPr lang="es-ES_tradnl" dirty="0">
                <a:latin typeface="Times New Roman"/>
              </a:rPr>
              <a:t>La predicazione di Gesù Cristo inizia con una </a:t>
            </a:r>
            <a:r>
              <a:rPr lang="es-ES_tradnl" b="1" dirty="0">
                <a:solidFill>
                  <a:schemeClr val="accent2"/>
                </a:solidFill>
                <a:latin typeface="Times New Roman"/>
              </a:rPr>
              <a:t>chiamata alla conversione</a:t>
            </a:r>
            <a:r>
              <a:rPr lang="es-ES_tradnl" dirty="0">
                <a:latin typeface="Times New Roman"/>
              </a:rPr>
              <a:t>: “Convertitevi e credete al Vangelo” (</a:t>
            </a:r>
            <a:r>
              <a:rPr lang="es-ES_tradnl" b="1" u="sng" dirty="0">
                <a:effectLst>
                  <a:outerShdw blurRad="38100" dist="38100" dir="2700000" algn="tl">
                    <a:srgbClr val="C0C0C0"/>
                  </a:outerShdw>
                </a:effectLst>
                <a:latin typeface="Times New Roman"/>
              </a:rPr>
              <a:t>Mc 1, 15</a:t>
            </a:r>
            <a:r>
              <a:rPr lang="es-ES_tradnl" dirty="0">
                <a:latin typeface="Times New Roman"/>
              </a:rPr>
              <a:t>). </a:t>
            </a:r>
            <a:r>
              <a:rPr lang="es-ES_tradnl" b="1" dirty="0">
                <a:solidFill>
                  <a:schemeClr val="accent2"/>
                </a:solidFill>
                <a:latin typeface="Times New Roman"/>
              </a:rPr>
              <a:t>Tutto il contesto del NT </a:t>
            </a:r>
            <a:r>
              <a:rPr lang="es-ES_tradnl" dirty="0">
                <a:latin typeface="Times New Roman"/>
              </a:rPr>
              <a:t>contiene una chiamata alla conversione.</a:t>
            </a:r>
          </a:p>
          <a:p>
            <a:pPr>
              <a:defRPr/>
            </a:pPr>
            <a:endParaRPr lang="es-ES_tradnl" dirty="0">
              <a:latin typeface="Times New Roman"/>
            </a:endParaRPr>
          </a:p>
          <a:p>
            <a:pPr indent="355600" algn="just">
              <a:buFontTx/>
              <a:buBlip>
                <a:blip r:embed="rId4"/>
              </a:buBlip>
              <a:defRPr/>
            </a:pPr>
            <a:r>
              <a:rPr lang="es-ES_tradnl" dirty="0">
                <a:latin typeface="Times New Roman"/>
              </a:rPr>
              <a:t>Obbedendo al mandato di Cristo (</a:t>
            </a:r>
            <a:r>
              <a:rPr lang="es-ES_tradnl" b="1" u="sng" dirty="0">
                <a:effectLst>
                  <a:outerShdw blurRad="38100" dist="38100" dir="2700000" algn="tl">
                    <a:srgbClr val="C0C0C0"/>
                  </a:outerShdw>
                </a:effectLst>
                <a:latin typeface="Times New Roman"/>
              </a:rPr>
              <a:t>Lc 24, 47</a:t>
            </a:r>
            <a:r>
              <a:rPr lang="es-ES_tradnl" dirty="0">
                <a:latin typeface="Times New Roman"/>
              </a:rPr>
              <a:t>), </a:t>
            </a:r>
            <a:r>
              <a:rPr lang="es-ES_tradnl" b="1" dirty="0">
                <a:solidFill>
                  <a:srgbClr val="008000"/>
                </a:solidFill>
                <a:latin typeface="Times New Roman"/>
              </a:rPr>
              <a:t>gli Apostoli insistono</a:t>
            </a:r>
            <a:r>
              <a:rPr lang="es-ES_tradnl" dirty="0">
                <a:latin typeface="Times New Roman"/>
              </a:rPr>
              <a:t> ripetutamente sulla necessità di convertirsi per battezzarsi ed accogliere il Vangelo.</a:t>
            </a:r>
          </a:p>
        </p:txBody>
      </p:sp>
      <p:sp>
        <p:nvSpPr>
          <p:cNvPr id="29701" name="Text Box 6">
            <a:extLst>
              <a:ext uri="{FF2B5EF4-FFF2-40B4-BE49-F238E27FC236}">
                <a16:creationId xmlns:a16="http://schemas.microsoft.com/office/drawing/2014/main" id="{B4123754-CB76-7979-85FF-D3B48D477706}"/>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anim calcmode="lin" valueType="num">
                                      <p:cBhvr>
                                        <p:cTn id="7" dur="1000" fill="hold"/>
                                        <p:tgtEl>
                                          <p:spTgt spid="13316">
                                            <p:bg/>
                                          </p:spTgt>
                                        </p:tgtEl>
                                        <p:attrNameLst>
                                          <p:attrName>ppt_w</p:attrName>
                                        </p:attrNameLst>
                                      </p:cBhvr>
                                      <p:tavLst>
                                        <p:tav tm="0">
                                          <p:val>
                                            <p:fltVal val="0"/>
                                          </p:val>
                                        </p:tav>
                                        <p:tav tm="100000">
                                          <p:val>
                                            <p:strVal val="#ppt_w"/>
                                          </p:val>
                                        </p:tav>
                                      </p:tavLst>
                                    </p:anim>
                                    <p:anim calcmode="lin" valueType="num">
                                      <p:cBhvr>
                                        <p:cTn id="8" dur="1000" fill="hold"/>
                                        <p:tgtEl>
                                          <p:spTgt spid="13316">
                                            <p:bg/>
                                          </p:spTgt>
                                        </p:tgtEl>
                                        <p:attrNameLst>
                                          <p:attrName>ppt_h</p:attrName>
                                        </p:attrNameLst>
                                      </p:cBhvr>
                                      <p:tavLst>
                                        <p:tav tm="0">
                                          <p:val>
                                            <p:fltVal val="0"/>
                                          </p:val>
                                        </p:tav>
                                        <p:tav tm="100000">
                                          <p:val>
                                            <p:strVal val="#ppt_h"/>
                                          </p:val>
                                        </p:tav>
                                      </p:tavLst>
                                    </p:anim>
                                    <p:anim calcmode="lin" valueType="num">
                                      <p:cBhvr>
                                        <p:cTn id="9" dur="1000" fill="hold"/>
                                        <p:tgtEl>
                                          <p:spTgt spid="13316">
                                            <p:bg/>
                                          </p:spTgt>
                                        </p:tgtEl>
                                        <p:attrNameLst>
                                          <p:attrName>ppt_x</p:attrName>
                                        </p:attrNameLst>
                                      </p:cBhvr>
                                      <p:tavLst>
                                        <p:tav tm="0">
                                          <p:val>
                                            <p:fltVal val="0.5"/>
                                          </p:val>
                                        </p:tav>
                                        <p:tav tm="100000">
                                          <p:val>
                                            <p:strVal val="#ppt_x"/>
                                          </p:val>
                                        </p:tav>
                                      </p:tavLst>
                                    </p:anim>
                                    <p:anim calcmode="lin" valueType="num">
                                      <p:cBhvr>
                                        <p:cTn id="10" dur="1000" fill="hold"/>
                                        <p:tgtEl>
                                          <p:spTgt spid="13316">
                                            <p:bg/>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3316">
                                            <p:txEl>
                                              <p:pRg st="0" end="0"/>
                                            </p:txEl>
                                          </p:spTgt>
                                        </p:tgtEl>
                                        <p:attrNameLst>
                                          <p:attrName>style.visibility</p:attrName>
                                        </p:attrNameLst>
                                      </p:cBhvr>
                                      <p:to>
                                        <p:strVal val="visible"/>
                                      </p:to>
                                    </p:set>
                                    <p:anim calcmode="lin" valueType="num">
                                      <p:cBhvr>
                                        <p:cTn id="15" dur="10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31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316">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1331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3316">
                                            <p:txEl>
                                              <p:pRg st="2" end="2"/>
                                            </p:txEl>
                                          </p:spTgt>
                                        </p:tgtEl>
                                        <p:attrNameLst>
                                          <p:attrName>style.visibility</p:attrName>
                                        </p:attrNameLst>
                                      </p:cBhvr>
                                      <p:to>
                                        <p:strVal val="visible"/>
                                      </p:to>
                                    </p:set>
                                    <p:anim calcmode="lin" valueType="num">
                                      <p:cBhvr>
                                        <p:cTn id="23" dur="10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331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3316">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13316">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p:cTn id="31" dur="10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331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3316">
                                            <p:txEl>
                                              <p:pRg st="4" end="4"/>
                                            </p:txEl>
                                          </p:spTgt>
                                        </p:tgtEl>
                                        <p:attrNameLst>
                                          <p:attrName>ppt_x</p:attrName>
                                        </p:attrNameLst>
                                      </p:cBhvr>
                                      <p:tavLst>
                                        <p:tav tm="0">
                                          <p:val>
                                            <p:fltVal val="0.5"/>
                                          </p:val>
                                        </p:tav>
                                        <p:tav tm="100000">
                                          <p:val>
                                            <p:strVal val="#ppt_x"/>
                                          </p:val>
                                        </p:tav>
                                      </p:tavLst>
                                    </p:anim>
                                    <p:anim calcmode="lin" valueType="num">
                                      <p:cBhvr>
                                        <p:cTn id="34" dur="1000" fill="hold"/>
                                        <p:tgtEl>
                                          <p:spTgt spid="13316">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nimBg="1"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D19240-2558-BE5C-F10F-CF9559F61061}"/>
              </a:ext>
            </a:extLst>
          </p:cNvPr>
          <p:cNvSpPr>
            <a:spLocks noGrp="1" noChangeArrowheads="1"/>
          </p:cNvSpPr>
          <p:nvPr>
            <p:ph type="title"/>
          </p:nvPr>
        </p:nvSpPr>
        <p:spPr>
          <a:xfrm>
            <a:off x="0" y="0"/>
            <a:ext cx="9144000" cy="9144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4</a:t>
            </a:r>
            <a:endParaRPr lang="es-ES_tradnl" sz="2400" dirty="0">
              <a:solidFill>
                <a:srgbClr val="FFFF00"/>
              </a:solidFill>
            </a:endParaRPr>
          </a:p>
        </p:txBody>
      </p:sp>
      <p:sp>
        <p:nvSpPr>
          <p:cNvPr id="30723" name="Text Box 3">
            <a:extLst>
              <a:ext uri="{FF2B5EF4-FFF2-40B4-BE49-F238E27FC236}">
                <a16:creationId xmlns:a16="http://schemas.microsoft.com/office/drawing/2014/main" id="{47DF9992-1CB0-9014-DD8B-FFD600F7777A}"/>
              </a:ext>
            </a:extLst>
          </p:cNvPr>
          <p:cNvSpPr txBox="1">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008000"/>
                </a:solidFill>
              </a:rPr>
              <a:t>Alcune caratteristiche della conversione nel NT</a:t>
            </a:r>
            <a:endParaRPr lang="es-ES_tradnl" altLang="it-IT"/>
          </a:p>
        </p:txBody>
      </p:sp>
      <p:sp>
        <p:nvSpPr>
          <p:cNvPr id="14340" name="Text Box 4">
            <a:extLst>
              <a:ext uri="{FF2B5EF4-FFF2-40B4-BE49-F238E27FC236}">
                <a16:creationId xmlns:a16="http://schemas.microsoft.com/office/drawing/2014/main" id="{C1E76A83-4724-F15B-CB84-41AB59AF8E05}"/>
              </a:ext>
            </a:extLst>
          </p:cNvPr>
          <p:cNvSpPr txBox="1">
            <a:spLocks noChangeArrowheads="1"/>
          </p:cNvSpPr>
          <p:nvPr/>
        </p:nvSpPr>
        <p:spPr bwMode="auto">
          <a:xfrm>
            <a:off x="179388" y="1463675"/>
            <a:ext cx="8785225" cy="5278438"/>
          </a:xfrm>
          <a:prstGeom prst="rect">
            <a:avLst/>
          </a:prstGeom>
          <a:noFill/>
          <a:ln w="57150">
            <a:noFill/>
            <a:prstDash val="lgDash"/>
            <a:miter lim="800000"/>
            <a:headEnd/>
            <a:tailEnd/>
          </a:ln>
          <a:effectLst/>
        </p:spPr>
        <p:txBody>
          <a:bodyPr>
            <a:spAutoFit/>
          </a:bodyPr>
          <a:lstStyle/>
          <a:p>
            <a:pPr indent="355600">
              <a:spcBef>
                <a:spcPts val="600"/>
              </a:spcBef>
              <a:buFontTx/>
              <a:buBlip>
                <a:blip r:embed="rId3"/>
              </a:buBlip>
              <a:defRPr/>
            </a:pPr>
            <a:r>
              <a:rPr lang="es-ES_tradnl" dirty="0">
                <a:latin typeface="Times New Roman"/>
              </a:rPr>
              <a:t>Si rivolge </a:t>
            </a:r>
            <a:r>
              <a:rPr lang="es-ES_tradnl" b="1" dirty="0">
                <a:solidFill>
                  <a:srgbClr val="CC0000"/>
                </a:solidFill>
                <a:latin typeface="Times New Roman"/>
              </a:rPr>
              <a:t>ai peccatori</a:t>
            </a:r>
            <a:r>
              <a:rPr lang="es-ES_tradnl" dirty="0">
                <a:latin typeface="Times New Roman"/>
              </a:rPr>
              <a:t>, compresi i pagani (</a:t>
            </a:r>
            <a:r>
              <a:rPr lang="es-ES_tradnl" b="1" u="sng" dirty="0">
                <a:effectLst>
                  <a:outerShdw blurRad="38100" dist="38100" dir="2700000" algn="tl">
                    <a:srgbClr val="C0C0C0"/>
                  </a:outerShdw>
                </a:effectLst>
                <a:latin typeface="Times New Roman"/>
              </a:rPr>
              <a:t>Lc 3, 13-14</a:t>
            </a:r>
            <a:r>
              <a:rPr lang="es-ES_tradnl" dirty="0">
                <a:latin typeface="Times New Roman"/>
              </a:rPr>
              <a:t>).</a:t>
            </a:r>
          </a:p>
          <a:p>
            <a:pPr indent="355600">
              <a:spcBef>
                <a:spcPts val="600"/>
              </a:spcBef>
              <a:buFontTx/>
              <a:buBlip>
                <a:blip r:embed="rId3"/>
              </a:buBlip>
              <a:defRPr/>
            </a:pPr>
            <a:r>
              <a:rPr lang="es-ES_tradnl" dirty="0">
                <a:latin typeface="Times New Roman"/>
              </a:rPr>
              <a:t>Abbraccia </a:t>
            </a:r>
            <a:r>
              <a:rPr lang="es-ES_tradnl" b="1" dirty="0">
                <a:solidFill>
                  <a:srgbClr val="CC0000"/>
                </a:solidFill>
                <a:latin typeface="Times New Roman"/>
              </a:rPr>
              <a:t>tutta la persona</a:t>
            </a:r>
            <a:r>
              <a:rPr lang="es-ES_tradnl" dirty="0">
                <a:latin typeface="Times New Roman"/>
              </a:rPr>
              <a:t> e include </a:t>
            </a:r>
            <a:r>
              <a:rPr lang="es-ES_tradnl" b="1" dirty="0">
                <a:solidFill>
                  <a:srgbClr val="008000"/>
                </a:solidFill>
                <a:latin typeface="Times New Roman"/>
              </a:rPr>
              <a:t>la totalità dell’esistenza</a:t>
            </a:r>
            <a:r>
              <a:rPr lang="es-ES_tradnl" dirty="0">
                <a:latin typeface="Times New Roman"/>
              </a:rPr>
              <a:t>.</a:t>
            </a:r>
          </a:p>
          <a:p>
            <a:pPr indent="355600">
              <a:spcBef>
                <a:spcPts val="600"/>
              </a:spcBef>
              <a:buFontTx/>
              <a:buBlip>
                <a:blip r:embed="rId3"/>
              </a:buBlip>
              <a:defRPr/>
            </a:pPr>
            <a:r>
              <a:rPr lang="es-ES_tradnl" dirty="0">
                <a:latin typeface="Times New Roman"/>
              </a:rPr>
              <a:t>Nell’</a:t>
            </a:r>
            <a:r>
              <a:rPr lang="es-ES_tradnl" b="1" dirty="0">
                <a:solidFill>
                  <a:srgbClr val="CC0000"/>
                </a:solidFill>
                <a:latin typeface="Times New Roman"/>
              </a:rPr>
              <a:t>AT</a:t>
            </a:r>
            <a:r>
              <a:rPr lang="es-ES_tradnl" dirty="0">
                <a:latin typeface="Times New Roman"/>
              </a:rPr>
              <a:t> si usa il termine “shuh” = “</a:t>
            </a:r>
            <a:r>
              <a:rPr lang="es-ES_tradnl" b="1" dirty="0">
                <a:solidFill>
                  <a:srgbClr val="008000"/>
                </a:solidFill>
                <a:latin typeface="Times New Roman"/>
              </a:rPr>
              <a:t>cambio di senso</a:t>
            </a:r>
            <a:r>
              <a:rPr lang="es-ES_tradnl" dirty="0">
                <a:latin typeface="Times New Roman"/>
              </a:rPr>
              <a:t>”, nel </a:t>
            </a:r>
            <a:r>
              <a:rPr lang="es-ES_tradnl" b="1" dirty="0">
                <a:solidFill>
                  <a:srgbClr val="CC0000"/>
                </a:solidFill>
                <a:latin typeface="Times New Roman"/>
              </a:rPr>
              <a:t>NT</a:t>
            </a:r>
            <a:r>
              <a:rPr lang="es-ES_tradnl" dirty="0">
                <a:latin typeface="Times New Roman"/>
              </a:rPr>
              <a:t> si usa “metánoya” = “</a:t>
            </a:r>
            <a:r>
              <a:rPr lang="es-ES_tradnl" b="1" dirty="0">
                <a:solidFill>
                  <a:srgbClr val="008000"/>
                </a:solidFill>
                <a:latin typeface="Times New Roman"/>
              </a:rPr>
              <a:t>cambio di mentalità</a:t>
            </a:r>
            <a:r>
              <a:rPr lang="es-ES_tradnl" dirty="0">
                <a:latin typeface="Times New Roman"/>
              </a:rPr>
              <a:t>”.</a:t>
            </a:r>
          </a:p>
          <a:p>
            <a:pPr indent="355600">
              <a:spcBef>
                <a:spcPts val="600"/>
              </a:spcBef>
              <a:buFontTx/>
              <a:buBlip>
                <a:blip r:embed="rId3"/>
              </a:buBlip>
              <a:defRPr/>
            </a:pPr>
            <a:r>
              <a:rPr lang="es-ES_tradnl" dirty="0">
                <a:latin typeface="Times New Roman"/>
              </a:rPr>
              <a:t>E’ </a:t>
            </a:r>
            <a:r>
              <a:rPr lang="es-ES_tradnl" b="1" dirty="0">
                <a:solidFill>
                  <a:srgbClr val="CC0000"/>
                </a:solidFill>
                <a:latin typeface="Times New Roman"/>
              </a:rPr>
              <a:t>libera</a:t>
            </a:r>
            <a:r>
              <a:rPr lang="es-ES_tradnl" dirty="0">
                <a:latin typeface="Times New Roman"/>
              </a:rPr>
              <a:t>: Dio non toglie la libertà. Gesù fa precedere le sue chiamate dal condizionale: “</a:t>
            </a:r>
            <a:r>
              <a:rPr lang="es-ES_tradnl" b="1" dirty="0">
                <a:solidFill>
                  <a:schemeClr val="accent2"/>
                </a:solidFill>
                <a:latin typeface="Times New Roman"/>
              </a:rPr>
              <a:t>Se vuoi...</a:t>
            </a:r>
            <a:r>
              <a:rPr lang="es-ES_tradnl" dirty="0">
                <a:latin typeface="Times New Roman"/>
              </a:rPr>
              <a:t>”.</a:t>
            </a:r>
          </a:p>
          <a:p>
            <a:pPr indent="355600">
              <a:spcBef>
                <a:spcPts val="600"/>
              </a:spcBef>
              <a:buFontTx/>
              <a:buBlip>
                <a:blip r:embed="rId3"/>
              </a:buBlip>
              <a:defRPr/>
            </a:pPr>
            <a:r>
              <a:rPr lang="es-ES_tradnl" b="1" u="sng" dirty="0">
                <a:effectLst>
                  <a:outerShdw blurRad="38100" dist="38100" dir="2700000" algn="tl">
                    <a:srgbClr val="C0C0C0"/>
                  </a:outerShdw>
                </a:effectLst>
                <a:latin typeface="Times New Roman"/>
              </a:rPr>
              <a:t>CCC 1989</a:t>
            </a:r>
            <a:r>
              <a:rPr lang="es-ES_tradnl" dirty="0">
                <a:latin typeface="Times New Roman"/>
              </a:rPr>
              <a:t>: “La </a:t>
            </a:r>
            <a:r>
              <a:rPr lang="es-ES_tradnl" b="1" dirty="0">
                <a:solidFill>
                  <a:srgbClr val="CC0000"/>
                </a:solidFill>
                <a:latin typeface="Times New Roman"/>
              </a:rPr>
              <a:t>prima opera della grazia</a:t>
            </a:r>
            <a:r>
              <a:rPr lang="es-ES_tradnl" dirty="0">
                <a:latin typeface="Times New Roman"/>
              </a:rPr>
              <a:t> dello Spirito Santo è la conversione (...). </a:t>
            </a:r>
            <a:r>
              <a:rPr lang="es-ES_tradnl" b="1" dirty="0">
                <a:solidFill>
                  <a:srgbClr val="008000"/>
                </a:solidFill>
                <a:latin typeface="Times New Roman"/>
              </a:rPr>
              <a:t>Sotto la mozione della grazia</a:t>
            </a:r>
            <a:r>
              <a:rPr lang="es-ES_tradnl" dirty="0">
                <a:latin typeface="Times New Roman"/>
              </a:rPr>
              <a:t>, l’uomo si volge verso Dio e si allontana dal peccato, accogliendo così il perdono e la gustizia dall’Alto”.</a:t>
            </a:r>
          </a:p>
          <a:p>
            <a:pPr indent="355600">
              <a:spcBef>
                <a:spcPts val="600"/>
              </a:spcBef>
              <a:buFontTx/>
              <a:buBlip>
                <a:blip r:embed="rId3"/>
              </a:buBlip>
              <a:defRPr/>
            </a:pPr>
            <a:r>
              <a:rPr lang="es-ES_tradnl" dirty="0">
                <a:latin typeface="Times New Roman"/>
              </a:rPr>
              <a:t>Nella predicazione di Gesù, la conversione forma una </a:t>
            </a:r>
            <a:r>
              <a:rPr lang="es-ES_tradnl" b="1" dirty="0">
                <a:solidFill>
                  <a:srgbClr val="CC0000"/>
                </a:solidFill>
                <a:latin typeface="Times New Roman"/>
              </a:rPr>
              <a:t>unità a</a:t>
            </a:r>
            <a:r>
              <a:rPr lang="es-ES_tradnl" dirty="0">
                <a:latin typeface="Times New Roman"/>
              </a:rPr>
              <a:t>ll’interno del piano totale di salvezza: </a:t>
            </a:r>
            <a:r>
              <a:rPr lang="es-ES_tradnl" b="1" dirty="0">
                <a:solidFill>
                  <a:srgbClr val="CC0000"/>
                </a:solidFill>
                <a:latin typeface="Times New Roman"/>
              </a:rPr>
              <a:t>redenzione e salvezza</a:t>
            </a:r>
            <a:r>
              <a:rPr lang="es-ES_tradnl" dirty="0">
                <a:latin typeface="Times New Roman"/>
              </a:rPr>
              <a:t> si rendono possibili mutuamente.</a:t>
            </a:r>
          </a:p>
        </p:txBody>
      </p:sp>
      <p:sp>
        <p:nvSpPr>
          <p:cNvPr id="30725" name="Text Box 6">
            <a:extLst>
              <a:ext uri="{FF2B5EF4-FFF2-40B4-BE49-F238E27FC236}">
                <a16:creationId xmlns:a16="http://schemas.microsoft.com/office/drawing/2014/main" id="{8FEFAE53-62A6-EBD3-749B-B0507910DAC9}"/>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1000" fill="hold"/>
                                        <p:tgtEl>
                                          <p:spTgt spid="14340">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14340">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14340">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14340">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anim calcmode="lin" valueType="num">
                                      <p:cBhvr>
                                        <p:cTn id="15" dur="1000" fill="hold"/>
                                        <p:tgtEl>
                                          <p:spTgt spid="14340">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1000" fill="hold"/>
                                        <p:tgtEl>
                                          <p:spTgt spid="14340">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1000" fill="hold"/>
                                        <p:tgtEl>
                                          <p:spTgt spid="14340">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14340">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 calcmode="lin" valueType="num">
                                      <p:cBhvr>
                                        <p:cTn id="23" dur="1000" fill="hold"/>
                                        <p:tgtEl>
                                          <p:spTgt spid="14340">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1000" fill="hold"/>
                                        <p:tgtEl>
                                          <p:spTgt spid="14340">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1000" fill="hold"/>
                                        <p:tgtEl>
                                          <p:spTgt spid="14340">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14340">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anim calcmode="lin" valueType="num">
                                      <p:cBhvr>
                                        <p:cTn id="31" dur="1000" fill="hold"/>
                                        <p:tgtEl>
                                          <p:spTgt spid="14340">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1000" fill="hold"/>
                                        <p:tgtEl>
                                          <p:spTgt spid="14340">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1000" fill="hold"/>
                                        <p:tgtEl>
                                          <p:spTgt spid="14340">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14340">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14340">
                                            <p:txEl>
                                              <p:pRg st="4" end="4"/>
                                            </p:txEl>
                                          </p:spTgt>
                                        </p:tgtEl>
                                        <p:attrNameLst>
                                          <p:attrName>style.visibility</p:attrName>
                                        </p:attrNameLst>
                                      </p:cBhvr>
                                      <p:to>
                                        <p:strVal val="visible"/>
                                      </p:to>
                                    </p:set>
                                    <p:anim calcmode="lin" valueType="num">
                                      <p:cBhvr>
                                        <p:cTn id="39" dur="1000" fill="hold"/>
                                        <p:tgtEl>
                                          <p:spTgt spid="14340">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1000" fill="hold"/>
                                        <p:tgtEl>
                                          <p:spTgt spid="14340">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1000" fill="hold"/>
                                        <p:tgtEl>
                                          <p:spTgt spid="14340">
                                            <p:txEl>
                                              <p:pRg st="4" end="4"/>
                                            </p:txEl>
                                          </p:spTgt>
                                        </p:tgtEl>
                                        <p:attrNameLst>
                                          <p:attrName>ppt_x</p:attrName>
                                        </p:attrNameLst>
                                      </p:cBhvr>
                                      <p:tavLst>
                                        <p:tav tm="0">
                                          <p:val>
                                            <p:fltVal val="0.5"/>
                                          </p:val>
                                        </p:tav>
                                        <p:tav tm="100000">
                                          <p:val>
                                            <p:strVal val="#ppt_x"/>
                                          </p:val>
                                        </p:tav>
                                      </p:tavLst>
                                    </p:anim>
                                    <p:anim calcmode="lin" valueType="num">
                                      <p:cBhvr>
                                        <p:cTn id="42" dur="1000" fill="hold"/>
                                        <p:tgtEl>
                                          <p:spTgt spid="14340">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14340">
                                            <p:txEl>
                                              <p:pRg st="5" end="5"/>
                                            </p:txEl>
                                          </p:spTgt>
                                        </p:tgtEl>
                                        <p:attrNameLst>
                                          <p:attrName>style.visibility</p:attrName>
                                        </p:attrNameLst>
                                      </p:cBhvr>
                                      <p:to>
                                        <p:strVal val="visible"/>
                                      </p:to>
                                    </p:set>
                                    <p:anim calcmode="lin" valueType="num">
                                      <p:cBhvr>
                                        <p:cTn id="47" dur="1000" fill="hold"/>
                                        <p:tgtEl>
                                          <p:spTgt spid="14340">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1000" fill="hold"/>
                                        <p:tgtEl>
                                          <p:spTgt spid="14340">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1000" fill="hold"/>
                                        <p:tgtEl>
                                          <p:spTgt spid="14340">
                                            <p:txEl>
                                              <p:pRg st="5" end="5"/>
                                            </p:txEl>
                                          </p:spTgt>
                                        </p:tgtEl>
                                        <p:attrNameLst>
                                          <p:attrName>ppt_x</p:attrName>
                                        </p:attrNameLst>
                                      </p:cBhvr>
                                      <p:tavLst>
                                        <p:tav tm="0">
                                          <p:val>
                                            <p:fltVal val="0.5"/>
                                          </p:val>
                                        </p:tav>
                                        <p:tav tm="100000">
                                          <p:val>
                                            <p:strVal val="#ppt_x"/>
                                          </p:val>
                                        </p:tav>
                                      </p:tavLst>
                                    </p:anim>
                                    <p:anim calcmode="lin" valueType="num">
                                      <p:cBhvr>
                                        <p:cTn id="50" dur="1000" fill="hold"/>
                                        <p:tgtEl>
                                          <p:spTgt spid="14340">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5292543-0ADB-2496-3BA3-D3DBBB1D499F}"/>
              </a:ext>
            </a:extLst>
          </p:cNvPr>
          <p:cNvSpPr>
            <a:spLocks noGrp="1" noChangeArrowheads="1"/>
          </p:cNvSpPr>
          <p:nvPr>
            <p:ph type="title"/>
          </p:nvPr>
        </p:nvSpPr>
        <p:spPr>
          <a:xfrm>
            <a:off x="0" y="0"/>
            <a:ext cx="9144000" cy="9906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5</a:t>
            </a:r>
            <a:endParaRPr lang="es-ES_tradnl" sz="2400" dirty="0">
              <a:solidFill>
                <a:srgbClr val="FFFF00"/>
              </a:solidFill>
            </a:endParaRPr>
          </a:p>
        </p:txBody>
      </p:sp>
      <p:sp>
        <p:nvSpPr>
          <p:cNvPr id="15363" name="AutoShape 3">
            <a:extLst>
              <a:ext uri="{FF2B5EF4-FFF2-40B4-BE49-F238E27FC236}">
                <a16:creationId xmlns:a16="http://schemas.microsoft.com/office/drawing/2014/main" id="{69400816-2900-68F6-740E-70DBC7247FD8}"/>
              </a:ext>
            </a:extLst>
          </p:cNvPr>
          <p:cNvSpPr>
            <a:spLocks noChangeArrowheads="1"/>
          </p:cNvSpPr>
          <p:nvPr/>
        </p:nvSpPr>
        <p:spPr bwMode="auto">
          <a:xfrm>
            <a:off x="228600" y="1370856"/>
            <a:ext cx="685800" cy="762000"/>
          </a:xfrm>
          <a:prstGeom prst="octagon">
            <a:avLst>
              <a:gd name="adj" fmla="val 29287"/>
            </a:avLst>
          </a:prstGeom>
          <a:solidFill>
            <a:srgbClr val="CC9900"/>
          </a:solidFill>
          <a:ln w="9525">
            <a:solidFill>
              <a:schemeClr val="tx1"/>
            </a:solidFill>
            <a:miter lim="800000"/>
            <a:headEnd/>
            <a:tailEnd/>
          </a:ln>
          <a:scene3d>
            <a:camera prst="isometricLeftDown">
              <a:rot lat="21566973" lon="20215081" rev="20760212"/>
            </a:camera>
            <a:lightRig rig="flood" dir="t"/>
          </a:scene3d>
          <a:sp3d prstMaterial="metal">
            <a:bevelT prst="relaxedInset"/>
          </a:sp3d>
        </p:spPr>
        <p:txBody>
          <a:bodyPr wrap="none" anchor="ctr"/>
          <a:lstStyle/>
          <a:p>
            <a:pPr algn="ctr">
              <a:defRPr/>
            </a:pPr>
            <a:r>
              <a:rPr lang="es-ES_tradnl" b="1" dirty="0">
                <a:solidFill>
                  <a:srgbClr val="CC0000"/>
                </a:solidFill>
              </a:rPr>
              <a:t>1</a:t>
            </a:r>
            <a:endParaRPr lang="es-ES_tradnl" dirty="0"/>
          </a:p>
        </p:txBody>
      </p:sp>
      <p:sp>
        <p:nvSpPr>
          <p:cNvPr id="15364" name="Text Box 4">
            <a:extLst>
              <a:ext uri="{FF2B5EF4-FFF2-40B4-BE49-F238E27FC236}">
                <a16:creationId xmlns:a16="http://schemas.microsoft.com/office/drawing/2014/main" id="{A2BB5C43-D836-0808-2A25-3EF286FA960D}"/>
              </a:ext>
            </a:extLst>
          </p:cNvPr>
          <p:cNvSpPr txBox="1">
            <a:spLocks noChangeArrowheads="1"/>
          </p:cNvSpPr>
          <p:nvPr/>
        </p:nvSpPr>
        <p:spPr bwMode="auto">
          <a:xfrm>
            <a:off x="1066800" y="1219200"/>
            <a:ext cx="7681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Dot"/>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morale cristiana è una </a:t>
            </a:r>
            <a:r>
              <a:rPr lang="es-ES_tradnl" altLang="it-IT" b="1">
                <a:solidFill>
                  <a:srgbClr val="CC0000"/>
                </a:solidFill>
              </a:rPr>
              <a:t>morale di grazia</a:t>
            </a:r>
            <a:r>
              <a:rPr lang="es-ES_tradnl" altLang="it-IT"/>
              <a:t>, che comporta il </a:t>
            </a:r>
            <a:r>
              <a:rPr lang="es-ES_tradnl" altLang="it-IT" b="1">
                <a:solidFill>
                  <a:srgbClr val="008000"/>
                </a:solidFill>
              </a:rPr>
              <a:t>primato dell’iniziativa divina</a:t>
            </a:r>
            <a:r>
              <a:rPr lang="es-ES_tradnl" altLang="it-IT"/>
              <a:t> sull’azione umana.</a:t>
            </a:r>
          </a:p>
        </p:txBody>
      </p:sp>
      <p:sp>
        <p:nvSpPr>
          <p:cNvPr id="15365" name="Text Box 5">
            <a:extLst>
              <a:ext uri="{FF2B5EF4-FFF2-40B4-BE49-F238E27FC236}">
                <a16:creationId xmlns:a16="http://schemas.microsoft.com/office/drawing/2014/main" id="{40921C27-CECD-CB78-0E7E-7CBA3F091623}"/>
              </a:ext>
            </a:extLst>
          </p:cNvPr>
          <p:cNvSpPr txBox="1">
            <a:spLocks noChangeArrowheads="1"/>
          </p:cNvSpPr>
          <p:nvPr/>
        </p:nvSpPr>
        <p:spPr bwMode="auto">
          <a:xfrm>
            <a:off x="1066800" y="2362200"/>
            <a:ext cx="7826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Dot"/>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b="1">
                <a:solidFill>
                  <a:srgbClr val="CC0000"/>
                </a:solidFill>
              </a:rPr>
              <a:t>Le passioni</a:t>
            </a:r>
            <a:r>
              <a:rPr lang="es-ES_tradnl" altLang="it-IT"/>
              <a:t> sono buone quando contribuiscono a fare il bene, e cattive quando si usano nel compiere il male. Le cattive </a:t>
            </a:r>
            <a:r>
              <a:rPr lang="es-ES_tradnl" altLang="it-IT" b="1">
                <a:solidFill>
                  <a:srgbClr val="008000"/>
                </a:solidFill>
              </a:rPr>
              <a:t>rafforzano il male</a:t>
            </a:r>
            <a:r>
              <a:rPr lang="es-ES_tradnl" altLang="it-IT"/>
              <a:t> e le buone </a:t>
            </a:r>
            <a:r>
              <a:rPr lang="es-ES_tradnl" altLang="it-IT" b="1">
                <a:solidFill>
                  <a:srgbClr val="008000"/>
                </a:solidFill>
              </a:rPr>
              <a:t>potenziano il bene</a:t>
            </a:r>
            <a:r>
              <a:rPr lang="es-ES_tradnl" altLang="it-IT"/>
              <a:t>.</a:t>
            </a:r>
          </a:p>
        </p:txBody>
      </p:sp>
      <p:sp>
        <p:nvSpPr>
          <p:cNvPr id="15367" name="Text Box 7">
            <a:extLst>
              <a:ext uri="{FF2B5EF4-FFF2-40B4-BE49-F238E27FC236}">
                <a16:creationId xmlns:a16="http://schemas.microsoft.com/office/drawing/2014/main" id="{94BE6256-70C1-F26C-2C4E-281E33168FCA}"/>
              </a:ext>
            </a:extLst>
          </p:cNvPr>
          <p:cNvSpPr txBox="1">
            <a:spLocks noChangeArrowheads="1"/>
          </p:cNvSpPr>
          <p:nvPr/>
        </p:nvSpPr>
        <p:spPr bwMode="auto">
          <a:xfrm>
            <a:off x="1066800" y="3886200"/>
            <a:ext cx="7826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Dot"/>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Per </a:t>
            </a:r>
            <a:r>
              <a:rPr lang="es-ES_tradnl" altLang="it-IT" b="1">
                <a:solidFill>
                  <a:srgbClr val="CC0000"/>
                </a:solidFill>
              </a:rPr>
              <a:t>dominare le passioni</a:t>
            </a:r>
            <a:r>
              <a:rPr lang="es-ES_tradnl" altLang="it-IT"/>
              <a:t> (emozioni o impulsi della sensibilità), la persona deve esercitarsi in una </a:t>
            </a:r>
            <a:r>
              <a:rPr lang="es-ES_tradnl" altLang="it-IT" b="1">
                <a:solidFill>
                  <a:srgbClr val="CC0000"/>
                </a:solidFill>
              </a:rPr>
              <a:t>vita ascetica</a:t>
            </a:r>
            <a:r>
              <a:rPr lang="es-ES_tradnl" altLang="it-IT"/>
              <a:t>. Quando l’uomo riesce a dominarle, gli è </a:t>
            </a:r>
            <a:r>
              <a:rPr lang="es-ES_tradnl" altLang="it-IT" b="1">
                <a:solidFill>
                  <a:srgbClr val="008000"/>
                </a:solidFill>
              </a:rPr>
              <a:t>più facile</a:t>
            </a:r>
            <a:r>
              <a:rPr lang="es-ES_tradnl" altLang="it-IT"/>
              <a:t> riconoscere il bene e il male.</a:t>
            </a:r>
          </a:p>
        </p:txBody>
      </p:sp>
      <p:sp>
        <p:nvSpPr>
          <p:cNvPr id="15368" name="Text Box 8">
            <a:extLst>
              <a:ext uri="{FF2B5EF4-FFF2-40B4-BE49-F238E27FC236}">
                <a16:creationId xmlns:a16="http://schemas.microsoft.com/office/drawing/2014/main" id="{7281F963-797D-BA3B-7F68-B2169C047277}"/>
              </a:ext>
            </a:extLst>
          </p:cNvPr>
          <p:cNvSpPr txBox="1">
            <a:spLocks noChangeArrowheads="1"/>
          </p:cNvSpPr>
          <p:nvPr/>
        </p:nvSpPr>
        <p:spPr bwMode="auto">
          <a:xfrm>
            <a:off x="1066800" y="5756275"/>
            <a:ext cx="782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Dot"/>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vita morale </a:t>
            </a:r>
            <a:r>
              <a:rPr lang="es-ES_tradnl" altLang="it-IT" b="1">
                <a:solidFill>
                  <a:srgbClr val="CC0000"/>
                </a:solidFill>
              </a:rPr>
              <a:t>non</a:t>
            </a:r>
            <a:r>
              <a:rPr lang="es-ES_tradnl" altLang="it-IT"/>
              <a:t> consiste nell’</a:t>
            </a:r>
            <a:r>
              <a:rPr lang="es-ES_tradnl" altLang="it-IT" b="1">
                <a:solidFill>
                  <a:srgbClr val="CC0000"/>
                </a:solidFill>
              </a:rPr>
              <a:t>annullare</a:t>
            </a:r>
            <a:r>
              <a:rPr lang="es-ES_tradnl" altLang="it-IT"/>
              <a:t> le passioni, </a:t>
            </a:r>
            <a:r>
              <a:rPr lang="es-ES_tradnl" altLang="it-IT" b="1">
                <a:solidFill>
                  <a:srgbClr val="CC0000"/>
                </a:solidFill>
              </a:rPr>
              <a:t>ma </a:t>
            </a:r>
            <a:r>
              <a:rPr lang="es-ES_tradnl" altLang="it-IT"/>
              <a:t>nell’</a:t>
            </a:r>
            <a:r>
              <a:rPr lang="es-ES_tradnl" altLang="it-IT" b="1">
                <a:solidFill>
                  <a:srgbClr val="CC0000"/>
                </a:solidFill>
              </a:rPr>
              <a:t>orientarle</a:t>
            </a:r>
            <a:r>
              <a:rPr lang="es-ES_tradnl" altLang="it-IT"/>
              <a:t> rettamente.</a:t>
            </a:r>
          </a:p>
        </p:txBody>
      </p:sp>
      <p:sp>
        <p:nvSpPr>
          <p:cNvPr id="11" name="AutoShape 3">
            <a:extLst>
              <a:ext uri="{FF2B5EF4-FFF2-40B4-BE49-F238E27FC236}">
                <a16:creationId xmlns:a16="http://schemas.microsoft.com/office/drawing/2014/main" id="{1E43052D-C9E9-48B9-0EDD-BF1BD9C153AC}"/>
              </a:ext>
            </a:extLst>
          </p:cNvPr>
          <p:cNvSpPr>
            <a:spLocks noChangeArrowheads="1"/>
          </p:cNvSpPr>
          <p:nvPr/>
        </p:nvSpPr>
        <p:spPr bwMode="auto">
          <a:xfrm>
            <a:off x="251520" y="2522984"/>
            <a:ext cx="685800" cy="762000"/>
          </a:xfrm>
          <a:prstGeom prst="octagon">
            <a:avLst>
              <a:gd name="adj" fmla="val 29287"/>
            </a:avLst>
          </a:prstGeom>
          <a:solidFill>
            <a:srgbClr val="CC9900"/>
          </a:solidFill>
          <a:ln w="9525">
            <a:solidFill>
              <a:schemeClr val="tx1"/>
            </a:solidFill>
            <a:miter lim="800000"/>
            <a:headEnd/>
            <a:tailEnd/>
          </a:ln>
          <a:scene3d>
            <a:camera prst="isometricLeftDown">
              <a:rot lat="21566973" lon="20215081" rev="20760212"/>
            </a:camera>
            <a:lightRig rig="flood" dir="t"/>
          </a:scene3d>
          <a:sp3d prstMaterial="metal">
            <a:bevelT prst="relaxedInset"/>
          </a:sp3d>
        </p:spPr>
        <p:txBody>
          <a:bodyPr wrap="none" anchor="ctr"/>
          <a:lstStyle/>
          <a:p>
            <a:pPr algn="ctr">
              <a:defRPr/>
            </a:pPr>
            <a:r>
              <a:rPr lang="es-ES_tradnl" b="1" dirty="0">
                <a:solidFill>
                  <a:srgbClr val="CC0000"/>
                </a:solidFill>
              </a:rPr>
              <a:t>2</a:t>
            </a:r>
            <a:endParaRPr lang="es-ES_tradnl" dirty="0"/>
          </a:p>
        </p:txBody>
      </p:sp>
      <p:sp>
        <p:nvSpPr>
          <p:cNvPr id="12" name="AutoShape 3">
            <a:extLst>
              <a:ext uri="{FF2B5EF4-FFF2-40B4-BE49-F238E27FC236}">
                <a16:creationId xmlns:a16="http://schemas.microsoft.com/office/drawing/2014/main" id="{FAD8BE57-35A5-4821-6CC9-B643DE379E71}"/>
              </a:ext>
            </a:extLst>
          </p:cNvPr>
          <p:cNvSpPr>
            <a:spLocks noChangeArrowheads="1"/>
          </p:cNvSpPr>
          <p:nvPr/>
        </p:nvSpPr>
        <p:spPr bwMode="auto">
          <a:xfrm>
            <a:off x="251520" y="4005064"/>
            <a:ext cx="685800" cy="762000"/>
          </a:xfrm>
          <a:prstGeom prst="octagon">
            <a:avLst>
              <a:gd name="adj" fmla="val 29287"/>
            </a:avLst>
          </a:prstGeom>
          <a:solidFill>
            <a:srgbClr val="CC9900"/>
          </a:solidFill>
          <a:ln w="9525">
            <a:solidFill>
              <a:schemeClr val="tx1"/>
            </a:solidFill>
            <a:miter lim="800000"/>
            <a:headEnd/>
            <a:tailEnd/>
          </a:ln>
          <a:scene3d>
            <a:camera prst="isometricLeftDown">
              <a:rot lat="21566973" lon="20215081" rev="20760212"/>
            </a:camera>
            <a:lightRig rig="flood" dir="t"/>
          </a:scene3d>
          <a:sp3d prstMaterial="metal">
            <a:bevelT prst="relaxedInset"/>
          </a:sp3d>
        </p:spPr>
        <p:txBody>
          <a:bodyPr wrap="none" anchor="ctr"/>
          <a:lstStyle/>
          <a:p>
            <a:pPr algn="ctr">
              <a:defRPr/>
            </a:pPr>
            <a:r>
              <a:rPr lang="es-ES_tradnl" b="1" dirty="0">
                <a:solidFill>
                  <a:srgbClr val="CC0000"/>
                </a:solidFill>
              </a:rPr>
              <a:t>3</a:t>
            </a:r>
          </a:p>
        </p:txBody>
      </p:sp>
      <p:sp>
        <p:nvSpPr>
          <p:cNvPr id="13" name="AutoShape 3">
            <a:extLst>
              <a:ext uri="{FF2B5EF4-FFF2-40B4-BE49-F238E27FC236}">
                <a16:creationId xmlns:a16="http://schemas.microsoft.com/office/drawing/2014/main" id="{B26DF34D-A4E7-46A7-C15A-6D47CDD858CD}"/>
              </a:ext>
            </a:extLst>
          </p:cNvPr>
          <p:cNvSpPr>
            <a:spLocks noChangeArrowheads="1"/>
          </p:cNvSpPr>
          <p:nvPr/>
        </p:nvSpPr>
        <p:spPr bwMode="auto">
          <a:xfrm>
            <a:off x="251520" y="5805264"/>
            <a:ext cx="685800" cy="762000"/>
          </a:xfrm>
          <a:prstGeom prst="octagon">
            <a:avLst>
              <a:gd name="adj" fmla="val 29287"/>
            </a:avLst>
          </a:prstGeom>
          <a:solidFill>
            <a:srgbClr val="CC9900"/>
          </a:solidFill>
          <a:ln w="9525">
            <a:solidFill>
              <a:schemeClr val="tx1"/>
            </a:solidFill>
            <a:miter lim="800000"/>
            <a:headEnd/>
            <a:tailEnd/>
          </a:ln>
          <a:scene3d>
            <a:camera prst="isometricLeftDown">
              <a:rot lat="21566973" lon="20215081" rev="20760212"/>
            </a:camera>
            <a:lightRig rig="flood" dir="t"/>
          </a:scene3d>
          <a:sp3d prstMaterial="metal">
            <a:bevelT prst="relaxedInset"/>
          </a:sp3d>
        </p:spPr>
        <p:txBody>
          <a:bodyPr wrap="none" anchor="ctr"/>
          <a:lstStyle/>
          <a:p>
            <a:pPr algn="ctr">
              <a:defRPr/>
            </a:pPr>
            <a:r>
              <a:rPr lang="es-ES_tradnl" b="1" dirty="0">
                <a:solidFill>
                  <a:srgbClr val="CC0000"/>
                </a:solidFill>
              </a:rPr>
              <a:t>4</a:t>
            </a:r>
          </a:p>
        </p:txBody>
      </p:sp>
      <p:sp>
        <p:nvSpPr>
          <p:cNvPr id="31755" name="Text Box 6">
            <a:extLst>
              <a:ext uri="{FF2B5EF4-FFF2-40B4-BE49-F238E27FC236}">
                <a16:creationId xmlns:a16="http://schemas.microsoft.com/office/drawing/2014/main" id="{948D24F7-79BF-EE4A-AF64-4AEA4D4FCCCC}"/>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ppt_x"/>
                                          </p:val>
                                        </p:tav>
                                        <p:tav tm="100000">
                                          <p:val>
                                            <p:strVal val="#ppt_x"/>
                                          </p:val>
                                        </p:tav>
                                      </p:tavLst>
                                    </p:anim>
                                    <p:anim calcmode="lin" valueType="num">
                                      <p:cBhvr additive="base">
                                        <p:cTn id="8" dur="10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 presetClass="entr" presetSubtype="10" fill="hold" nodeType="after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10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5" presetClass="entr" presetSubtype="10" fill="hold" nodeType="after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checkerboard(across)">
                                      <p:cBhvr>
                                        <p:cTn id="22" dur="1000"/>
                                        <p:tgtEl>
                                          <p:spTgt spid="15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5" presetClass="entr" presetSubtype="10" fill="hold" nodeType="after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checkerboard(across)">
                                      <p:cBhvr>
                                        <p:cTn id="32" dur="1000"/>
                                        <p:tgtEl>
                                          <p:spTgt spid="153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000"/>
                            </p:stCondLst>
                            <p:childTnLst>
                              <p:par>
                                <p:cTn id="40" presetID="5" presetClass="entr" presetSubtype="10" fill="hold" nodeType="afterEffect">
                                  <p:stCondLst>
                                    <p:cond delay="0"/>
                                  </p:stCondLst>
                                  <p:childTnLst>
                                    <p:set>
                                      <p:cBhvr>
                                        <p:cTn id="41" dur="1" fill="hold">
                                          <p:stCondLst>
                                            <p:cond delay="0"/>
                                          </p:stCondLst>
                                        </p:cTn>
                                        <p:tgtEl>
                                          <p:spTgt spid="15368"/>
                                        </p:tgtEl>
                                        <p:attrNameLst>
                                          <p:attrName>style.visibility</p:attrName>
                                        </p:attrNameLst>
                                      </p:cBhvr>
                                      <p:to>
                                        <p:strVal val="visible"/>
                                      </p:to>
                                    </p:set>
                                    <p:animEffect transition="in" filter="checkerboard(across)">
                                      <p:cBhvr>
                                        <p:cTn id="42" dur="1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7" grpId="0"/>
      <p:bldP spid="15368"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2567A3-1218-2C1D-7CA7-D3D07532A46D}"/>
              </a:ext>
            </a:extLst>
          </p:cNvPr>
          <p:cNvSpPr>
            <a:spLocks noGrp="1" noChangeArrowheads="1"/>
          </p:cNvSpPr>
          <p:nvPr>
            <p:ph type="title"/>
          </p:nvPr>
        </p:nvSpPr>
        <p:spPr>
          <a:xfrm>
            <a:off x="0" y="0"/>
            <a:ext cx="9144000" cy="914400"/>
          </a:xfrm>
          <a:solidFill>
            <a:schemeClr val="accent5">
              <a:lumMod val="50000"/>
            </a:schemeClr>
          </a:solidFill>
        </p:spPr>
        <p:txBody>
          <a:bodyPr/>
          <a:lstStyle/>
          <a:p>
            <a:pPr algn="r">
              <a:defRPr/>
            </a:pPr>
            <a:r>
              <a:rPr lang="es-ES_tradnl" sz="2400" b="1" i="1" dirty="0">
                <a:solidFill>
                  <a:srgbClr val="FFFF00"/>
                </a:solidFill>
                <a:effectLst>
                  <a:outerShdw blurRad="38100" dist="38100" dir="2700000" algn="tl">
                    <a:srgbClr val="FFFFFF"/>
                  </a:outerShdw>
                </a:effectLst>
              </a:rPr>
              <a:t>CONVERSIONE, 10</a:t>
            </a:r>
            <a:endParaRPr lang="es-ES_tradnl" sz="2400" dirty="0">
              <a:solidFill>
                <a:srgbClr val="FFFF00"/>
              </a:solidFill>
            </a:endParaRPr>
          </a:p>
        </p:txBody>
      </p:sp>
      <p:pic>
        <p:nvPicPr>
          <p:cNvPr id="36867" name="Picture 3" descr="SVMCANO">
            <a:extLst>
              <a:ext uri="{FF2B5EF4-FFF2-40B4-BE49-F238E27FC236}">
                <a16:creationId xmlns:a16="http://schemas.microsoft.com/office/drawing/2014/main" id="{EEF4791D-E291-63B3-6ADF-827EB5B57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1371600"/>
            <a:ext cx="3113087" cy="4848225"/>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100353" name="Rectangle 1">
            <a:extLst>
              <a:ext uri="{FF2B5EF4-FFF2-40B4-BE49-F238E27FC236}">
                <a16:creationId xmlns:a16="http://schemas.microsoft.com/office/drawing/2014/main" id="{FBB1E991-DD36-D980-B0D2-EE0F9E29775F}"/>
              </a:ext>
            </a:extLst>
          </p:cNvPr>
          <p:cNvSpPr>
            <a:spLocks noChangeArrowheads="1"/>
          </p:cNvSpPr>
          <p:nvPr/>
        </p:nvSpPr>
        <p:spPr bwMode="auto">
          <a:xfrm>
            <a:off x="144016" y="1191235"/>
            <a:ext cx="5292080" cy="258532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just">
              <a:defRPr/>
            </a:pPr>
            <a:r>
              <a:rPr lang="it-IT" sz="1800" dirty="0">
                <a:solidFill>
                  <a:schemeClr val="bg1"/>
                </a:solidFill>
                <a:ea typeface="Times New Roman" pitchFamily="18" charset="0"/>
              </a:rPr>
              <a:t>Non mancano quelli che cercano di giustificare il male morale o accusano il cattolicesimo di introdurre un concetto di peccato che traumatizza la psicologia degli uomini. Sono accuse prive di fondamento: basterebbe presentare la vita di quegli uomini e donne – i santi – che si presentano alla storia come prototipi di esistenza umana. Inoltre, contro qualunque teoria o pretesa di giustificare il male, si erge inesorabilmente la Rivelazione di Dio, così come risulta dalla Bibbia. </a:t>
            </a:r>
            <a:endParaRPr lang="it-IT" sz="3600" dirty="0">
              <a:solidFill>
                <a:schemeClr val="bg1"/>
              </a:solidFill>
            </a:endParaRPr>
          </a:p>
        </p:txBody>
      </p:sp>
      <p:sp>
        <p:nvSpPr>
          <p:cNvPr id="36871" name="Rettangolo 6">
            <a:extLst>
              <a:ext uri="{FF2B5EF4-FFF2-40B4-BE49-F238E27FC236}">
                <a16:creationId xmlns:a16="http://schemas.microsoft.com/office/drawing/2014/main" id="{61F9B37D-FA4B-38A2-7881-E2AEA4CEC832}"/>
              </a:ext>
            </a:extLst>
          </p:cNvPr>
          <p:cNvSpPr>
            <a:spLocks noChangeArrowheads="1"/>
          </p:cNvSpPr>
          <p:nvPr/>
        </p:nvSpPr>
        <p:spPr bwMode="auto">
          <a:xfrm>
            <a:off x="179388" y="3995738"/>
            <a:ext cx="5256212" cy="25860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1800" b="1">
                <a:solidFill>
                  <a:srgbClr val="C00000"/>
                </a:solidFill>
              </a:rPr>
              <a:t>La posizione del cristiano è chiara. Prima di tutto, anche se il peccato abbonda, non può rinunciare a condannarlo. Ma, allo stesso tempo, seguendo l’esempio di Gesù Cristo, non cessa di offrire il perdono, dato che la sua missione salvifica è sempre stata quella di difendere l’uomo e perdonarlo; né può dimenticare come Gesù si è espresso nel Vangelo: «Il Figlio dell’uomo è venuto a cercare e a salvare ciò che era perduto» (</a:t>
            </a:r>
            <a:r>
              <a:rPr lang="it-IT" altLang="it-IT" sz="1800" b="1" i="1">
                <a:solidFill>
                  <a:srgbClr val="C00000"/>
                </a:solidFill>
              </a:rPr>
              <a:t>Lc </a:t>
            </a:r>
            <a:r>
              <a:rPr lang="it-IT" altLang="it-IT" sz="1800" b="1">
                <a:solidFill>
                  <a:srgbClr val="C00000"/>
                </a:solidFill>
              </a:rPr>
              <a:t>19, 10). </a:t>
            </a:r>
          </a:p>
        </p:txBody>
      </p:sp>
      <p:sp>
        <p:nvSpPr>
          <p:cNvPr id="36872" name="Text Box 6">
            <a:extLst>
              <a:ext uri="{FF2B5EF4-FFF2-40B4-BE49-F238E27FC236}">
                <a16:creationId xmlns:a16="http://schemas.microsoft.com/office/drawing/2014/main" id="{34C7260C-C8CF-FE09-0DA3-A7D78B55760F}"/>
              </a:ext>
            </a:extLst>
          </p:cNvPr>
          <p:cNvSpPr txBox="1">
            <a:spLocks noChangeArrowheads="1"/>
          </p:cNvSpPr>
          <p:nvPr/>
        </p:nvSpPr>
        <p:spPr bwMode="auto">
          <a:xfrm>
            <a:off x="0" y="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solidFill>
                  <a:srgbClr val="FFFF00"/>
                </a:solidFill>
              </a:rPr>
              <a:t>MF 157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00353"/>
                                        </p:tgtEl>
                                        <p:attrNameLst>
                                          <p:attrName>style.visibility</p:attrName>
                                        </p:attrNameLst>
                                      </p:cBhvr>
                                      <p:to>
                                        <p:strVal val="visible"/>
                                      </p:to>
                                    </p:set>
                                    <p:animEffect transition="in" filter="barn(outHorizontal)">
                                      <p:cBhvr>
                                        <p:cTn id="7" dur="1000"/>
                                        <p:tgtEl>
                                          <p:spTgt spid="100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arn(outVertical)">
                                      <p:cBhvr>
                                        <p:cTn id="12"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BCC71443-62C8-ED36-CBC4-6A35F11F7291}"/>
              </a:ext>
            </a:extLst>
          </p:cNvPr>
          <p:cNvSpPr>
            <a:spLocks noGrp="1"/>
          </p:cNvSpPr>
          <p:nvPr>
            <p:ph type="title"/>
          </p:nvPr>
        </p:nvSpPr>
        <p:spPr/>
        <p:txBody>
          <a:bodyPr/>
          <a:lstStyle/>
          <a:p>
            <a:r>
              <a:rPr lang="it-IT" altLang="it-IT" sz="4000" b="1" dirty="0">
                <a:solidFill>
                  <a:srgbClr val="FF0000"/>
                </a:solidFill>
                <a:latin typeface="+mn-lt"/>
              </a:rPr>
              <a:t>INTRODUZIONE ALLA</a:t>
            </a:r>
            <a:br>
              <a:rPr lang="it-IT" altLang="it-IT" sz="4000" b="1" dirty="0">
                <a:solidFill>
                  <a:srgbClr val="FF0000"/>
                </a:solidFill>
                <a:latin typeface="+mn-lt"/>
              </a:rPr>
            </a:br>
            <a:r>
              <a:rPr lang="it-IT" altLang="it-IT" sz="4000" b="1" dirty="0">
                <a:solidFill>
                  <a:srgbClr val="FF0000"/>
                </a:solidFill>
                <a:latin typeface="+mn-lt"/>
              </a:rPr>
              <a:t>TEOLOGIA MORALE</a:t>
            </a:r>
          </a:p>
        </p:txBody>
      </p:sp>
      <p:sp>
        <p:nvSpPr>
          <p:cNvPr id="2051" name="Segnaposto contenuto 2">
            <a:extLst>
              <a:ext uri="{FF2B5EF4-FFF2-40B4-BE49-F238E27FC236}">
                <a16:creationId xmlns:a16="http://schemas.microsoft.com/office/drawing/2014/main" id="{02C3A23B-226D-5489-CD88-1CD0A1224756}"/>
              </a:ext>
            </a:extLst>
          </p:cNvPr>
          <p:cNvSpPr>
            <a:spLocks noGrp="1"/>
          </p:cNvSpPr>
          <p:nvPr>
            <p:ph idx="1"/>
          </p:nvPr>
        </p:nvSpPr>
        <p:spPr>
          <a:solidFill>
            <a:srgbClr val="92D050"/>
          </a:solidFill>
        </p:spPr>
        <p:txBody>
          <a:bodyPr>
            <a:normAutofit/>
          </a:bodyPr>
          <a:lstStyle/>
          <a:p>
            <a:pPr marL="0" indent="0" algn="ctr">
              <a:buFontTx/>
              <a:buNone/>
              <a:defRPr/>
            </a:pPr>
            <a:endParaRPr lang="it-IT" b="1" dirty="0">
              <a:solidFill>
                <a:srgbClr val="C00000"/>
              </a:solidFill>
            </a:endParaRPr>
          </a:p>
          <a:p>
            <a:pPr marL="0" indent="0" algn="ctr">
              <a:buFontTx/>
              <a:buNone/>
              <a:defRPr/>
            </a:pPr>
            <a:r>
              <a:rPr lang="it-IT" altLang="it-IT" sz="3600" b="1" dirty="0">
                <a:solidFill>
                  <a:srgbClr val="C00000"/>
                </a:solidFill>
              </a:rPr>
              <a:t>«LA RIVELAZIONE» </a:t>
            </a:r>
          </a:p>
          <a:p>
            <a:pPr marL="0" indent="0" algn="ctr">
              <a:buFontTx/>
              <a:buNone/>
              <a:defRPr/>
            </a:pPr>
            <a:r>
              <a:rPr lang="it-IT" altLang="it-IT" sz="3600" b="1" dirty="0">
                <a:solidFill>
                  <a:srgbClr val="C00000"/>
                </a:solidFill>
              </a:rPr>
              <a:t>PRINCIPIO OGGETTIVO DELLA CONOSCENZA TEOLOGICA</a:t>
            </a:r>
          </a:p>
          <a:p>
            <a:pPr marL="0" indent="0" algn="ctr">
              <a:buFontTx/>
              <a:buNone/>
              <a:defRPr/>
            </a:pPr>
            <a:r>
              <a:rPr lang="it-IT" sz="3600" b="1" dirty="0">
                <a:solidFill>
                  <a:srgbClr val="C00000"/>
                </a:solidFill>
              </a:rPr>
              <a:t>IN CAMPO MORALE</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D858A9E9-2F49-62D0-7416-533A08306453}"/>
              </a:ext>
            </a:extLst>
          </p:cNvPr>
          <p:cNvSpPr>
            <a:spLocks noGrp="1" noChangeArrowheads="1"/>
          </p:cNvSpPr>
          <p:nvPr>
            <p:ph idx="1"/>
          </p:nvPr>
        </p:nvSpPr>
        <p:spPr/>
        <p:txBody>
          <a:bodyPr>
            <a:normAutofit fontScale="92500" lnSpcReduction="20000"/>
          </a:bodyPr>
          <a:lstStyle/>
          <a:p>
            <a:r>
              <a:rPr lang="it-IT" altLang="it-IT" sz="2800"/>
              <a:t>La trasmissione del “vangelo”:</a:t>
            </a:r>
          </a:p>
          <a:p>
            <a:pPr lvl="1"/>
            <a:r>
              <a:rPr lang="it-IT" altLang="it-IT" sz="2400"/>
              <a:t>Con gli scritti (il NT) </a:t>
            </a:r>
          </a:p>
          <a:p>
            <a:pPr lvl="1"/>
            <a:r>
              <a:rPr lang="it-IT" altLang="it-IT" sz="2400"/>
              <a:t>Con la predicazione (la tradizione)</a:t>
            </a:r>
          </a:p>
          <a:p>
            <a:r>
              <a:rPr lang="it-IT" altLang="it-IT" sz="2800"/>
              <a:t>il vangelo è contenuto sia nella Scrittura che nella tradizione (</a:t>
            </a:r>
            <a:r>
              <a:rPr lang="it-IT" altLang="it-IT" sz="2800" i="1"/>
              <a:t>et-et</a:t>
            </a:r>
            <a:r>
              <a:rPr lang="it-IT" altLang="it-IT" sz="2800"/>
              <a:t>) </a:t>
            </a:r>
          </a:p>
          <a:p>
            <a:r>
              <a:rPr lang="it-IT" altLang="it-IT" sz="2800"/>
              <a:t>Il Concilio non specifica ulteriormente in che modo lo sia e lasciando alla teologia il compito e la libertà di articolare questo rapporto </a:t>
            </a:r>
          </a:p>
          <a:p>
            <a:pPr lvl="1"/>
            <a:endParaRPr lang="it-IT" altLang="it-IT"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2B4BA1-B12A-70AC-E107-097299318DE6}"/>
              </a:ext>
            </a:extLst>
          </p:cNvPr>
          <p:cNvSpPr>
            <a:spLocks noGrp="1" noChangeArrowheads="1"/>
          </p:cNvSpPr>
          <p:nvPr>
            <p:ph type="title"/>
          </p:nvPr>
        </p:nvSpPr>
        <p:spPr/>
        <p:txBody>
          <a:bodyPr/>
          <a:lstStyle/>
          <a:p>
            <a:r>
              <a:rPr lang="it-IT" altLang="it-IT"/>
              <a:t>La teologia post-tridentina</a:t>
            </a:r>
          </a:p>
        </p:txBody>
      </p:sp>
      <p:sp>
        <p:nvSpPr>
          <p:cNvPr id="24579" name="Rectangle 3">
            <a:extLst>
              <a:ext uri="{FF2B5EF4-FFF2-40B4-BE49-F238E27FC236}">
                <a16:creationId xmlns:a16="http://schemas.microsoft.com/office/drawing/2014/main" id="{FD75460D-ADFA-41DE-B247-C1B439C410C1}"/>
              </a:ext>
            </a:extLst>
          </p:cNvPr>
          <p:cNvSpPr>
            <a:spLocks noGrp="1" noChangeArrowheads="1"/>
          </p:cNvSpPr>
          <p:nvPr>
            <p:ph idx="1"/>
          </p:nvPr>
        </p:nvSpPr>
        <p:spPr/>
        <p:txBody>
          <a:bodyPr>
            <a:normAutofit fontScale="85000" lnSpcReduction="10000"/>
          </a:bodyPr>
          <a:lstStyle/>
          <a:p>
            <a:r>
              <a:rPr lang="it-IT" altLang="it-IT" sz="2800"/>
              <a:t>Teologia post-Trento: la rivelazione sarebbe contenuta </a:t>
            </a:r>
            <a:r>
              <a:rPr lang="it-IT" altLang="it-IT" sz="2800" i="1"/>
              <a:t>in parte</a:t>
            </a:r>
            <a:r>
              <a:rPr lang="it-IT" altLang="it-IT" sz="2800"/>
              <a:t> (“partim”) nella Scrittura e </a:t>
            </a:r>
            <a:r>
              <a:rPr lang="it-IT" altLang="it-IT" sz="2800" i="1"/>
              <a:t>in parte</a:t>
            </a:r>
            <a:r>
              <a:rPr lang="it-IT" altLang="it-IT" sz="2800"/>
              <a:t> (“partim”) nella tradizione</a:t>
            </a:r>
          </a:p>
          <a:p>
            <a:r>
              <a:rPr lang="it-IT" altLang="it-IT" sz="2800"/>
              <a:t>Problematica ecumenica</a:t>
            </a:r>
          </a:p>
          <a:p>
            <a:r>
              <a:rPr lang="it-IT" altLang="it-IT" sz="2800"/>
              <a:t>Scrittura e tradizione ridotte a due fonti della rivelazione</a:t>
            </a:r>
          </a:p>
          <a:p>
            <a:r>
              <a:rPr lang="it-IT" altLang="it-IT" sz="2800"/>
              <a:t>L’“insufficienza materiale della Scrittura” rispetto alla rivelazione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9CF8A6E-A664-E0C5-0BA4-7159827EE5AE}"/>
              </a:ext>
            </a:extLst>
          </p:cNvPr>
          <p:cNvSpPr>
            <a:spLocks noGrp="1" noChangeArrowheads="1"/>
          </p:cNvSpPr>
          <p:nvPr>
            <p:ph type="title"/>
          </p:nvPr>
        </p:nvSpPr>
        <p:spPr/>
        <p:txBody>
          <a:bodyPr>
            <a:normAutofit fontScale="90000"/>
          </a:bodyPr>
          <a:lstStyle/>
          <a:p>
            <a:r>
              <a:rPr lang="it-IT" altLang="it-IT" sz="4000"/>
              <a:t>Scrittura e Tradizione nel cap. 2 della costituzione </a:t>
            </a:r>
            <a:r>
              <a:rPr lang="it-IT" altLang="it-IT" sz="4000" i="1"/>
              <a:t>Dei Verbum</a:t>
            </a:r>
            <a:r>
              <a:rPr lang="it-IT" altLang="it-IT" sz="4000"/>
              <a:t> (1965) del Concilio Vaticano II </a:t>
            </a:r>
          </a:p>
        </p:txBody>
      </p:sp>
      <p:sp>
        <p:nvSpPr>
          <p:cNvPr id="25603" name="Rectangle 3">
            <a:extLst>
              <a:ext uri="{FF2B5EF4-FFF2-40B4-BE49-F238E27FC236}">
                <a16:creationId xmlns:a16="http://schemas.microsoft.com/office/drawing/2014/main" id="{BAE4A430-AE9B-7B15-8F72-8F83F7F0A9FF}"/>
              </a:ext>
            </a:extLst>
          </p:cNvPr>
          <p:cNvSpPr>
            <a:spLocks noGrp="1" noChangeArrowheads="1"/>
          </p:cNvSpPr>
          <p:nvPr>
            <p:ph idx="1"/>
          </p:nvPr>
        </p:nvSpPr>
        <p:spPr/>
        <p:txBody>
          <a:bodyPr>
            <a:normAutofit fontScale="92500" lnSpcReduction="10000"/>
          </a:bodyPr>
          <a:lstStyle/>
          <a:p>
            <a:pPr>
              <a:lnSpc>
                <a:spcPct val="90000"/>
              </a:lnSpc>
            </a:pPr>
            <a:r>
              <a:rPr lang="it-IT" altLang="it-IT" sz="2800"/>
              <a:t>11 ottobre 1962: Giovanni XXIII apre il Concilio Vaticano II</a:t>
            </a:r>
          </a:p>
          <a:p>
            <a:pPr>
              <a:lnSpc>
                <a:spcPct val="90000"/>
              </a:lnSpc>
            </a:pPr>
            <a:r>
              <a:rPr lang="it-IT" altLang="it-IT" sz="2800"/>
              <a:t>La discussione dello schema </a:t>
            </a:r>
            <a:r>
              <a:rPr lang="it-IT" altLang="it-IT" sz="2800" i="1"/>
              <a:t>De fontibus revelationis</a:t>
            </a:r>
            <a:r>
              <a:rPr lang="it-IT" altLang="it-IT" sz="2800"/>
              <a:t> (novembre 1962)</a:t>
            </a:r>
          </a:p>
          <a:p>
            <a:pPr>
              <a:lnSpc>
                <a:spcPct val="90000"/>
              </a:lnSpc>
            </a:pPr>
            <a:r>
              <a:rPr lang="it-IT" altLang="it-IT" sz="2800"/>
              <a:t>I malumori dei Padri conciliari: inappropriatezza del parlare di fonti, assenza di una trattazione del senso della rivelazione</a:t>
            </a:r>
          </a:p>
          <a:p>
            <a:pPr>
              <a:lnSpc>
                <a:spcPct val="90000"/>
              </a:lnSpc>
            </a:pPr>
            <a:r>
              <a:rPr lang="it-IT" altLang="it-IT" sz="2800"/>
              <a:t>Gli esiti della votazione e lo “strappo” di Giovanni XXIII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F9FB35B-C3AE-C121-680E-50DAA0952707}"/>
              </a:ext>
            </a:extLst>
          </p:cNvPr>
          <p:cNvSpPr>
            <a:spLocks noGrp="1" noChangeArrowheads="1"/>
          </p:cNvSpPr>
          <p:nvPr>
            <p:ph type="title"/>
          </p:nvPr>
        </p:nvSpPr>
        <p:spPr/>
        <p:txBody>
          <a:bodyPr>
            <a:normAutofit fontScale="90000"/>
          </a:bodyPr>
          <a:lstStyle/>
          <a:p>
            <a:r>
              <a:rPr lang="it-IT" altLang="it-IT" sz="4000"/>
              <a:t>DV 7: gli apostoli e i loro successori missionari del Vangelo</a:t>
            </a:r>
          </a:p>
        </p:txBody>
      </p:sp>
      <p:sp>
        <p:nvSpPr>
          <p:cNvPr id="26627" name="Rectangle 3">
            <a:extLst>
              <a:ext uri="{FF2B5EF4-FFF2-40B4-BE49-F238E27FC236}">
                <a16:creationId xmlns:a16="http://schemas.microsoft.com/office/drawing/2014/main" id="{0FF19BA0-FA26-480C-182F-B4171AA0D9B7}"/>
              </a:ext>
            </a:extLst>
          </p:cNvPr>
          <p:cNvSpPr>
            <a:spLocks noGrp="1" noChangeArrowheads="1"/>
          </p:cNvSpPr>
          <p:nvPr>
            <p:ph idx="1"/>
          </p:nvPr>
        </p:nvSpPr>
        <p:spPr/>
        <p:txBody>
          <a:bodyPr>
            <a:normAutofit lnSpcReduction="10000"/>
          </a:bodyPr>
          <a:lstStyle/>
          <a:p>
            <a:pPr>
              <a:lnSpc>
                <a:spcPct val="80000"/>
              </a:lnSpc>
            </a:pPr>
            <a:r>
              <a:rPr lang="it-IT" altLang="it-IT" sz="2400"/>
              <a:t>Cristo affida agli apostoli la conservazione integra del deposito rivelato e la sua trasmissione a tutte le generazioni</a:t>
            </a:r>
          </a:p>
          <a:p>
            <a:pPr>
              <a:lnSpc>
                <a:spcPct val="80000"/>
              </a:lnSpc>
            </a:pPr>
            <a:r>
              <a:rPr lang="it-IT" altLang="it-IT" sz="2400"/>
              <a:t>il compito è stato eseguito dagli apostoli in un duplice modo:</a:t>
            </a:r>
          </a:p>
          <a:p>
            <a:pPr lvl="1">
              <a:lnSpc>
                <a:spcPct val="80000"/>
              </a:lnSpc>
            </a:pPr>
            <a:r>
              <a:rPr lang="it-IT" altLang="it-IT" sz="2000"/>
              <a:t>mediante la predicazione orale, che nulla fu se non un trasmettere e comunicare quello che in termini di contenuti, di insegnamenti, di istituzioni (ad esempio i sacramenti e i ministeri) avevano ricevuto e imparato da Cristo stesso o dalla guida dello Spirito Santo;</a:t>
            </a:r>
          </a:p>
          <a:p>
            <a:pPr lvl="1">
              <a:lnSpc>
                <a:spcPct val="80000"/>
              </a:lnSpc>
            </a:pPr>
            <a:r>
              <a:rPr lang="it-IT" altLang="it-IT" sz="2000"/>
              <a:t>mediante la messa per iscritto dell’annuncio della salvezza su ispirazione dello Spirito Santo che ha reso “ispirate” le Scritture</a:t>
            </a:r>
          </a:p>
          <a:p>
            <a:pPr>
              <a:lnSpc>
                <a:spcPct val="80000"/>
              </a:lnSpc>
            </a:pPr>
            <a:r>
              <a:rPr lang="it-IT" altLang="it-IT" sz="2400"/>
              <a:t> La successione apostolica e l’istituzione dei vescovi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8A88D2D-4BBF-9E5E-BF7E-D3905F461B75}"/>
              </a:ext>
            </a:extLst>
          </p:cNvPr>
          <p:cNvSpPr>
            <a:spLocks noGrp="1" noChangeArrowheads="1"/>
          </p:cNvSpPr>
          <p:nvPr>
            <p:ph type="title"/>
          </p:nvPr>
        </p:nvSpPr>
        <p:spPr/>
        <p:txBody>
          <a:bodyPr/>
          <a:lstStyle/>
          <a:p>
            <a:r>
              <a:rPr lang="it-IT" altLang="it-IT"/>
              <a:t>DV 8: la tradizione</a:t>
            </a:r>
          </a:p>
        </p:txBody>
      </p:sp>
      <p:sp>
        <p:nvSpPr>
          <p:cNvPr id="27651" name="Rectangle 3">
            <a:extLst>
              <a:ext uri="{FF2B5EF4-FFF2-40B4-BE49-F238E27FC236}">
                <a16:creationId xmlns:a16="http://schemas.microsoft.com/office/drawing/2014/main" id="{2515EF54-EAAC-4011-60CB-B1F50A7F301B}"/>
              </a:ext>
            </a:extLst>
          </p:cNvPr>
          <p:cNvSpPr>
            <a:spLocks noGrp="1" noChangeArrowheads="1"/>
          </p:cNvSpPr>
          <p:nvPr>
            <p:ph idx="1"/>
          </p:nvPr>
        </p:nvSpPr>
        <p:spPr/>
        <p:txBody>
          <a:bodyPr>
            <a:normAutofit fontScale="92500"/>
          </a:bodyPr>
          <a:lstStyle/>
          <a:p>
            <a:pPr>
              <a:lnSpc>
                <a:spcPct val="90000"/>
              </a:lnSpc>
            </a:pPr>
            <a:r>
              <a:rPr lang="it-IT" altLang="it-IT" sz="2400"/>
              <a:t>Il progresso della tradizione: perché la tradizione è qualcosa di vivo, che inerisce alla inarrestabilità della comprensione dei contenuti in forza di paradigmi culturali ed ermeneutici differenti, non cambia non quanto al contenuto, ma progredisce quanto alla comprensione del contenuto. </a:t>
            </a:r>
          </a:p>
          <a:p>
            <a:pPr>
              <a:lnSpc>
                <a:spcPct val="90000"/>
              </a:lnSpc>
            </a:pPr>
            <a:r>
              <a:rPr lang="it-IT" altLang="it-IT" sz="2400"/>
              <a:t>Ripresa di Vincenzo di Lérins: l’analogia della vita umana per illustrare il progresso della tradizione</a:t>
            </a:r>
          </a:p>
          <a:p>
            <a:pPr>
              <a:lnSpc>
                <a:spcPct val="90000"/>
              </a:lnSpc>
            </a:pPr>
            <a:r>
              <a:rPr lang="it-IT" altLang="it-IT" sz="2400"/>
              <a:t>Soggetti di questo progresso della tradizione sono:</a:t>
            </a:r>
          </a:p>
          <a:p>
            <a:pPr lvl="1">
              <a:lnSpc>
                <a:spcPct val="90000"/>
              </a:lnSpc>
            </a:pPr>
            <a:r>
              <a:rPr lang="it-IT" altLang="it-IT" sz="2000"/>
              <a:t>Tutti i credenti che riflettono sulla rivelazione</a:t>
            </a:r>
          </a:p>
          <a:p>
            <a:pPr lvl="1">
              <a:lnSpc>
                <a:spcPct val="90000"/>
              </a:lnSpc>
            </a:pPr>
            <a:r>
              <a:rPr lang="it-IT" altLang="it-IT" sz="2000"/>
              <a:t>I vescovi nell’esercizio del loro magistero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A3D618F-43B9-272F-1816-5D7E1DCD5705}"/>
              </a:ext>
            </a:extLst>
          </p:cNvPr>
          <p:cNvSpPr>
            <a:spLocks noGrp="1" noChangeArrowheads="1"/>
          </p:cNvSpPr>
          <p:nvPr>
            <p:ph type="title"/>
          </p:nvPr>
        </p:nvSpPr>
        <p:spPr/>
        <p:txBody>
          <a:bodyPr/>
          <a:lstStyle/>
          <a:p>
            <a:r>
              <a:rPr lang="it-IT" altLang="it-IT" sz="4000"/>
              <a:t>DV 9: la relazione tra Tradizione e Scrittura</a:t>
            </a:r>
          </a:p>
        </p:txBody>
      </p:sp>
      <p:sp>
        <p:nvSpPr>
          <p:cNvPr id="28675" name="Rectangle 3">
            <a:extLst>
              <a:ext uri="{FF2B5EF4-FFF2-40B4-BE49-F238E27FC236}">
                <a16:creationId xmlns:a16="http://schemas.microsoft.com/office/drawing/2014/main" id="{2B59F361-7101-F742-E552-353755BE10AF}"/>
              </a:ext>
            </a:extLst>
          </p:cNvPr>
          <p:cNvSpPr>
            <a:spLocks noGrp="1" noChangeArrowheads="1"/>
          </p:cNvSpPr>
          <p:nvPr>
            <p:ph idx="1"/>
          </p:nvPr>
        </p:nvSpPr>
        <p:spPr/>
        <p:txBody>
          <a:bodyPr/>
          <a:lstStyle/>
          <a:p>
            <a:pPr>
              <a:lnSpc>
                <a:spcPct val="80000"/>
              </a:lnSpc>
            </a:pPr>
            <a:r>
              <a:rPr lang="it-IT" altLang="it-IT" sz="2000"/>
              <a:t>«La sacra tradizione e la sacra Scrittura sono tra loro strettamente congiunte e comunicanti. Poiché ambedue, scaturendo dalla stessa sorgente divina, formano in certo qual modo una cosa sola e tendono allo stesso fine. Infatti </a:t>
            </a:r>
            <a:r>
              <a:rPr lang="it-IT" altLang="it-IT" sz="2000" b="1"/>
              <a:t>la sacra Scrittura è la parola di Dio</a:t>
            </a:r>
            <a:r>
              <a:rPr lang="it-IT" altLang="it-IT" sz="2000"/>
              <a:t> in quanto è messa per scritto sotto l’ispirazione dello Spirito Santo; </a:t>
            </a:r>
            <a:r>
              <a:rPr lang="it-IT" altLang="it-IT" sz="2000" b="1"/>
              <a:t>la sacra tradizione invece trasmette integralmente la parola di Dio</a:t>
            </a:r>
            <a:r>
              <a:rPr lang="it-IT" altLang="it-IT" sz="2000"/>
              <a:t>, affidata da Cristo Signore e dallo Spirito Santo agli apostoli, ai loro successori affinché questi, illuminati dallo Spirito di verità, con la loro predicazione fedelmente la conservino, la spieghino e la diffondano</a:t>
            </a:r>
          </a:p>
          <a:p>
            <a:pPr>
              <a:lnSpc>
                <a:spcPct val="80000"/>
              </a:lnSpc>
            </a:pPr>
            <a:r>
              <a:rPr lang="it-IT" altLang="it-IT" sz="2000"/>
              <a:t> accade così che </a:t>
            </a:r>
            <a:r>
              <a:rPr lang="it-IT" altLang="it-IT" sz="2000" b="1"/>
              <a:t>la chiesa attinga la sua certezza su tutte le verità rivelate non dalla sola sacra Scrittura</a:t>
            </a:r>
            <a:r>
              <a:rPr lang="it-IT" altLang="it-IT" sz="2000"/>
              <a:t>. Perciò l’una e l’altra devono essere accettate e venerate con pari sentimento di pietà e con riverenza”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BB75020B-9CAD-9899-5B8B-79098C9CAC46}"/>
              </a:ext>
            </a:extLst>
          </p:cNvPr>
          <p:cNvSpPr>
            <a:spLocks noGrp="1" noChangeArrowheads="1"/>
          </p:cNvSpPr>
          <p:nvPr>
            <p:ph idx="1"/>
          </p:nvPr>
        </p:nvSpPr>
        <p:spPr/>
        <p:txBody>
          <a:bodyPr>
            <a:normAutofit fontScale="92500" lnSpcReduction="20000"/>
          </a:bodyPr>
          <a:lstStyle/>
          <a:p>
            <a:pPr>
              <a:lnSpc>
                <a:spcPct val="80000"/>
              </a:lnSpc>
            </a:pPr>
            <a:r>
              <a:rPr lang="it-IT" altLang="it-IT" sz="2000"/>
              <a:t>la Scrittura e la tradizione, in quanto scaturiscono dalla stessa sorgente e tendono allo stesso fine, sono in un certo qual modo </a:t>
            </a:r>
            <a:r>
              <a:rPr lang="it-IT" altLang="it-IT" sz="2000" b="1"/>
              <a:t>una cosa sola</a:t>
            </a:r>
            <a:r>
              <a:rPr lang="it-IT" altLang="it-IT" sz="2000"/>
              <a:t> ma non sono </a:t>
            </a:r>
            <a:r>
              <a:rPr lang="it-IT" altLang="it-IT" sz="2000" b="1"/>
              <a:t>la stessa cosa</a:t>
            </a:r>
            <a:r>
              <a:rPr lang="it-IT" altLang="it-IT" sz="2000"/>
              <a:t> </a:t>
            </a:r>
          </a:p>
          <a:p>
            <a:pPr>
              <a:lnSpc>
                <a:spcPct val="80000"/>
              </a:lnSpc>
            </a:pPr>
            <a:r>
              <a:rPr lang="it-IT" altLang="it-IT" sz="2000"/>
              <a:t>La differenza: La Scrittura è la parola di Dio (</a:t>
            </a:r>
            <a:r>
              <a:rPr lang="it-IT" altLang="it-IT" sz="2000" i="1"/>
              <a:t>locutio Dei</a:t>
            </a:r>
            <a:r>
              <a:rPr lang="it-IT" altLang="it-IT" sz="2000"/>
              <a:t>) consegnata in una forma scritta per l’ispirazione dello Spirito Santo, mentre la tradizione trasmette integralmente (</a:t>
            </a:r>
            <a:r>
              <a:rPr lang="it-IT" altLang="it-IT" sz="2000" i="1"/>
              <a:t>integre</a:t>
            </a:r>
            <a:r>
              <a:rPr lang="it-IT" altLang="it-IT" sz="2000"/>
              <a:t>) la parola di Dio (</a:t>
            </a:r>
            <a:r>
              <a:rPr lang="it-IT" altLang="it-IT" sz="2000" i="1"/>
              <a:t>verbum Dei</a:t>
            </a:r>
            <a:r>
              <a:rPr lang="it-IT" altLang="it-IT" sz="2000"/>
              <a:t>) </a:t>
            </a:r>
          </a:p>
          <a:p>
            <a:pPr>
              <a:lnSpc>
                <a:spcPct val="80000"/>
              </a:lnSpc>
            </a:pPr>
            <a:r>
              <a:rPr lang="it-IT" altLang="it-IT" sz="2000"/>
              <a:t>Necessità anche della tradizione: per attingere la </a:t>
            </a:r>
            <a:r>
              <a:rPr lang="it-IT" altLang="it-IT" sz="2000" i="1"/>
              <a:t>certezza</a:t>
            </a:r>
            <a:r>
              <a:rPr lang="it-IT" altLang="it-IT" sz="2000"/>
              <a:t> sulle verità rivelate rispetto alle quali, non quanto alla loro realtà ma quanto al comprenderle come rivelate, la Scrittura da sola non basta </a:t>
            </a:r>
          </a:p>
          <a:p>
            <a:pPr>
              <a:lnSpc>
                <a:spcPct val="80000"/>
              </a:lnSpc>
            </a:pPr>
            <a:r>
              <a:rPr lang="it-IT" altLang="it-IT" sz="2000"/>
              <a:t>La tradizione non trasmette altro dalla Scrittura ma è un modo di comunicazione diverso dello stesso contenuto della Scrittura</a:t>
            </a:r>
          </a:p>
          <a:p>
            <a:pPr>
              <a:lnSpc>
                <a:spcPct val="80000"/>
              </a:lnSpc>
            </a:pPr>
            <a:r>
              <a:rPr lang="it-IT" altLang="it-IT" sz="2000"/>
              <a:t>“Certezza”: non rivendicare alla tradizione la “creazione” delle verità rivelate ma la loro </a:t>
            </a:r>
            <a:r>
              <a:rPr lang="it-IT" altLang="it-IT" sz="2000" i="1"/>
              <a:t>invenzione</a:t>
            </a:r>
            <a:r>
              <a:rPr lang="it-IT" altLang="it-IT" sz="2000"/>
              <a:t> nel senso etimologico di scoperta</a:t>
            </a:r>
          </a:p>
          <a:p>
            <a:pPr>
              <a:lnSpc>
                <a:spcPct val="80000"/>
              </a:lnSpc>
            </a:pPr>
            <a:r>
              <a:rPr lang="it-IT" altLang="it-IT" sz="2000"/>
              <a:t>scoperta di qualcosa che già c’è (ma è implicito) e che nel tempo per motivi diversi diventa esplicito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071DC7-BFEA-3574-D147-E62E42032CD4}"/>
              </a:ext>
            </a:extLst>
          </p:cNvPr>
          <p:cNvSpPr>
            <a:spLocks noGrp="1" noChangeArrowheads="1"/>
          </p:cNvSpPr>
          <p:nvPr>
            <p:ph type="title"/>
          </p:nvPr>
        </p:nvSpPr>
        <p:spPr/>
        <p:txBody>
          <a:bodyPr/>
          <a:lstStyle/>
          <a:p>
            <a:r>
              <a:rPr lang="it-IT" altLang="it-IT" sz="4000"/>
              <a:t>DV 10: Scrittura, tradizione, magistero</a:t>
            </a:r>
          </a:p>
        </p:txBody>
      </p:sp>
      <p:sp>
        <p:nvSpPr>
          <p:cNvPr id="30723" name="Rectangle 3">
            <a:extLst>
              <a:ext uri="{FF2B5EF4-FFF2-40B4-BE49-F238E27FC236}">
                <a16:creationId xmlns:a16="http://schemas.microsoft.com/office/drawing/2014/main" id="{19AE931B-CF72-4A82-08D3-F085B3024A2D}"/>
              </a:ext>
            </a:extLst>
          </p:cNvPr>
          <p:cNvSpPr>
            <a:spLocks noGrp="1" noChangeArrowheads="1"/>
          </p:cNvSpPr>
          <p:nvPr>
            <p:ph idx="1"/>
          </p:nvPr>
        </p:nvSpPr>
        <p:spPr/>
        <p:txBody>
          <a:bodyPr>
            <a:normAutofit fontScale="92500" lnSpcReduction="20000"/>
          </a:bodyPr>
          <a:lstStyle/>
          <a:p>
            <a:pPr>
              <a:lnSpc>
                <a:spcPct val="80000"/>
              </a:lnSpc>
            </a:pPr>
            <a:r>
              <a:rPr lang="it-IT" altLang="it-IT" sz="2000"/>
              <a:t>“La sacra tradizione e la sacra Scrittura costituiscono l’unico sacro deposito della parola di Dio affidato alla chiesa, aderendo al quale tutto il popolo santo, unito ai suoi pastori, persevera costantemente nell’insegnamento degli apostoli e nella comunione, nella frazione del pane e nelle orazioni</a:t>
            </a:r>
          </a:p>
          <a:p>
            <a:pPr>
              <a:lnSpc>
                <a:spcPct val="80000"/>
              </a:lnSpc>
            </a:pPr>
            <a:r>
              <a:rPr lang="it-IT" altLang="it-IT" sz="2000"/>
              <a:t>Il compito poi di interpretare autenticamente la parola di Dio, scritta o trasmessa è stato affidato al solo magistero vivo della chiesa, la cui autorità è esercitata nel nome di Gesù Cristo. Questo magistero però non sta sopra la parola di Dio, ma ad essa serve, insegnando soltanto quello che è stato trasmesso, in quanto, per divino mandato e con l’assistenza dello Spirito Santo, piamente ascolta, santamente custodisce e fedelmente espone quella parola, e da questo unico deposito della fede attinge tutto quello che propone da credere come rivelato da Dio.</a:t>
            </a:r>
          </a:p>
          <a:p>
            <a:pPr>
              <a:lnSpc>
                <a:spcPct val="80000"/>
              </a:lnSpc>
            </a:pPr>
            <a:r>
              <a:rPr lang="it-IT" altLang="it-IT" sz="2000"/>
              <a:t>È chiaro dunque che la sacra tradizione, la sacra scrittura e il magistero della chiesa, sono tra loro talmente connessi e congiunti da non poter sussistere l’uno senza l’altro”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DFDE2EB0-010B-31C3-888E-E985ACFD30C5}"/>
              </a:ext>
            </a:extLst>
          </p:cNvPr>
          <p:cNvSpPr>
            <a:spLocks noGrp="1" noChangeArrowheads="1"/>
          </p:cNvSpPr>
          <p:nvPr>
            <p:ph idx="1"/>
          </p:nvPr>
        </p:nvSpPr>
        <p:spPr>
          <a:xfrm>
            <a:off x="468313" y="1916113"/>
            <a:ext cx="8229600" cy="4114800"/>
          </a:xfrm>
        </p:spPr>
        <p:txBody>
          <a:bodyPr/>
          <a:lstStyle/>
          <a:p>
            <a:pPr>
              <a:lnSpc>
                <a:spcPct val="80000"/>
              </a:lnSpc>
            </a:pPr>
            <a:r>
              <a:rPr lang="it-IT" altLang="it-IT" sz="1800"/>
              <a:t>la sacra tradizione e la sacra Scrittura costituiscono un solo sacro deposito della parola di Dio affidato alla chiesa </a:t>
            </a:r>
          </a:p>
          <a:p>
            <a:pPr>
              <a:lnSpc>
                <a:spcPct val="80000"/>
              </a:lnSpc>
            </a:pPr>
            <a:r>
              <a:rPr lang="it-IT" altLang="it-IT" sz="1800"/>
              <a:t>il deposito è stato affidato alla Chiesa intera, per cui il compito di custodire e diffondere il deposito appartiene all’intero popolo di Dio che, possiede quella infallibilità nel credere (</a:t>
            </a:r>
            <a:r>
              <a:rPr lang="it-IT" altLang="it-IT" sz="1800" i="1"/>
              <a:t>infallibilitas in credendo</a:t>
            </a:r>
            <a:r>
              <a:rPr lang="it-IT" altLang="it-IT" sz="1800"/>
              <a:t>) di cui Dio stesso si fa garante </a:t>
            </a:r>
          </a:p>
          <a:p>
            <a:pPr>
              <a:lnSpc>
                <a:spcPct val="80000"/>
              </a:lnSpc>
            </a:pPr>
            <a:r>
              <a:rPr lang="it-IT" altLang="it-IT" sz="1800"/>
              <a:t>l’interpretazione </a:t>
            </a:r>
            <a:r>
              <a:rPr lang="it-IT" altLang="it-IT" sz="1800" i="1"/>
              <a:t>authentice</a:t>
            </a:r>
            <a:r>
              <a:rPr lang="it-IT" altLang="it-IT" sz="1800"/>
              <a:t> – “autentica”/ “autorevole” – della parola di Dio scritta e trasmessa appartiene esclusivamente al magistero vivo della Chiesa </a:t>
            </a:r>
          </a:p>
          <a:p>
            <a:pPr>
              <a:lnSpc>
                <a:spcPct val="80000"/>
              </a:lnSpc>
            </a:pPr>
            <a:r>
              <a:rPr lang="it-IT" altLang="it-IT" sz="1800"/>
              <a:t>In forza della successione apostolica, i vescovi con l’ordinazione ricevono il mandato di insegnare diventando “dottori autentici”, in quanto rivestiti dell’autorità di Cristo </a:t>
            </a:r>
          </a:p>
          <a:p>
            <a:pPr>
              <a:lnSpc>
                <a:spcPct val="80000"/>
              </a:lnSpc>
            </a:pPr>
            <a:r>
              <a:rPr lang="it-IT" altLang="it-IT" sz="1800"/>
              <a:t>se il magistero ha il compito, delicato e importante, dell’interpretazione autorevole (e dirimente in alcuni casi) del deposito della fede, ciò non significa in nessun modo che possa essere considerato più importante dello stesso deposito: il magistero non sta al di sopra ma è a servizio della parola di Dio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04F53004-ADFD-3150-EA6D-795BA9A38D7B}"/>
              </a:ext>
            </a:extLst>
          </p:cNvPr>
          <p:cNvSpPr>
            <a:spLocks noGrp="1" noChangeArrowheads="1"/>
          </p:cNvSpPr>
          <p:nvPr>
            <p:ph idx="1"/>
          </p:nvPr>
        </p:nvSpPr>
        <p:spPr/>
        <p:txBody>
          <a:bodyPr>
            <a:normAutofit lnSpcReduction="10000"/>
          </a:bodyPr>
          <a:lstStyle/>
          <a:p>
            <a:pPr>
              <a:lnSpc>
                <a:spcPct val="80000"/>
              </a:lnSpc>
            </a:pPr>
            <a:r>
              <a:rPr lang="it-IT" altLang="it-IT" sz="2400"/>
              <a:t>il senso del magistero è in ragione e proporzione del far proprio nella preghiera e nella vita quella fede e quella rivelazione che lo costituiscono quanto al suo senso e scopo </a:t>
            </a:r>
          </a:p>
          <a:p>
            <a:pPr>
              <a:lnSpc>
                <a:spcPct val="80000"/>
              </a:lnSpc>
            </a:pPr>
            <a:r>
              <a:rPr lang="it-IT" altLang="it-IT" sz="2400"/>
              <a:t>Il magistero è vincolante solo quando si occupa direttamente del </a:t>
            </a:r>
            <a:r>
              <a:rPr lang="it-IT" altLang="it-IT" sz="2400" i="1"/>
              <a:t>depositum fidei</a:t>
            </a:r>
            <a:r>
              <a:rPr lang="it-IT" altLang="it-IT" sz="2400"/>
              <a:t> (oggetto primario) o di tutto ciò che, pur non essendo esplicitamente presente nel </a:t>
            </a:r>
            <a:r>
              <a:rPr lang="it-IT" altLang="it-IT" sz="2400" i="1"/>
              <a:t>depositum fidei</a:t>
            </a:r>
            <a:r>
              <a:rPr lang="it-IT" altLang="it-IT" sz="2400"/>
              <a:t>, inerisce ad esso in maniera necessaria per la sua tutela e spiegazione (oggetto secondario)</a:t>
            </a:r>
          </a:p>
          <a:p>
            <a:pPr>
              <a:lnSpc>
                <a:spcPct val="80000"/>
              </a:lnSpc>
            </a:pPr>
            <a:r>
              <a:rPr lang="it-IT" altLang="it-IT" sz="2400"/>
              <a:t>Scrittura tradizione e magistero sono talmente congiunti e connessi tra loro che non possono sussistere indipendentemente l’uno dagli altri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ED389-15E6-92B5-0C1F-36D84BE4735A}"/>
              </a:ext>
            </a:extLst>
          </p:cNvPr>
          <p:cNvSpPr>
            <a:spLocks noGrp="1"/>
          </p:cNvSpPr>
          <p:nvPr>
            <p:ph type="title"/>
          </p:nvPr>
        </p:nvSpPr>
        <p:spPr>
          <a:xfrm>
            <a:off x="856060" y="188640"/>
            <a:ext cx="7429499" cy="2160240"/>
          </a:xfrm>
        </p:spPr>
        <p:txBody>
          <a:bodyPr>
            <a:noAutofit/>
          </a:bodyPr>
          <a:lstStyle/>
          <a:p>
            <a:pPr marL="0" indent="0" algn="ctr">
              <a:defRPr/>
            </a:pPr>
            <a:br>
              <a:rPr lang="it-IT" altLang="it-IT" sz="2800" b="1" dirty="0">
                <a:solidFill>
                  <a:srgbClr val="C00000"/>
                </a:solidFill>
              </a:rPr>
            </a:br>
            <a:r>
              <a:rPr lang="it-IT" altLang="it-IT" b="1" dirty="0">
                <a:solidFill>
                  <a:srgbClr val="C00000"/>
                </a:solidFill>
              </a:rPr>
              <a:t>«LA RIVELAZIONE» </a:t>
            </a:r>
            <a:br>
              <a:rPr lang="it-IT" altLang="it-IT" b="1" dirty="0">
                <a:solidFill>
                  <a:srgbClr val="C00000"/>
                </a:solidFill>
              </a:rPr>
            </a:br>
            <a:r>
              <a:rPr lang="it-IT" altLang="it-IT" b="1" dirty="0">
                <a:solidFill>
                  <a:srgbClr val="C00000"/>
                </a:solidFill>
              </a:rPr>
              <a:t>PRINCIPIO OGGETTIVO </a:t>
            </a:r>
            <a:br>
              <a:rPr lang="it-IT" altLang="it-IT" b="1" dirty="0">
                <a:solidFill>
                  <a:srgbClr val="C00000"/>
                </a:solidFill>
              </a:rPr>
            </a:br>
            <a:r>
              <a:rPr lang="it-IT" altLang="it-IT" b="1" dirty="0">
                <a:solidFill>
                  <a:srgbClr val="C00000"/>
                </a:solidFill>
              </a:rPr>
              <a:t>DELLA CONOSCENZA TEOLOGICA</a:t>
            </a:r>
            <a:br>
              <a:rPr lang="it-IT" altLang="it-IT" sz="2800" b="1" dirty="0">
                <a:solidFill>
                  <a:srgbClr val="C00000"/>
                </a:solidFill>
              </a:rPr>
            </a:br>
            <a:endParaRPr lang="it-IT" sz="2800" dirty="0"/>
          </a:p>
        </p:txBody>
      </p:sp>
      <p:sp>
        <p:nvSpPr>
          <p:cNvPr id="3" name="Segnaposto contenuto 2">
            <a:extLst>
              <a:ext uri="{FF2B5EF4-FFF2-40B4-BE49-F238E27FC236}">
                <a16:creationId xmlns:a16="http://schemas.microsoft.com/office/drawing/2014/main" id="{6151E836-6D64-817C-326F-6C2AB53B7774}"/>
              </a:ext>
            </a:extLst>
          </p:cNvPr>
          <p:cNvSpPr>
            <a:spLocks noGrp="1"/>
          </p:cNvSpPr>
          <p:nvPr>
            <p:ph idx="1"/>
          </p:nvPr>
        </p:nvSpPr>
        <p:spPr>
          <a:xfrm>
            <a:off x="856060" y="2249486"/>
            <a:ext cx="7429499" cy="3987825"/>
          </a:xfrm>
        </p:spPr>
        <p:txBody>
          <a:bodyPr>
            <a:normAutofit/>
          </a:bodyPr>
          <a:lstStyle/>
          <a:p>
            <a:pPr marL="0" indent="0" algn="ctr">
              <a:lnSpc>
                <a:spcPct val="100000"/>
              </a:lnSpc>
              <a:buNone/>
            </a:pPr>
            <a:r>
              <a:rPr lang="it-IT" sz="4000" dirty="0">
                <a:solidFill>
                  <a:srgbClr val="800000"/>
                </a:solidFill>
                <a:effectLst/>
                <a:latin typeface="Book Antiqua" panose="02040602050305030304" pitchFamily="18" charset="0"/>
              </a:rPr>
              <a:t>«Dio nessuno l'ha mai visto:</a:t>
            </a:r>
            <a:br>
              <a:rPr lang="it-IT" sz="4000" dirty="0">
                <a:solidFill>
                  <a:srgbClr val="800000"/>
                </a:solidFill>
                <a:effectLst/>
                <a:latin typeface="Book Antiqua" panose="02040602050305030304" pitchFamily="18" charset="0"/>
              </a:rPr>
            </a:br>
            <a:r>
              <a:rPr lang="it-IT" sz="4000" dirty="0">
                <a:solidFill>
                  <a:srgbClr val="800000"/>
                </a:solidFill>
                <a:effectLst/>
                <a:latin typeface="Book Antiqua" panose="02040602050305030304" pitchFamily="18" charset="0"/>
              </a:rPr>
              <a:t>proprio il Figlio unigenito,</a:t>
            </a:r>
            <a:br>
              <a:rPr lang="it-IT" sz="4000" dirty="0">
                <a:solidFill>
                  <a:srgbClr val="800000"/>
                </a:solidFill>
                <a:effectLst/>
                <a:latin typeface="Book Antiqua" panose="02040602050305030304" pitchFamily="18" charset="0"/>
              </a:rPr>
            </a:br>
            <a:r>
              <a:rPr lang="it-IT" sz="4000" dirty="0">
                <a:solidFill>
                  <a:srgbClr val="800000"/>
                </a:solidFill>
                <a:effectLst/>
                <a:latin typeface="Book Antiqua" panose="02040602050305030304" pitchFamily="18" charset="0"/>
              </a:rPr>
              <a:t>che è nel seno</a:t>
            </a:r>
            <a:r>
              <a:rPr lang="it-IT" sz="4000" dirty="0">
                <a:solidFill>
                  <a:srgbClr val="C00000"/>
                </a:solidFill>
                <a:effectLst/>
                <a:latin typeface="Book Antiqua" panose="02040602050305030304" pitchFamily="18" charset="0"/>
              </a:rPr>
              <a:t> </a:t>
            </a:r>
            <a:r>
              <a:rPr lang="el-GR" sz="3200" b="1" dirty="0">
                <a:solidFill>
                  <a:srgbClr val="FFC000"/>
                </a:solidFill>
                <a:effectLst/>
                <a:latin typeface="Book Antiqua" panose="02040602050305030304" pitchFamily="18" charset="0"/>
              </a:rPr>
              <a:t>κόλπος</a:t>
            </a:r>
            <a:r>
              <a:rPr lang="it-IT" sz="3000" b="1" dirty="0">
                <a:solidFill>
                  <a:srgbClr val="C00000"/>
                </a:solidFill>
                <a:effectLst/>
                <a:latin typeface="Book Antiqua" panose="02040602050305030304" pitchFamily="18" charset="0"/>
              </a:rPr>
              <a:t> </a:t>
            </a:r>
            <a:r>
              <a:rPr lang="it-IT" sz="4000" dirty="0">
                <a:solidFill>
                  <a:srgbClr val="800000"/>
                </a:solidFill>
                <a:effectLst/>
                <a:latin typeface="Book Antiqua" panose="02040602050305030304" pitchFamily="18" charset="0"/>
              </a:rPr>
              <a:t>del Padre,</a:t>
            </a:r>
            <a:br>
              <a:rPr lang="it-IT" sz="4000" dirty="0">
                <a:solidFill>
                  <a:srgbClr val="800000"/>
                </a:solidFill>
                <a:effectLst/>
                <a:latin typeface="Book Antiqua" panose="02040602050305030304" pitchFamily="18" charset="0"/>
              </a:rPr>
            </a:br>
            <a:r>
              <a:rPr lang="it-IT" sz="4000" dirty="0">
                <a:solidFill>
                  <a:srgbClr val="800000"/>
                </a:solidFill>
                <a:effectLst/>
                <a:latin typeface="Book Antiqua" panose="02040602050305030304" pitchFamily="18" charset="0"/>
              </a:rPr>
              <a:t>lui lo ha rivelato» </a:t>
            </a:r>
          </a:p>
          <a:p>
            <a:pPr marL="0" indent="0" algn="ctr">
              <a:lnSpc>
                <a:spcPct val="100000"/>
              </a:lnSpc>
              <a:buNone/>
            </a:pPr>
            <a:endParaRPr lang="it-IT" sz="4000" dirty="0">
              <a:solidFill>
                <a:srgbClr val="800000"/>
              </a:solidFill>
              <a:effectLst/>
              <a:latin typeface="Book Antiqua" panose="02040602050305030304" pitchFamily="18" charset="0"/>
            </a:endParaRPr>
          </a:p>
          <a:p>
            <a:pPr marL="0" indent="0" algn="ctr">
              <a:buNone/>
            </a:pPr>
            <a:r>
              <a:rPr lang="it-IT" sz="3000" b="1" i="1" dirty="0">
                <a:solidFill>
                  <a:schemeClr val="accent3">
                    <a:lumMod val="50000"/>
                  </a:schemeClr>
                </a:solidFill>
                <a:highlight>
                  <a:srgbClr val="FFFF00"/>
                </a:highlight>
                <a:latin typeface="Abadi" panose="020F0502020204030204" pitchFamily="34" charset="0"/>
              </a:rPr>
              <a:t>Vangelo di Giovanni (1,18)</a:t>
            </a:r>
          </a:p>
        </p:txBody>
      </p:sp>
    </p:spTree>
    <p:extLst>
      <p:ext uri="{BB962C8B-B14F-4D97-AF65-F5344CB8AC3E}">
        <p14:creationId xmlns:p14="http://schemas.microsoft.com/office/powerpoint/2010/main" val="3347794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142F5399-B1A5-48CE-8CE8-8DAE267A7893}"/>
              </a:ext>
            </a:extLst>
          </p:cNvPr>
          <p:cNvSpPr>
            <a:spLocks noGrp="1"/>
          </p:cNvSpPr>
          <p:nvPr>
            <p:ph type="title"/>
          </p:nvPr>
        </p:nvSpPr>
        <p:spPr/>
        <p:txBody>
          <a:bodyPr/>
          <a:lstStyle/>
          <a:p>
            <a:r>
              <a:rPr lang="it-IT" altLang="it-IT" b="1" dirty="0">
                <a:solidFill>
                  <a:srgbClr val="FF0000"/>
                </a:solidFill>
              </a:rPr>
              <a:t>Corso di Teologia Morale</a:t>
            </a:r>
          </a:p>
        </p:txBody>
      </p:sp>
      <p:sp>
        <p:nvSpPr>
          <p:cNvPr id="2051" name="Segnaposto contenuto 2">
            <a:extLst>
              <a:ext uri="{FF2B5EF4-FFF2-40B4-BE49-F238E27FC236}">
                <a16:creationId xmlns:a16="http://schemas.microsoft.com/office/drawing/2014/main" id="{85456E8F-E171-D6E2-452E-543BEC02F20C}"/>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None/>
              <a:defRPr/>
            </a:pPr>
            <a:r>
              <a:rPr lang="it-IT" sz="5400" b="1" cap="small" dirty="0">
                <a:solidFill>
                  <a:srgbClr val="C00000"/>
                </a:solidFill>
              </a:rPr>
              <a:t>I. Nozione e natura della Teologia Morale</a:t>
            </a:r>
            <a:endParaRPr lang="it-IT" sz="5400" b="1" cap="small" dirty="0">
              <a:solidFill>
                <a:srgbClr val="008000"/>
              </a:solidFill>
            </a:endParaRPr>
          </a:p>
          <a:p>
            <a:pPr marL="0" indent="0" algn="ctr">
              <a:buFontTx/>
              <a:buNone/>
              <a:defRPr/>
            </a:pPr>
            <a:endParaRPr lang="it-IT" sz="2800" b="1" dirty="0">
              <a:solidFill>
                <a:srgbClr val="C00000"/>
              </a:solidFill>
            </a:endParaRPr>
          </a:p>
        </p:txBody>
      </p:sp>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A79F7B-0749-16D6-2389-CFC324C69D0C}"/>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a:effectLst>
                  <a:outerShdw blurRad="38100" dist="38100" dir="2700000" algn="tl">
                    <a:srgbClr val="FFFFFF"/>
                  </a:outerShdw>
                </a:effectLst>
              </a:rPr>
              <a:t>NOZIONE, 1</a:t>
            </a:r>
            <a:endParaRPr lang="es-ES_tradnl" sz="2400" dirty="0"/>
          </a:p>
        </p:txBody>
      </p:sp>
      <p:sp>
        <p:nvSpPr>
          <p:cNvPr id="2051" name="Text Box 3">
            <a:extLst>
              <a:ext uri="{FF2B5EF4-FFF2-40B4-BE49-F238E27FC236}">
                <a16:creationId xmlns:a16="http://schemas.microsoft.com/office/drawing/2014/main" id="{4DC0F02C-BA65-1367-B61E-34643AE7A770}"/>
              </a:ext>
            </a:extLst>
          </p:cNvPr>
          <p:cNvSpPr txBox="1">
            <a:spLocks noChangeArrowheads="1"/>
          </p:cNvSpPr>
          <p:nvPr/>
        </p:nvSpPr>
        <p:spPr bwMode="auto">
          <a:xfrm>
            <a:off x="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t>Il cristiano non solo </a:t>
            </a:r>
            <a:r>
              <a:rPr lang="es-ES_tradnl" altLang="it-IT" b="1">
                <a:solidFill>
                  <a:srgbClr val="CC0000"/>
                </a:solidFill>
              </a:rPr>
              <a:t>crede</a:t>
            </a:r>
            <a:r>
              <a:rPr lang="es-ES_tradnl" altLang="it-IT"/>
              <a:t>, ma </a:t>
            </a:r>
            <a:r>
              <a:rPr lang="es-ES_tradnl" altLang="it-IT" b="1">
                <a:solidFill>
                  <a:srgbClr val="CC0000"/>
                </a:solidFill>
              </a:rPr>
              <a:t>vive</a:t>
            </a:r>
            <a:r>
              <a:rPr lang="es-ES_tradnl" altLang="it-IT"/>
              <a:t> ciò in cui crede</a:t>
            </a:r>
          </a:p>
        </p:txBody>
      </p:sp>
      <p:sp>
        <p:nvSpPr>
          <p:cNvPr id="2052" name="Line 5">
            <a:extLst>
              <a:ext uri="{FF2B5EF4-FFF2-40B4-BE49-F238E27FC236}">
                <a16:creationId xmlns:a16="http://schemas.microsoft.com/office/drawing/2014/main" id="{90529829-BFAE-3A66-66E0-570D7F2D4FC9}"/>
              </a:ext>
            </a:extLst>
          </p:cNvPr>
          <p:cNvSpPr>
            <a:spLocks noChangeShapeType="1"/>
          </p:cNvSpPr>
          <p:nvPr/>
        </p:nvSpPr>
        <p:spPr bwMode="auto">
          <a:xfrm>
            <a:off x="4427538" y="1196975"/>
            <a:ext cx="0" cy="304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3" name="Line 6">
            <a:extLst>
              <a:ext uri="{FF2B5EF4-FFF2-40B4-BE49-F238E27FC236}">
                <a16:creationId xmlns:a16="http://schemas.microsoft.com/office/drawing/2014/main" id="{3BA9E1F8-626D-90B5-0EFD-50BB9FEEA1D7}"/>
              </a:ext>
            </a:extLst>
          </p:cNvPr>
          <p:cNvSpPr>
            <a:spLocks noChangeShapeType="1"/>
          </p:cNvSpPr>
          <p:nvPr/>
        </p:nvSpPr>
        <p:spPr bwMode="auto">
          <a:xfrm flipH="1">
            <a:off x="3492500" y="1484313"/>
            <a:ext cx="935038" cy="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4" name="Line 7">
            <a:extLst>
              <a:ext uri="{FF2B5EF4-FFF2-40B4-BE49-F238E27FC236}">
                <a16:creationId xmlns:a16="http://schemas.microsoft.com/office/drawing/2014/main" id="{FEDC5A14-B366-A582-1C89-882577DDD6FF}"/>
              </a:ext>
            </a:extLst>
          </p:cNvPr>
          <p:cNvSpPr>
            <a:spLocks noChangeShapeType="1"/>
          </p:cNvSpPr>
          <p:nvPr/>
        </p:nvSpPr>
        <p:spPr bwMode="auto">
          <a:xfrm>
            <a:off x="5435600" y="1196975"/>
            <a:ext cx="0" cy="30480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56" name="Text Box 8">
            <a:extLst>
              <a:ext uri="{FF2B5EF4-FFF2-40B4-BE49-F238E27FC236}">
                <a16:creationId xmlns:a16="http://schemas.microsoft.com/office/drawing/2014/main" id="{A697CB45-6163-60D4-D5F0-E94E647AD64A}"/>
              </a:ext>
            </a:extLst>
          </p:cNvPr>
          <p:cNvSpPr txBox="1">
            <a:spLocks noChangeArrowheads="1"/>
          </p:cNvSpPr>
          <p:nvPr/>
        </p:nvSpPr>
        <p:spPr bwMode="auto">
          <a:xfrm>
            <a:off x="685800" y="1219200"/>
            <a:ext cx="275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Teologia </a:t>
            </a:r>
            <a:r>
              <a:rPr lang="es-ES_tradnl" altLang="it-IT" b="1">
                <a:solidFill>
                  <a:schemeClr val="accent2"/>
                </a:solidFill>
              </a:rPr>
              <a:t>Dogmatica</a:t>
            </a:r>
            <a:endParaRPr lang="es-ES_tradnl" altLang="it-IT"/>
          </a:p>
        </p:txBody>
      </p:sp>
      <p:sp>
        <p:nvSpPr>
          <p:cNvPr id="2057" name="Text Box 9">
            <a:extLst>
              <a:ext uri="{FF2B5EF4-FFF2-40B4-BE49-F238E27FC236}">
                <a16:creationId xmlns:a16="http://schemas.microsoft.com/office/drawing/2014/main" id="{3DE0B992-A3C4-7877-2BEE-59F308453F3A}"/>
              </a:ext>
            </a:extLst>
          </p:cNvPr>
          <p:cNvSpPr txBox="1">
            <a:spLocks noChangeArrowheads="1"/>
          </p:cNvSpPr>
          <p:nvPr/>
        </p:nvSpPr>
        <p:spPr bwMode="auto">
          <a:xfrm>
            <a:off x="4572000" y="1484313"/>
            <a:ext cx="2287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Teologia </a:t>
            </a:r>
            <a:r>
              <a:rPr lang="es-ES_tradnl" altLang="it-IT" b="1">
                <a:solidFill>
                  <a:schemeClr val="accent2"/>
                </a:solidFill>
              </a:rPr>
              <a:t>Morale</a:t>
            </a:r>
            <a:endParaRPr lang="es-ES_tradnl" altLang="it-IT"/>
          </a:p>
        </p:txBody>
      </p:sp>
      <p:sp>
        <p:nvSpPr>
          <p:cNvPr id="2058" name="Text Box 10">
            <a:extLst>
              <a:ext uri="{FF2B5EF4-FFF2-40B4-BE49-F238E27FC236}">
                <a16:creationId xmlns:a16="http://schemas.microsoft.com/office/drawing/2014/main" id="{C19BAE04-BEEA-2168-05AB-304DE061AD1B}"/>
              </a:ext>
            </a:extLst>
          </p:cNvPr>
          <p:cNvSpPr txBox="1">
            <a:spLocks noChangeArrowheads="1"/>
          </p:cNvSpPr>
          <p:nvPr/>
        </p:nvSpPr>
        <p:spPr bwMode="auto">
          <a:xfrm>
            <a:off x="179388" y="2276475"/>
            <a:ext cx="8704262" cy="120015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Dogmatica e Morale formano comunque </a:t>
            </a:r>
            <a:r>
              <a:rPr lang="es-ES_tradnl" altLang="it-IT" b="1">
                <a:solidFill>
                  <a:srgbClr val="CC0000"/>
                </a:solidFill>
              </a:rPr>
              <a:t>una sola</a:t>
            </a:r>
            <a:r>
              <a:rPr lang="es-ES_tradnl" altLang="it-IT"/>
              <a:t> scienza: la vita del</a:t>
            </a:r>
          </a:p>
          <a:p>
            <a:r>
              <a:rPr lang="es-ES_tradnl" altLang="it-IT"/>
              <a:t>credente è coerente con ciò che crede, e le sue credenze si incarnano </a:t>
            </a:r>
          </a:p>
          <a:p>
            <a:r>
              <a:rPr lang="es-ES_tradnl" altLang="it-IT"/>
              <a:t>nella vita.</a:t>
            </a:r>
          </a:p>
        </p:txBody>
      </p:sp>
      <p:sp>
        <p:nvSpPr>
          <p:cNvPr id="2059" name="Text Box 11">
            <a:extLst>
              <a:ext uri="{FF2B5EF4-FFF2-40B4-BE49-F238E27FC236}">
                <a16:creationId xmlns:a16="http://schemas.microsoft.com/office/drawing/2014/main" id="{D4F6119F-9611-897F-E611-D797C0E1126F}"/>
              </a:ext>
            </a:extLst>
          </p:cNvPr>
          <p:cNvSpPr txBox="1">
            <a:spLocks noChangeArrowheads="1"/>
          </p:cNvSpPr>
          <p:nvPr/>
        </p:nvSpPr>
        <p:spPr bwMode="auto">
          <a:xfrm>
            <a:off x="250825" y="4659313"/>
            <a:ext cx="8628063" cy="1938337"/>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a:t>
            </a:r>
            <a:r>
              <a:rPr lang="es-ES_tradnl" altLang="it-IT" b="1">
                <a:solidFill>
                  <a:srgbClr val="FF0000"/>
                </a:solidFill>
              </a:rPr>
              <a:t>Oggetto</a:t>
            </a:r>
            <a:r>
              <a:rPr lang="es-ES_tradnl" altLang="it-IT"/>
              <a:t>» della Teologia Morale è la </a:t>
            </a:r>
            <a:r>
              <a:rPr lang="es-ES_tradnl" altLang="it-IT" b="1">
                <a:solidFill>
                  <a:srgbClr val="FF0000"/>
                </a:solidFill>
              </a:rPr>
              <a:t>vita intera </a:t>
            </a:r>
            <a:r>
              <a:rPr lang="es-ES_tradnl" altLang="it-IT"/>
              <a:t>dell’uomo perchè </a:t>
            </a:r>
          </a:p>
          <a:p>
            <a:r>
              <a:rPr lang="es-ES_tradnl" altLang="it-IT"/>
              <a:t>l’eticità è propria della persona; quindi la moralità riguarda la totalità </a:t>
            </a:r>
          </a:p>
          <a:p>
            <a:r>
              <a:rPr lang="es-ES_tradnl" altLang="it-IT"/>
              <a:t>della esistenza. Inoltre dato che l’uomo è </a:t>
            </a:r>
            <a:r>
              <a:rPr lang="es-ES_tradnl" altLang="it-IT" b="1">
                <a:solidFill>
                  <a:srgbClr val="CC0000"/>
                </a:solidFill>
              </a:rPr>
              <a:t>sociale</a:t>
            </a:r>
            <a:r>
              <a:rPr lang="es-ES_tradnl" altLang="it-IT"/>
              <a:t> per natura, la vita </a:t>
            </a:r>
          </a:p>
          <a:p>
            <a:r>
              <a:rPr lang="es-ES_tradnl" altLang="it-IT"/>
              <a:t>morale non coinvolge solo la </a:t>
            </a:r>
            <a:r>
              <a:rPr lang="es-ES_tradnl" altLang="it-IT" b="1">
                <a:solidFill>
                  <a:schemeClr val="accent2"/>
                </a:solidFill>
              </a:rPr>
              <a:t>vita personale</a:t>
            </a:r>
            <a:r>
              <a:rPr lang="es-ES_tradnl" altLang="it-IT"/>
              <a:t> dell’individuo, ma anche il suo comportamento nella </a:t>
            </a:r>
            <a:r>
              <a:rPr lang="es-ES_tradnl" altLang="it-IT" b="1">
                <a:solidFill>
                  <a:schemeClr val="accent2"/>
                </a:solidFill>
              </a:rPr>
              <a:t>convivenza umana</a:t>
            </a:r>
            <a:r>
              <a:rPr lang="es-ES_tradnl" altLang="it-IT"/>
              <a:t>.</a:t>
            </a:r>
          </a:p>
        </p:txBody>
      </p:sp>
      <p:sp>
        <p:nvSpPr>
          <p:cNvPr id="2060" name="AutoShape 12">
            <a:extLst>
              <a:ext uri="{FF2B5EF4-FFF2-40B4-BE49-F238E27FC236}">
                <a16:creationId xmlns:a16="http://schemas.microsoft.com/office/drawing/2014/main" id="{C1972C03-05AC-3AB1-5AB0-3177C7C42A5A}"/>
              </a:ext>
            </a:extLst>
          </p:cNvPr>
          <p:cNvSpPr>
            <a:spLocks noChangeArrowheads="1"/>
          </p:cNvSpPr>
          <p:nvPr/>
        </p:nvSpPr>
        <p:spPr bwMode="auto">
          <a:xfrm>
            <a:off x="4211638" y="3594100"/>
            <a:ext cx="457200" cy="914400"/>
          </a:xfrm>
          <a:prstGeom prst="upDownArrow">
            <a:avLst>
              <a:gd name="adj1" fmla="val 50000"/>
              <a:gd name="adj2" fmla="val 40000"/>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4108" name="Text Box 13">
            <a:extLst>
              <a:ext uri="{FF2B5EF4-FFF2-40B4-BE49-F238E27FC236}">
                <a16:creationId xmlns:a16="http://schemas.microsoft.com/office/drawing/2014/main" id="{CABAF101-7862-72A9-DF61-D56875AAABA1}"/>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2"/>
                                          </p:val>
                                        </p:tav>
                                        <p:tav tm="100000">
                                          <p:val>
                                            <p:strVal val="#ppt_x"/>
                                          </p:val>
                                        </p:tav>
                                      </p:tavLst>
                                    </p:anim>
                                    <p:anim calcmode="lin" valueType="num">
                                      <p:cBhvr>
                                        <p:cTn id="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iterate type="wd">
                                    <p:tmPct val="100000"/>
                                  </p:iterate>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300" fill="hold"/>
                                        <p:tgtEl>
                                          <p:spTgt spid="2056"/>
                                        </p:tgtEl>
                                        <p:attrNameLst>
                                          <p:attrName>ppt_x</p:attrName>
                                        </p:attrNameLst>
                                      </p:cBhvr>
                                      <p:tavLst>
                                        <p:tav tm="0">
                                          <p:val>
                                            <p:strVal val="#ppt_x"/>
                                          </p:val>
                                        </p:tav>
                                        <p:tav tm="100000">
                                          <p:val>
                                            <p:strVal val="#ppt_x"/>
                                          </p:val>
                                        </p:tav>
                                      </p:tavLst>
                                    </p:anim>
                                    <p:anim calcmode="lin" valueType="num">
                                      <p:cBhvr additive="base">
                                        <p:cTn id="15" dur="300" fill="hold"/>
                                        <p:tgtEl>
                                          <p:spTgt spid="2056"/>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1000"/>
                                        <p:tgtEl>
                                          <p:spTgt spid="205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iterate type="wd">
                                    <p:tmPct val="100000"/>
                                  </p:iterate>
                                  <p:childTnLst>
                                    <p:set>
                                      <p:cBhvr>
                                        <p:cTn id="25" dur="1" fill="hold">
                                          <p:stCondLst>
                                            <p:cond delay="0"/>
                                          </p:stCondLst>
                                        </p:cTn>
                                        <p:tgtEl>
                                          <p:spTgt spid="2057"/>
                                        </p:tgtEl>
                                        <p:attrNameLst>
                                          <p:attrName>style.visibility</p:attrName>
                                        </p:attrNameLst>
                                      </p:cBhvr>
                                      <p:to>
                                        <p:strVal val="visible"/>
                                      </p:to>
                                    </p:set>
                                    <p:anim calcmode="lin" valueType="num">
                                      <p:cBhvr additive="base">
                                        <p:cTn id="26" dur="300" fill="hold"/>
                                        <p:tgtEl>
                                          <p:spTgt spid="2057"/>
                                        </p:tgtEl>
                                        <p:attrNameLst>
                                          <p:attrName>ppt_x</p:attrName>
                                        </p:attrNameLst>
                                      </p:cBhvr>
                                      <p:tavLst>
                                        <p:tav tm="0">
                                          <p:val>
                                            <p:strVal val="1+#ppt_w/2"/>
                                          </p:val>
                                        </p:tav>
                                        <p:tav tm="100000">
                                          <p:val>
                                            <p:strVal val="#ppt_x"/>
                                          </p:val>
                                        </p:tav>
                                      </p:tavLst>
                                    </p:anim>
                                    <p:anim calcmode="lin" valueType="num">
                                      <p:cBhvr additive="base">
                                        <p:cTn id="27" dur="300" fill="hold"/>
                                        <p:tgtEl>
                                          <p:spTgt spid="2057"/>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1000"/>
                                        <p:tgtEl>
                                          <p:spTgt spid="20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059"/>
                                        </p:tgtEl>
                                        <p:attrNameLst>
                                          <p:attrName>style.visibility</p:attrName>
                                        </p:attrNameLst>
                                      </p:cBhvr>
                                      <p:to>
                                        <p:strVal val="visible"/>
                                      </p:to>
                                    </p:set>
                                    <p:anim calcmode="lin" valueType="num">
                                      <p:cBhvr>
                                        <p:cTn id="35" dur="500" fill="hold"/>
                                        <p:tgtEl>
                                          <p:spTgt spid="2059"/>
                                        </p:tgtEl>
                                        <p:attrNameLst>
                                          <p:attrName>ppt_w</p:attrName>
                                        </p:attrNameLst>
                                      </p:cBhvr>
                                      <p:tavLst>
                                        <p:tav tm="0">
                                          <p:val>
                                            <p:fltVal val="0"/>
                                          </p:val>
                                        </p:tav>
                                        <p:tav tm="100000">
                                          <p:val>
                                            <p:strVal val="#ppt_w"/>
                                          </p:val>
                                        </p:tav>
                                      </p:tavLst>
                                    </p:anim>
                                    <p:anim calcmode="lin" valueType="num">
                                      <p:cBhvr>
                                        <p:cTn id="36" dur="500" fill="hold"/>
                                        <p:tgtEl>
                                          <p:spTgt spid="2059"/>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2058"/>
                                        </p:tgtEl>
                                        <p:attrNameLst>
                                          <p:attrName>style.visibility</p:attrName>
                                        </p:attrNameLst>
                                      </p:cBhvr>
                                      <p:to>
                                        <p:strVal val="visible"/>
                                      </p:to>
                                    </p:set>
                                    <p:anim calcmode="lin" valueType="num">
                                      <p:cBhvr>
                                        <p:cTn id="41" dur="500" fill="hold"/>
                                        <p:tgtEl>
                                          <p:spTgt spid="2058"/>
                                        </p:tgtEl>
                                        <p:attrNameLst>
                                          <p:attrName>ppt_w</p:attrName>
                                        </p:attrNameLst>
                                      </p:cBhvr>
                                      <p:tavLst>
                                        <p:tav tm="0">
                                          <p:val>
                                            <p:fltVal val="0"/>
                                          </p:val>
                                        </p:tav>
                                        <p:tav tm="100000">
                                          <p:val>
                                            <p:strVal val="#ppt_w"/>
                                          </p:val>
                                        </p:tav>
                                      </p:tavLst>
                                    </p:anim>
                                    <p:anim calcmode="lin" valueType="num">
                                      <p:cBhvr>
                                        <p:cTn id="42" dur="500" fill="hold"/>
                                        <p:tgtEl>
                                          <p:spTgt spid="2058"/>
                                        </p:tgtEl>
                                        <p:attrNameLst>
                                          <p:attrName>ppt_h</p:attrName>
                                        </p:attrNameLst>
                                      </p:cBhvr>
                                      <p:tavLst>
                                        <p:tav tm="0">
                                          <p:val>
                                            <p:fltVal val="0"/>
                                          </p:val>
                                        </p:tav>
                                        <p:tav tm="100000">
                                          <p:val>
                                            <p:strVal val="#ppt_h"/>
                                          </p:val>
                                        </p:tav>
                                      </p:tavLst>
                                    </p:anim>
                                    <p:anim calcmode="lin" valueType="num">
                                      <p:cBhvr>
                                        <p:cTn id="43" dur="500" fill="hold"/>
                                        <p:tgtEl>
                                          <p:spTgt spid="2058"/>
                                        </p:tgtEl>
                                        <p:attrNameLst>
                                          <p:attrName>ppt_x</p:attrName>
                                        </p:attrNameLst>
                                      </p:cBhvr>
                                      <p:tavLst>
                                        <p:tav tm="0">
                                          <p:val>
                                            <p:fltVal val="0.5"/>
                                          </p:val>
                                        </p:tav>
                                        <p:tav tm="100000">
                                          <p:val>
                                            <p:strVal val="#ppt_x"/>
                                          </p:val>
                                        </p:tav>
                                      </p:tavLst>
                                    </p:anim>
                                    <p:anim calcmode="lin" valueType="num">
                                      <p:cBhvr>
                                        <p:cTn id="44" dur="500" fill="hold"/>
                                        <p:tgtEl>
                                          <p:spTgt spid="2058"/>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60"/>
                                        </p:tgtEl>
                                        <p:attrNameLst>
                                          <p:attrName>style.visibility</p:attrName>
                                        </p:attrNameLst>
                                      </p:cBhvr>
                                      <p:to>
                                        <p:strVal val="visible"/>
                                      </p:to>
                                    </p:set>
                                    <p:animEffect transition="in" filter="fade">
                                      <p:cBhvr>
                                        <p:cTn id="48"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6" grpId="0" autoUpdateAnimBg="0"/>
      <p:bldP spid="2057" grpId="0" autoUpdateAnimBg="0"/>
      <p:bldP spid="2058" grpId="0" animBg="1" autoUpdateAnimBg="0"/>
      <p:bldP spid="2059" grpId="0" animBg="1" autoUpdateAnimBg="0"/>
      <p:bldP spid="206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9470CB-8BB3-093A-ABA3-5CAB17F2E28E}"/>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2</a:t>
            </a:r>
            <a:endParaRPr lang="es-ES_tradnl" sz="2400" dirty="0"/>
          </a:p>
        </p:txBody>
      </p:sp>
      <p:sp>
        <p:nvSpPr>
          <p:cNvPr id="5123" name="Text Box 3">
            <a:extLst>
              <a:ext uri="{FF2B5EF4-FFF2-40B4-BE49-F238E27FC236}">
                <a16:creationId xmlns:a16="http://schemas.microsoft.com/office/drawing/2014/main" id="{05E09554-B19F-A2EA-9C16-D8A8ADA6BDA2}"/>
              </a:ext>
            </a:extLst>
          </p:cNvPr>
          <p:cNvSpPr txBox="1">
            <a:spLocks noChangeArrowheads="1"/>
          </p:cNvSpPr>
          <p:nvPr/>
        </p:nvSpPr>
        <p:spPr bwMode="auto">
          <a:xfrm>
            <a:off x="0" y="7620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4400" b="1">
                <a:solidFill>
                  <a:srgbClr val="0070C0"/>
                </a:solidFill>
              </a:rPr>
              <a:t>Fonti della Teologia Morale</a:t>
            </a:r>
          </a:p>
          <a:p>
            <a:pPr algn="ctr"/>
            <a:endParaRPr lang="es-ES_tradnl" altLang="it-IT" sz="3600"/>
          </a:p>
        </p:txBody>
      </p:sp>
      <p:sp>
        <p:nvSpPr>
          <p:cNvPr id="5124" name="Text Box 13">
            <a:extLst>
              <a:ext uri="{FF2B5EF4-FFF2-40B4-BE49-F238E27FC236}">
                <a16:creationId xmlns:a16="http://schemas.microsoft.com/office/drawing/2014/main" id="{0EE7BC90-F810-3D35-1F7B-9777F0E593D7}"/>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a:t>
            </a:r>
          </a:p>
        </p:txBody>
      </p:sp>
      <p:graphicFrame>
        <p:nvGraphicFramePr>
          <p:cNvPr id="14" name="Diagramma 13">
            <a:extLst>
              <a:ext uri="{FF2B5EF4-FFF2-40B4-BE49-F238E27FC236}">
                <a16:creationId xmlns:a16="http://schemas.microsoft.com/office/drawing/2014/main" id="{B54A72BF-972D-3E4E-D1A9-12A7C9DD1CB7}"/>
              </a:ext>
            </a:extLst>
          </p:cNvPr>
          <p:cNvGraphicFramePr/>
          <p:nvPr/>
        </p:nvGraphicFramePr>
        <p:xfrm>
          <a:off x="251520" y="1700808"/>
          <a:ext cx="828092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CasellaDiTesto 14">
            <a:extLst>
              <a:ext uri="{FF2B5EF4-FFF2-40B4-BE49-F238E27FC236}">
                <a16:creationId xmlns:a16="http://schemas.microsoft.com/office/drawing/2014/main" id="{C717B715-B9DC-16D5-CDA6-51662BC5DD93}"/>
              </a:ext>
            </a:extLst>
          </p:cNvPr>
          <p:cNvSpPr txBox="1">
            <a:spLocks noChangeArrowheads="1"/>
          </p:cNvSpPr>
          <p:nvPr/>
        </p:nvSpPr>
        <p:spPr bwMode="auto">
          <a:xfrm>
            <a:off x="2627313" y="5589588"/>
            <a:ext cx="620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2800" b="1">
                <a:solidFill>
                  <a:srgbClr val="0070C0"/>
                </a:solidFill>
              </a:rPr>
              <a:t>Sono le stesse della Teologia in generale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1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8C99121-61A6-0866-F76B-75D8FF2D3EDA}"/>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3</a:t>
            </a:r>
            <a:endParaRPr lang="es-ES_tradnl" sz="2400" dirty="0"/>
          </a:p>
        </p:txBody>
      </p:sp>
      <p:pic>
        <p:nvPicPr>
          <p:cNvPr id="6147" name="Picture 3" descr="C:\Mis documentos\SERGE\foto 1\MATEO800.jpg">
            <a:extLst>
              <a:ext uri="{FF2B5EF4-FFF2-40B4-BE49-F238E27FC236}">
                <a16:creationId xmlns:a16="http://schemas.microsoft.com/office/drawing/2014/main" id="{9EAD11D4-B078-034F-CD66-E033EF506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644900"/>
            <a:ext cx="2560638"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a:extLst>
              <a:ext uri="{FF2B5EF4-FFF2-40B4-BE49-F238E27FC236}">
                <a16:creationId xmlns:a16="http://schemas.microsoft.com/office/drawing/2014/main" id="{300DDC57-DDB2-E550-3FCE-D08106609163}"/>
              </a:ext>
            </a:extLst>
          </p:cNvPr>
          <p:cNvSpPr txBox="1">
            <a:spLocks noChangeArrowheads="1"/>
          </p:cNvSpPr>
          <p:nvPr/>
        </p:nvSpPr>
        <p:spPr bwMode="auto">
          <a:xfrm>
            <a:off x="0" y="803275"/>
            <a:ext cx="9144000" cy="523875"/>
          </a:xfrm>
          <a:prstGeom prst="rect">
            <a:avLst/>
          </a:prstGeom>
          <a:noFill/>
          <a:ln w="9525">
            <a:noFill/>
            <a:miter lim="800000"/>
            <a:headEnd/>
            <a:tailEnd/>
          </a:ln>
          <a:effectLst/>
        </p:spPr>
        <p:txBody>
          <a:bodyPr>
            <a:spAutoFit/>
          </a:bodyPr>
          <a:lstStyle/>
          <a:p>
            <a:pPr algn="ctr">
              <a:defRPr/>
            </a:pPr>
            <a:r>
              <a:rPr lang="es-ES_tradnl" sz="2800" b="1" dirty="0">
                <a:solidFill>
                  <a:srgbClr val="CC0000"/>
                </a:solidFill>
                <a:effectLst>
                  <a:outerShdw blurRad="38100" dist="38100" dir="2700000" algn="tl">
                    <a:srgbClr val="C0C0C0"/>
                  </a:outerShdw>
                </a:effectLst>
                <a:latin typeface="Times New Roman"/>
              </a:rPr>
              <a:t>Sacra Scrittura (I)</a:t>
            </a:r>
            <a:endParaRPr lang="es-ES_tradnl" sz="2800" dirty="0">
              <a:latin typeface="Times New Roman"/>
            </a:endParaRPr>
          </a:p>
        </p:txBody>
      </p:sp>
      <p:sp>
        <p:nvSpPr>
          <p:cNvPr id="3077" name="Text Box 5">
            <a:extLst>
              <a:ext uri="{FF2B5EF4-FFF2-40B4-BE49-F238E27FC236}">
                <a16:creationId xmlns:a16="http://schemas.microsoft.com/office/drawing/2014/main" id="{D4814533-9E39-24B2-262C-D26ECF77426E}"/>
              </a:ext>
            </a:extLst>
          </p:cNvPr>
          <p:cNvSpPr txBox="1">
            <a:spLocks noChangeArrowheads="1"/>
          </p:cNvSpPr>
          <p:nvPr/>
        </p:nvSpPr>
        <p:spPr bwMode="auto">
          <a:xfrm>
            <a:off x="323850" y="1371600"/>
            <a:ext cx="8424863" cy="830263"/>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La morale cristiana è una morale </a:t>
            </a:r>
            <a:r>
              <a:rPr lang="es-ES_tradnl" altLang="it-IT" b="1">
                <a:solidFill>
                  <a:schemeClr val="accent2"/>
                </a:solidFill>
              </a:rPr>
              <a:t>rivelata</a:t>
            </a:r>
            <a:r>
              <a:rPr lang="es-ES_tradnl" altLang="it-IT"/>
              <a:t>. Dio creò l’uomo e la</a:t>
            </a:r>
          </a:p>
          <a:p>
            <a:r>
              <a:rPr lang="es-ES_tradnl" altLang="it-IT"/>
              <a:t>donna e sa quello che è buono e quello che è cattivo per loro.</a:t>
            </a:r>
          </a:p>
        </p:txBody>
      </p:sp>
      <p:sp>
        <p:nvSpPr>
          <p:cNvPr id="3078" name="Text Box 6">
            <a:extLst>
              <a:ext uri="{FF2B5EF4-FFF2-40B4-BE49-F238E27FC236}">
                <a16:creationId xmlns:a16="http://schemas.microsoft.com/office/drawing/2014/main" id="{70A5D34B-98CB-A820-BC79-496105111842}"/>
              </a:ext>
            </a:extLst>
          </p:cNvPr>
          <p:cNvSpPr txBox="1">
            <a:spLocks noChangeArrowheads="1"/>
          </p:cNvSpPr>
          <p:nvPr/>
        </p:nvSpPr>
        <p:spPr bwMode="auto">
          <a:xfrm>
            <a:off x="250825" y="3573463"/>
            <a:ext cx="5981700" cy="3046412"/>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Le azioni sono buone o cattive </a:t>
            </a:r>
            <a:r>
              <a:rPr lang="es-ES_tradnl" altLang="it-IT" b="1">
                <a:solidFill>
                  <a:srgbClr val="CC0000"/>
                </a:solidFill>
              </a:rPr>
              <a:t>non </a:t>
            </a:r>
            <a:r>
              <a:rPr lang="es-ES_tradnl" altLang="it-IT"/>
              <a:t>perchè </a:t>
            </a:r>
          </a:p>
          <a:p>
            <a:r>
              <a:rPr lang="es-ES_tradnl" altLang="it-IT"/>
              <a:t>Dio lo stabilisce, ma Dio le impone o proibisce</a:t>
            </a:r>
          </a:p>
          <a:p>
            <a:r>
              <a:rPr lang="es-ES_tradnl" altLang="it-IT"/>
              <a:t>proprio perchè sono buone o cattive per la </a:t>
            </a:r>
          </a:p>
          <a:p>
            <a:r>
              <a:rPr lang="es-ES_tradnl" altLang="it-IT"/>
              <a:t>persona. Le leggi morali della Bibbia sgorgano</a:t>
            </a:r>
          </a:p>
          <a:p>
            <a:r>
              <a:rPr lang="es-ES_tradnl" altLang="it-IT" b="1">
                <a:solidFill>
                  <a:schemeClr val="accent2"/>
                </a:solidFill>
              </a:rPr>
              <a:t>dalla stessa natura</a:t>
            </a:r>
            <a:r>
              <a:rPr lang="es-ES_tradnl" altLang="it-IT"/>
              <a:t> umana: il male deteriora</a:t>
            </a:r>
          </a:p>
          <a:p>
            <a:r>
              <a:rPr lang="es-ES_tradnl" altLang="it-IT"/>
              <a:t>l’essere umano, e per questo Dio lo proibisce;</a:t>
            </a:r>
          </a:p>
          <a:p>
            <a:r>
              <a:rPr lang="es-ES_tradnl" altLang="it-IT"/>
              <a:t>il bene </a:t>
            </a:r>
            <a:r>
              <a:rPr lang="es-ES_tradnl" altLang="it-IT" b="1">
                <a:solidFill>
                  <a:srgbClr val="CC0000"/>
                </a:solidFill>
              </a:rPr>
              <a:t>lo perfeziona</a:t>
            </a:r>
            <a:r>
              <a:rPr lang="es-ES_tradnl" altLang="it-IT"/>
              <a:t>, e per questo Dio glielo</a:t>
            </a:r>
          </a:p>
          <a:p>
            <a:r>
              <a:rPr lang="es-ES_tradnl" altLang="it-IT"/>
              <a:t>impone.</a:t>
            </a:r>
          </a:p>
        </p:txBody>
      </p:sp>
      <p:sp>
        <p:nvSpPr>
          <p:cNvPr id="6151" name="Text Box 8">
            <a:extLst>
              <a:ext uri="{FF2B5EF4-FFF2-40B4-BE49-F238E27FC236}">
                <a16:creationId xmlns:a16="http://schemas.microsoft.com/office/drawing/2014/main" id="{C3D604A8-5A5B-4FAF-3F42-10C5DF51EBC6}"/>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a:t>
            </a:r>
          </a:p>
        </p:txBody>
      </p:sp>
      <p:sp>
        <p:nvSpPr>
          <p:cNvPr id="9" name="CasellaDiTesto 8">
            <a:extLst>
              <a:ext uri="{FF2B5EF4-FFF2-40B4-BE49-F238E27FC236}">
                <a16:creationId xmlns:a16="http://schemas.microsoft.com/office/drawing/2014/main" id="{9B83D4A9-5AB8-A24C-2012-7EC262087450}"/>
              </a:ext>
            </a:extLst>
          </p:cNvPr>
          <p:cNvSpPr txBox="1"/>
          <p:nvPr/>
        </p:nvSpPr>
        <p:spPr>
          <a:xfrm>
            <a:off x="323528" y="2492896"/>
            <a:ext cx="8424936" cy="830997"/>
          </a:xfrm>
          <a:prstGeom prst="rect">
            <a:avLst/>
          </a:prstGeom>
          <a:noFill/>
          <a:ln w="76200" cmpd="tri">
            <a:solidFill>
              <a:srgbClr val="00B050"/>
            </a:solidFill>
            <a:miter lim="800000"/>
          </a:ln>
          <a:scene3d>
            <a:camera prst="orthographicFront"/>
            <a:lightRig rig="threePt" dir="t"/>
          </a:scene3d>
          <a:sp3d>
            <a:bevelT/>
          </a:sp3d>
        </p:spPr>
        <p:txBody>
          <a:bodyPr>
            <a:spAutoFit/>
          </a:bodyPr>
          <a:lstStyle/>
          <a:p>
            <a:pPr>
              <a:defRPr/>
            </a:pPr>
            <a:r>
              <a:rPr lang="it-IT" dirty="0">
                <a:latin typeface="Times New Roman"/>
              </a:rPr>
              <a:t>La </a:t>
            </a:r>
            <a:r>
              <a:rPr lang="it-IT" b="1" dirty="0">
                <a:solidFill>
                  <a:srgbClr val="C00000"/>
                </a:solidFill>
                <a:latin typeface="Times New Roman"/>
              </a:rPr>
              <a:t>Bibbia</a:t>
            </a:r>
            <a:r>
              <a:rPr lang="it-IT" dirty="0">
                <a:latin typeface="Times New Roman"/>
              </a:rPr>
              <a:t> è la principale fonte della morale cristiana.  Il </a:t>
            </a:r>
            <a:r>
              <a:rPr lang="it-IT" b="1" dirty="0">
                <a:solidFill>
                  <a:srgbClr val="FF0000"/>
                </a:solidFill>
                <a:latin typeface="Times New Roman"/>
              </a:rPr>
              <a:t>Decalogo</a:t>
            </a:r>
            <a:r>
              <a:rPr lang="it-IT" dirty="0">
                <a:latin typeface="Times New Roman"/>
              </a:rPr>
              <a:t> costituisce il riferimento per la condotta etica del credente.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ppt_x</p:attrName>
                                        </p:attrNameLst>
                                      </p:cBhvr>
                                      <p:tavLst>
                                        <p:tav tm="0">
                                          <p:val>
                                            <p:strVal val="#ppt_x"/>
                                          </p:val>
                                        </p:tav>
                                        <p:tav tm="100000">
                                          <p:val>
                                            <p:strVal val="#ppt_x"/>
                                          </p:val>
                                        </p:tav>
                                      </p:tavLst>
                                    </p:anim>
                                    <p:anim calcmode="lin" valueType="num">
                                      <p:cBhvr>
                                        <p:cTn id="8" dur="1000" fill="hold"/>
                                        <p:tgtEl>
                                          <p:spTgt spid="3077"/>
                                        </p:tgtEl>
                                        <p:attrNameLst>
                                          <p:attrName>ppt_y</p:attrName>
                                        </p:attrNameLst>
                                      </p:cBhvr>
                                      <p:tavLst>
                                        <p:tav tm="0">
                                          <p:val>
                                            <p:strVal val="#ppt_y-#ppt_h/2"/>
                                          </p:val>
                                        </p:tav>
                                        <p:tav tm="100000">
                                          <p:val>
                                            <p:strVal val="#ppt_y"/>
                                          </p:val>
                                        </p:tav>
                                      </p:tavLst>
                                    </p:anim>
                                    <p:anim calcmode="lin" valueType="num">
                                      <p:cBhvr>
                                        <p:cTn id="9" dur="1000" fill="hold"/>
                                        <p:tgtEl>
                                          <p:spTgt spid="3077"/>
                                        </p:tgtEl>
                                        <p:attrNameLst>
                                          <p:attrName>ppt_w</p:attrName>
                                        </p:attrNameLst>
                                      </p:cBhvr>
                                      <p:tavLst>
                                        <p:tav tm="0">
                                          <p:val>
                                            <p:strVal val="#ppt_w"/>
                                          </p:val>
                                        </p:tav>
                                        <p:tav tm="100000">
                                          <p:val>
                                            <p:strVal val="#ppt_w"/>
                                          </p:val>
                                        </p:tav>
                                      </p:tavLst>
                                    </p:anim>
                                    <p:anim calcmode="lin" valueType="num">
                                      <p:cBhvr>
                                        <p:cTn id="10" dur="10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ppt_h/2"/>
                                          </p:val>
                                        </p:tav>
                                        <p:tav tm="100000">
                                          <p:val>
                                            <p:strVal val="#ppt_y"/>
                                          </p:val>
                                        </p:tav>
                                      </p:tavLst>
                                    </p:anim>
                                    <p:anim calcmode="lin" valueType="num">
                                      <p:cBhvr>
                                        <p:cTn id="17" dur="1000" fill="hold"/>
                                        <p:tgtEl>
                                          <p:spTgt spid="9"/>
                                        </p:tgtEl>
                                        <p:attrNameLst>
                                          <p:attrName>ppt_w</p:attrName>
                                        </p:attrNameLst>
                                      </p:cBhvr>
                                      <p:tavLst>
                                        <p:tav tm="0">
                                          <p:val>
                                            <p:strVal val="#ppt_w"/>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p:cTn id="23" dur="500" fill="hold"/>
                                        <p:tgtEl>
                                          <p:spTgt spid="3078"/>
                                        </p:tgtEl>
                                        <p:attrNameLst>
                                          <p:attrName>ppt_x</p:attrName>
                                        </p:attrNameLst>
                                      </p:cBhvr>
                                      <p:tavLst>
                                        <p:tav tm="0">
                                          <p:val>
                                            <p:strVal val="#ppt_x"/>
                                          </p:val>
                                        </p:tav>
                                        <p:tav tm="100000">
                                          <p:val>
                                            <p:strVal val="#ppt_x"/>
                                          </p:val>
                                        </p:tav>
                                      </p:tavLst>
                                    </p:anim>
                                    <p:anim calcmode="lin" valueType="num">
                                      <p:cBhvr>
                                        <p:cTn id="24" dur="500" fill="hold"/>
                                        <p:tgtEl>
                                          <p:spTgt spid="3078"/>
                                        </p:tgtEl>
                                        <p:attrNameLst>
                                          <p:attrName>ppt_y</p:attrName>
                                        </p:attrNameLst>
                                      </p:cBhvr>
                                      <p:tavLst>
                                        <p:tav tm="0">
                                          <p:val>
                                            <p:strVal val="#ppt_y-#ppt_h/2"/>
                                          </p:val>
                                        </p:tav>
                                        <p:tav tm="100000">
                                          <p:val>
                                            <p:strVal val="#ppt_y"/>
                                          </p:val>
                                        </p:tav>
                                      </p:tavLst>
                                    </p:anim>
                                    <p:anim calcmode="lin" valueType="num">
                                      <p:cBhvr>
                                        <p:cTn id="25" dur="500" fill="hold"/>
                                        <p:tgtEl>
                                          <p:spTgt spid="3078"/>
                                        </p:tgtEl>
                                        <p:attrNameLst>
                                          <p:attrName>ppt_w</p:attrName>
                                        </p:attrNameLst>
                                      </p:cBhvr>
                                      <p:tavLst>
                                        <p:tav tm="0">
                                          <p:val>
                                            <p:strVal val="#ppt_w"/>
                                          </p:val>
                                        </p:tav>
                                        <p:tav tm="100000">
                                          <p:val>
                                            <p:strVal val="#ppt_w"/>
                                          </p:val>
                                        </p:tav>
                                      </p:tavLst>
                                    </p:anim>
                                    <p:anim calcmode="lin" valueType="num">
                                      <p:cBhvr>
                                        <p:cTn id="26" dur="500" fill="hold"/>
                                        <p:tgtEl>
                                          <p:spTgt spid="30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autoUpdateAnimBg="0"/>
      <p:bldP spid="307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DF6CE1-4FA3-C4CC-F656-E333C1959A65}"/>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4</a:t>
            </a:r>
            <a:endParaRPr lang="es-ES_tradnl" sz="2400" dirty="0"/>
          </a:p>
        </p:txBody>
      </p:sp>
      <p:pic>
        <p:nvPicPr>
          <p:cNvPr id="7171" name="Picture 3" descr="C:\Mis documentos\SERGE\foto 1\MATEO800.jpg">
            <a:extLst>
              <a:ext uri="{FF2B5EF4-FFF2-40B4-BE49-F238E27FC236}">
                <a16:creationId xmlns:a16="http://schemas.microsoft.com/office/drawing/2014/main" id="{B59AE345-62BF-4C04-3B86-BAD9AD40B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068638"/>
            <a:ext cx="25606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a:extLst>
              <a:ext uri="{FF2B5EF4-FFF2-40B4-BE49-F238E27FC236}">
                <a16:creationId xmlns:a16="http://schemas.microsoft.com/office/drawing/2014/main" id="{4675396F-62C2-A52B-29D5-E603504C0428}"/>
              </a:ext>
            </a:extLst>
          </p:cNvPr>
          <p:cNvSpPr txBox="1">
            <a:spLocks noChangeArrowheads="1"/>
          </p:cNvSpPr>
          <p:nvPr/>
        </p:nvSpPr>
        <p:spPr bwMode="auto">
          <a:xfrm>
            <a:off x="0" y="803275"/>
            <a:ext cx="9144000" cy="523875"/>
          </a:xfrm>
          <a:prstGeom prst="rect">
            <a:avLst/>
          </a:prstGeom>
          <a:noFill/>
          <a:ln w="9525">
            <a:noFill/>
            <a:miter lim="800000"/>
            <a:headEnd/>
            <a:tailEnd/>
          </a:ln>
          <a:effectLst/>
        </p:spPr>
        <p:txBody>
          <a:bodyPr>
            <a:spAutoFit/>
          </a:bodyPr>
          <a:lstStyle/>
          <a:p>
            <a:pPr algn="ctr">
              <a:defRPr/>
            </a:pPr>
            <a:r>
              <a:rPr lang="es-ES_tradnl" sz="2800" b="1" dirty="0">
                <a:solidFill>
                  <a:srgbClr val="CC0000"/>
                </a:solidFill>
                <a:effectLst>
                  <a:outerShdw blurRad="38100" dist="38100" dir="2700000" algn="tl">
                    <a:srgbClr val="C0C0C0"/>
                  </a:outerShdw>
                </a:effectLst>
                <a:latin typeface="Times New Roman"/>
              </a:rPr>
              <a:t>Sacra Scrittura (II)</a:t>
            </a:r>
            <a:endParaRPr lang="es-ES_tradnl" sz="2800" dirty="0">
              <a:latin typeface="Times New Roman"/>
            </a:endParaRPr>
          </a:p>
        </p:txBody>
      </p:sp>
      <p:sp>
        <p:nvSpPr>
          <p:cNvPr id="3078" name="Text Box 6">
            <a:extLst>
              <a:ext uri="{FF2B5EF4-FFF2-40B4-BE49-F238E27FC236}">
                <a16:creationId xmlns:a16="http://schemas.microsoft.com/office/drawing/2014/main" id="{9E16D3CC-6E2F-DE9B-3F02-A2F6FC34ACAA}"/>
              </a:ext>
            </a:extLst>
          </p:cNvPr>
          <p:cNvSpPr txBox="1">
            <a:spLocks noChangeArrowheads="1"/>
          </p:cNvSpPr>
          <p:nvPr/>
        </p:nvSpPr>
        <p:spPr bwMode="auto">
          <a:xfrm>
            <a:off x="323850" y="2492375"/>
            <a:ext cx="5616575" cy="2308225"/>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Alle vita e all’insegnamento di Gesù Cristo -</a:t>
            </a:r>
            <a:r>
              <a:rPr lang="es-ES_tradnl" altLang="it-IT" i="1"/>
              <a:t>che ha arricchito l’insegnamento morale con  altri precetti, soprattutto con lo spirito delle Beatitudini</a:t>
            </a:r>
            <a:r>
              <a:rPr lang="es-ES_tradnl" altLang="it-IT"/>
              <a:t>- è necessario aggiungere la dottrina degli </a:t>
            </a:r>
            <a:r>
              <a:rPr lang="es-ES_tradnl" altLang="it-IT" b="1">
                <a:solidFill>
                  <a:srgbClr val="C00000"/>
                </a:solidFill>
              </a:rPr>
              <a:t>altri libri del Nuovo Testamento</a:t>
            </a:r>
            <a:r>
              <a:rPr lang="es-ES_tradnl" altLang="it-IT"/>
              <a:t>.</a:t>
            </a:r>
          </a:p>
        </p:txBody>
      </p:sp>
      <p:sp>
        <p:nvSpPr>
          <p:cNvPr id="3079" name="Text Box 7">
            <a:extLst>
              <a:ext uri="{FF2B5EF4-FFF2-40B4-BE49-F238E27FC236}">
                <a16:creationId xmlns:a16="http://schemas.microsoft.com/office/drawing/2014/main" id="{F2DBBDBB-B605-E745-36A7-CE1E6D30D805}"/>
              </a:ext>
            </a:extLst>
          </p:cNvPr>
          <p:cNvSpPr txBox="1">
            <a:spLocks noChangeArrowheads="1"/>
          </p:cNvSpPr>
          <p:nvPr/>
        </p:nvSpPr>
        <p:spPr bwMode="auto">
          <a:xfrm>
            <a:off x="323850" y="1412875"/>
            <a:ext cx="8574088" cy="830263"/>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Gesù ha inaugurato un </a:t>
            </a:r>
            <a:r>
              <a:rPr lang="es-ES_tradnl" altLang="it-IT" b="1">
                <a:solidFill>
                  <a:schemeClr val="accent2"/>
                </a:solidFill>
              </a:rPr>
              <a:t>nuovo modo di vivere</a:t>
            </a:r>
            <a:r>
              <a:rPr lang="es-ES_tradnl" altLang="it-IT"/>
              <a:t>, per cui l’imitazione</a:t>
            </a:r>
          </a:p>
          <a:p>
            <a:r>
              <a:rPr lang="es-ES_tradnl" altLang="it-IT"/>
              <a:t>di Gesù è l’</a:t>
            </a:r>
            <a:r>
              <a:rPr lang="es-ES_tradnl" altLang="it-IT" b="1">
                <a:solidFill>
                  <a:srgbClr val="CC0000"/>
                </a:solidFill>
              </a:rPr>
              <a:t>essenza</a:t>
            </a:r>
            <a:r>
              <a:rPr lang="es-ES_tradnl" altLang="it-IT"/>
              <a:t> della vita morale cristiana.</a:t>
            </a:r>
          </a:p>
        </p:txBody>
      </p:sp>
      <p:sp>
        <p:nvSpPr>
          <p:cNvPr id="7175" name="Text Box 8">
            <a:extLst>
              <a:ext uri="{FF2B5EF4-FFF2-40B4-BE49-F238E27FC236}">
                <a16:creationId xmlns:a16="http://schemas.microsoft.com/office/drawing/2014/main" id="{F49F12DF-BBA6-57F4-2E94-97F41B978CE1}"/>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a:t>
            </a:r>
          </a:p>
        </p:txBody>
      </p:sp>
      <p:sp>
        <p:nvSpPr>
          <p:cNvPr id="9" name="Text Box 7">
            <a:extLst>
              <a:ext uri="{FF2B5EF4-FFF2-40B4-BE49-F238E27FC236}">
                <a16:creationId xmlns:a16="http://schemas.microsoft.com/office/drawing/2014/main" id="{CF3E91DF-B9AC-F9FF-0654-640F81EBB623}"/>
              </a:ext>
            </a:extLst>
          </p:cNvPr>
          <p:cNvSpPr txBox="1">
            <a:spLocks noChangeArrowheads="1"/>
          </p:cNvSpPr>
          <p:nvPr/>
        </p:nvSpPr>
        <p:spPr bwMode="auto">
          <a:xfrm>
            <a:off x="323850" y="5013325"/>
            <a:ext cx="5616575" cy="1570038"/>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Il contenuto morale della </a:t>
            </a:r>
            <a:r>
              <a:rPr lang="es-ES_tradnl" altLang="it-IT" b="1">
                <a:solidFill>
                  <a:srgbClr val="C00000"/>
                </a:solidFill>
              </a:rPr>
              <a:t>Sacra Scrittura </a:t>
            </a:r>
            <a:r>
              <a:rPr lang="es-ES_tradnl" altLang="it-IT"/>
              <a:t>deve essere sempre interpretato in </a:t>
            </a:r>
            <a:r>
              <a:rPr lang="es-ES_tradnl" altLang="it-IT" b="1">
                <a:solidFill>
                  <a:srgbClr val="0070C0"/>
                </a:solidFill>
              </a:rPr>
              <a:t>accordo</a:t>
            </a:r>
            <a:r>
              <a:rPr lang="es-ES_tradnl" altLang="it-IT"/>
              <a:t> con la </a:t>
            </a:r>
            <a:r>
              <a:rPr lang="es-ES_tradnl" altLang="it-IT" b="1">
                <a:solidFill>
                  <a:srgbClr val="C00000"/>
                </a:solidFill>
              </a:rPr>
              <a:t>Tradizione</a:t>
            </a:r>
            <a:r>
              <a:rPr lang="es-ES_tradnl" altLang="it-IT"/>
              <a:t> e sotto la guida del </a:t>
            </a:r>
            <a:r>
              <a:rPr lang="es-ES_tradnl" altLang="it-IT" b="1">
                <a:solidFill>
                  <a:srgbClr val="C00000"/>
                </a:solidFill>
              </a:rPr>
              <a:t>Magistero</a:t>
            </a:r>
            <a:r>
              <a:rPr lang="es-ES_tradnl" altLang="it-IT"/>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ppt_x</p:attrName>
                                        </p:attrNameLst>
                                      </p:cBhvr>
                                      <p:tavLst>
                                        <p:tav tm="0">
                                          <p:val>
                                            <p:strVal val="#ppt_x"/>
                                          </p:val>
                                        </p:tav>
                                        <p:tav tm="100000">
                                          <p:val>
                                            <p:strVal val="#ppt_x"/>
                                          </p:val>
                                        </p:tav>
                                      </p:tavLst>
                                    </p:anim>
                                    <p:anim calcmode="lin" valueType="num">
                                      <p:cBhvr>
                                        <p:cTn id="8" dur="1000" fill="hold"/>
                                        <p:tgtEl>
                                          <p:spTgt spid="3079"/>
                                        </p:tgtEl>
                                        <p:attrNameLst>
                                          <p:attrName>ppt_y</p:attrName>
                                        </p:attrNameLst>
                                      </p:cBhvr>
                                      <p:tavLst>
                                        <p:tav tm="0">
                                          <p:val>
                                            <p:strVal val="#ppt_y-#ppt_h/2"/>
                                          </p:val>
                                        </p:tav>
                                        <p:tav tm="100000">
                                          <p:val>
                                            <p:strVal val="#ppt_y"/>
                                          </p:val>
                                        </p:tav>
                                      </p:tavLst>
                                    </p:anim>
                                    <p:anim calcmode="lin" valueType="num">
                                      <p:cBhvr>
                                        <p:cTn id="9" dur="1000" fill="hold"/>
                                        <p:tgtEl>
                                          <p:spTgt spid="3079"/>
                                        </p:tgtEl>
                                        <p:attrNameLst>
                                          <p:attrName>ppt_w</p:attrName>
                                        </p:attrNameLst>
                                      </p:cBhvr>
                                      <p:tavLst>
                                        <p:tav tm="0">
                                          <p:val>
                                            <p:strVal val="#ppt_w"/>
                                          </p:val>
                                        </p:tav>
                                        <p:tav tm="100000">
                                          <p:val>
                                            <p:strVal val="#ppt_w"/>
                                          </p:val>
                                        </p:tav>
                                      </p:tavLst>
                                    </p:anim>
                                    <p:anim calcmode="lin" valueType="num">
                                      <p:cBhvr>
                                        <p:cTn id="10" dur="10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p:cTn id="15" dur="1000" fill="hold"/>
                                        <p:tgtEl>
                                          <p:spTgt spid="3078"/>
                                        </p:tgtEl>
                                        <p:attrNameLst>
                                          <p:attrName>ppt_x</p:attrName>
                                        </p:attrNameLst>
                                      </p:cBhvr>
                                      <p:tavLst>
                                        <p:tav tm="0">
                                          <p:val>
                                            <p:strVal val="#ppt_x"/>
                                          </p:val>
                                        </p:tav>
                                        <p:tav tm="100000">
                                          <p:val>
                                            <p:strVal val="#ppt_x"/>
                                          </p:val>
                                        </p:tav>
                                      </p:tavLst>
                                    </p:anim>
                                    <p:anim calcmode="lin" valueType="num">
                                      <p:cBhvr>
                                        <p:cTn id="16" dur="1000" fill="hold"/>
                                        <p:tgtEl>
                                          <p:spTgt spid="3078"/>
                                        </p:tgtEl>
                                        <p:attrNameLst>
                                          <p:attrName>ppt_y</p:attrName>
                                        </p:attrNameLst>
                                      </p:cBhvr>
                                      <p:tavLst>
                                        <p:tav tm="0">
                                          <p:val>
                                            <p:strVal val="#ppt_y-#ppt_h/2"/>
                                          </p:val>
                                        </p:tav>
                                        <p:tav tm="100000">
                                          <p:val>
                                            <p:strVal val="#ppt_y"/>
                                          </p:val>
                                        </p:tav>
                                      </p:tavLst>
                                    </p:anim>
                                    <p:anim calcmode="lin" valueType="num">
                                      <p:cBhvr>
                                        <p:cTn id="17" dur="1000" fill="hold"/>
                                        <p:tgtEl>
                                          <p:spTgt spid="3078"/>
                                        </p:tgtEl>
                                        <p:attrNameLst>
                                          <p:attrName>ppt_w</p:attrName>
                                        </p:attrNameLst>
                                      </p:cBhvr>
                                      <p:tavLst>
                                        <p:tav tm="0">
                                          <p:val>
                                            <p:strVal val="#ppt_w"/>
                                          </p:val>
                                        </p:tav>
                                        <p:tav tm="100000">
                                          <p:val>
                                            <p:strVal val="#ppt_w"/>
                                          </p:val>
                                        </p:tav>
                                      </p:tavLst>
                                    </p:anim>
                                    <p:anim calcmode="lin" valueType="num">
                                      <p:cBhvr>
                                        <p:cTn id="18" dur="1000" fill="hold"/>
                                        <p:tgtEl>
                                          <p:spTgt spid="3078"/>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ppt_h/2"/>
                                          </p:val>
                                        </p:tav>
                                        <p:tav tm="100000">
                                          <p:val>
                                            <p:strVal val="#ppt_y"/>
                                          </p:val>
                                        </p:tav>
                                      </p:tavLst>
                                    </p:anim>
                                    <p:anim calcmode="lin" valueType="num">
                                      <p:cBhvr>
                                        <p:cTn id="25" dur="1000" fill="hold"/>
                                        <p:tgtEl>
                                          <p:spTgt spid="9"/>
                                        </p:tgtEl>
                                        <p:attrNameLst>
                                          <p:attrName>ppt_w</p:attrName>
                                        </p:attrNameLst>
                                      </p:cBhvr>
                                      <p:tavLst>
                                        <p:tav tm="0">
                                          <p:val>
                                            <p:strVal val="#ppt_w"/>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P spid="3079" grpId="0" animBg="1" autoUpdateAnimBg="0"/>
      <p:bldP spid="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CC1A1E-948B-B6EC-69AE-6F4058EA88DD}"/>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5</a:t>
            </a:r>
            <a:endParaRPr lang="es-ES_tradnl" sz="2400" dirty="0"/>
          </a:p>
        </p:txBody>
      </p:sp>
      <p:sp>
        <p:nvSpPr>
          <p:cNvPr id="4099" name="Text Box 3">
            <a:extLst>
              <a:ext uri="{FF2B5EF4-FFF2-40B4-BE49-F238E27FC236}">
                <a16:creationId xmlns:a16="http://schemas.microsoft.com/office/drawing/2014/main" id="{B9322B9C-FD4C-D21B-A50B-20658A173B5A}"/>
              </a:ext>
            </a:extLst>
          </p:cNvPr>
          <p:cNvSpPr txBox="1">
            <a:spLocks noChangeArrowheads="1"/>
          </p:cNvSpPr>
          <p:nvPr/>
        </p:nvSpPr>
        <p:spPr bwMode="auto">
          <a:xfrm>
            <a:off x="3040063" y="908050"/>
            <a:ext cx="2303462" cy="646113"/>
          </a:xfrm>
          <a:prstGeom prst="rect">
            <a:avLst/>
          </a:prstGeom>
          <a:noFill/>
          <a:ln w="9525">
            <a:noFill/>
            <a:miter lim="800000"/>
            <a:headEnd/>
            <a:tailEnd/>
          </a:ln>
          <a:effectLst/>
        </p:spPr>
        <p:txBody>
          <a:bodyPr wrap="none">
            <a:spAutoFit/>
          </a:bodyPr>
          <a:lstStyle/>
          <a:p>
            <a:pPr algn="ctr">
              <a:defRPr/>
            </a:pPr>
            <a:r>
              <a:rPr lang="es-ES_tradnl" sz="3600" b="1" dirty="0">
                <a:solidFill>
                  <a:srgbClr val="CC0000"/>
                </a:solidFill>
                <a:effectLst>
                  <a:outerShdw blurRad="38100" dist="38100" dir="2700000" algn="tl">
                    <a:srgbClr val="C0C0C0"/>
                  </a:outerShdw>
                </a:effectLst>
                <a:latin typeface="Times New Roman"/>
              </a:rPr>
              <a:t>Tradizione</a:t>
            </a:r>
            <a:endParaRPr lang="es-ES_tradnl" sz="2800" dirty="0">
              <a:latin typeface="Times New Roman"/>
            </a:endParaRPr>
          </a:p>
        </p:txBody>
      </p:sp>
      <p:sp>
        <p:nvSpPr>
          <p:cNvPr id="4103" name="Text Box 7">
            <a:extLst>
              <a:ext uri="{FF2B5EF4-FFF2-40B4-BE49-F238E27FC236}">
                <a16:creationId xmlns:a16="http://schemas.microsoft.com/office/drawing/2014/main" id="{0AD080A5-FC2E-C638-F39A-BD4C10AC3C39}"/>
              </a:ext>
            </a:extLst>
          </p:cNvPr>
          <p:cNvSpPr txBox="1">
            <a:spLocks noChangeArrowheads="1"/>
          </p:cNvSpPr>
          <p:nvPr/>
        </p:nvSpPr>
        <p:spPr bwMode="auto">
          <a:xfrm>
            <a:off x="179388" y="4221163"/>
            <a:ext cx="8713787" cy="2462212"/>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a:t>La Parola di Dio, affidata da Cristo e dallo Spirito Santo agli Apostoli (</a:t>
            </a:r>
            <a:r>
              <a:rPr lang="it-IT" altLang="it-IT" sz="2200" i="1"/>
              <a:t>Mt </a:t>
            </a:r>
            <a:r>
              <a:rPr lang="it-IT" altLang="it-IT" sz="2200"/>
              <a:t>28, 19-20), viene trasmessa  ai loro successori perché la conservino, la espongano e la diffondano (cfr CCC 81). La </a:t>
            </a:r>
            <a:r>
              <a:rPr lang="it-IT" altLang="it-IT" sz="2200" b="1">
                <a:solidFill>
                  <a:srgbClr val="FF0000"/>
                </a:solidFill>
              </a:rPr>
              <a:t>Sacra Tradizione</a:t>
            </a:r>
            <a:r>
              <a:rPr lang="it-IT" altLang="it-IT" sz="2200"/>
              <a:t>, orale e scritta, è la </a:t>
            </a:r>
            <a:r>
              <a:rPr lang="it-IT" altLang="it-IT" sz="2200" b="1">
                <a:solidFill>
                  <a:srgbClr val="C00000"/>
                </a:solidFill>
              </a:rPr>
              <a:t>trasmissione viva</a:t>
            </a:r>
            <a:r>
              <a:rPr lang="it-IT" altLang="it-IT" sz="2200"/>
              <a:t>, compiuta nello Spirito Santo, mediante la quale la Chiesa, nella sua dottrina, nella sua vita e nel suo culto, perpetua e trasmette a tutte le generazioni, tutto ciò che essa è, tutto ciò che essa crede (cfr CCC 78). </a:t>
            </a:r>
            <a:endParaRPr lang="es-ES_tradnl" altLang="it-IT" sz="2200"/>
          </a:p>
        </p:txBody>
      </p:sp>
      <p:sp>
        <p:nvSpPr>
          <p:cNvPr id="8197" name="Text Box 8">
            <a:extLst>
              <a:ext uri="{FF2B5EF4-FFF2-40B4-BE49-F238E27FC236}">
                <a16:creationId xmlns:a16="http://schemas.microsoft.com/office/drawing/2014/main" id="{A435C86A-94AD-D92D-98D9-9530974ED4C2}"/>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a:t>
            </a:r>
          </a:p>
        </p:txBody>
      </p:sp>
      <p:pic>
        <p:nvPicPr>
          <p:cNvPr id="8198" name="Immagine 7" descr="san-pietro.jpg">
            <a:extLst>
              <a:ext uri="{FF2B5EF4-FFF2-40B4-BE49-F238E27FC236}">
                <a16:creationId xmlns:a16="http://schemas.microsoft.com/office/drawing/2014/main" id="{8D82B946-3B66-E161-56E6-9EA7BE909B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21082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magine 8" descr="PapaBenedettoXVI1.jpg">
            <a:extLst>
              <a:ext uri="{FF2B5EF4-FFF2-40B4-BE49-F238E27FC236}">
                <a16:creationId xmlns:a16="http://schemas.microsoft.com/office/drawing/2014/main" id="{3FF9CED4-DCAD-E591-45B3-9A1B6E72ED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908050"/>
            <a:ext cx="19446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Freccia a destra 9">
            <a:extLst>
              <a:ext uri="{FF2B5EF4-FFF2-40B4-BE49-F238E27FC236}">
                <a16:creationId xmlns:a16="http://schemas.microsoft.com/office/drawing/2014/main" id="{3E1AF4B6-646D-5E69-6A27-211D2C28C8CE}"/>
              </a:ext>
            </a:extLst>
          </p:cNvPr>
          <p:cNvSpPr>
            <a:spLocks noChangeArrowheads="1"/>
          </p:cNvSpPr>
          <p:nvPr/>
        </p:nvSpPr>
        <p:spPr bwMode="auto">
          <a:xfrm>
            <a:off x="3203575" y="1989138"/>
            <a:ext cx="2663825" cy="1223962"/>
          </a:xfrm>
          <a:prstGeom prst="rightArrow">
            <a:avLst>
              <a:gd name="adj1" fmla="val 50000"/>
              <a:gd name="adj2" fmla="val 49997"/>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ox(out)">
                                      <p:cBhvr>
                                        <p:cTn id="7" dur="1000"/>
                                        <p:tgtEl>
                                          <p:spTgt spid="8198"/>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8200"/>
                                        </p:tgtEl>
                                        <p:attrNameLst>
                                          <p:attrName>style.visibility</p:attrName>
                                        </p:attrNameLst>
                                      </p:cBhvr>
                                      <p:to>
                                        <p:strVal val="visible"/>
                                      </p:to>
                                    </p:set>
                                    <p:animEffect transition="in" filter="strips(downRight)">
                                      <p:cBhvr>
                                        <p:cTn id="10" dur="500"/>
                                        <p:tgtEl>
                                          <p:spTgt spid="8200"/>
                                        </p:tgtEl>
                                      </p:cBhvr>
                                    </p:animEffect>
                                  </p:childTnLst>
                                </p:cTn>
                              </p:par>
                            </p:childTnLst>
                          </p:cTn>
                        </p:par>
                        <p:par>
                          <p:cTn id="11" fill="hold" nodeType="afterGroup">
                            <p:stCondLst>
                              <p:cond delay="1500"/>
                            </p:stCondLst>
                            <p:childTnLst>
                              <p:par>
                                <p:cTn id="12" presetID="4" presetClass="entr" presetSubtype="32" fill="hold" nodeType="afterEffect">
                                  <p:stCondLst>
                                    <p:cond delay="0"/>
                                  </p:stCondLst>
                                  <p:childTnLst>
                                    <p:set>
                                      <p:cBhvr>
                                        <p:cTn id="13" dur="1" fill="hold">
                                          <p:stCondLst>
                                            <p:cond delay="0"/>
                                          </p:stCondLst>
                                        </p:cTn>
                                        <p:tgtEl>
                                          <p:spTgt spid="8199"/>
                                        </p:tgtEl>
                                        <p:attrNameLst>
                                          <p:attrName>style.visibility</p:attrName>
                                        </p:attrNameLst>
                                      </p:cBhvr>
                                      <p:to>
                                        <p:strVal val="visible"/>
                                      </p:to>
                                    </p:set>
                                    <p:animEffect transition="in" filter="box(out)">
                                      <p:cBhvr>
                                        <p:cTn id="14" dur="1000"/>
                                        <p:tgtEl>
                                          <p:spTgt spid="8199"/>
                                        </p:tgtEl>
                                      </p:cBhvr>
                                    </p:animEffect>
                                  </p:childTnLst>
                                </p:cTn>
                              </p:par>
                            </p:childTnLst>
                          </p:cTn>
                        </p:par>
                        <p:par>
                          <p:cTn id="15" fill="hold" nodeType="afterGroup">
                            <p:stCondLst>
                              <p:cond delay="2500"/>
                            </p:stCondLst>
                            <p:childTnLst>
                              <p:par>
                                <p:cTn id="16" presetID="3" presetClass="entr" presetSubtype="10" fill="hold" grpId="0" nodeType="afterEffect">
                                  <p:stCondLst>
                                    <p:cond delay="0"/>
                                  </p:stCondLst>
                                  <p:childTnLst>
                                    <p:set>
                                      <p:cBhvr>
                                        <p:cTn id="17" dur="1" fill="hold">
                                          <p:stCondLst>
                                            <p:cond delay="0"/>
                                          </p:stCondLst>
                                        </p:cTn>
                                        <p:tgtEl>
                                          <p:spTgt spid="4103"/>
                                        </p:tgtEl>
                                        <p:attrNameLst>
                                          <p:attrName>style.visibility</p:attrName>
                                        </p:attrNameLst>
                                      </p:cBhvr>
                                      <p:to>
                                        <p:strVal val="visible"/>
                                      </p:to>
                                    </p:set>
                                    <p:animEffect transition="in" filter="blinds(horizontal)">
                                      <p:cBhvr>
                                        <p:cTn id="18"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autoUpdateAnimBg="0"/>
      <p:bldP spid="820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D36E72-C7C6-25E5-8ADF-A5EBBD2A8EB4}"/>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6</a:t>
            </a:r>
            <a:endParaRPr lang="es-ES_tradnl" sz="2400" dirty="0"/>
          </a:p>
        </p:txBody>
      </p:sp>
      <p:sp>
        <p:nvSpPr>
          <p:cNvPr id="4099" name="Text Box 3">
            <a:extLst>
              <a:ext uri="{FF2B5EF4-FFF2-40B4-BE49-F238E27FC236}">
                <a16:creationId xmlns:a16="http://schemas.microsoft.com/office/drawing/2014/main" id="{2F547181-4B98-73FD-1337-6E22559B18A4}"/>
              </a:ext>
            </a:extLst>
          </p:cNvPr>
          <p:cNvSpPr txBox="1">
            <a:spLocks noChangeArrowheads="1"/>
          </p:cNvSpPr>
          <p:nvPr/>
        </p:nvSpPr>
        <p:spPr bwMode="auto">
          <a:xfrm>
            <a:off x="381000" y="914400"/>
            <a:ext cx="8250238" cy="830263"/>
          </a:xfrm>
          <a:prstGeom prst="rect">
            <a:avLst/>
          </a:prstGeom>
          <a:noFill/>
          <a:ln w="9525">
            <a:noFill/>
            <a:miter lim="800000"/>
            <a:headEnd/>
            <a:tailEnd/>
          </a:ln>
          <a:effectLst/>
        </p:spPr>
        <p:txBody>
          <a:bodyPr wrap="none">
            <a:spAutoFit/>
          </a:bodyPr>
          <a:lstStyle/>
          <a:p>
            <a:pPr algn="just">
              <a:defRPr/>
            </a:pPr>
            <a:r>
              <a:rPr lang="es-ES_tradnl" dirty="0">
                <a:latin typeface="Times New Roman"/>
              </a:rPr>
              <a:t>Il </a:t>
            </a:r>
            <a:r>
              <a:rPr lang="es-ES_tradnl" b="1" dirty="0">
                <a:solidFill>
                  <a:srgbClr val="CC0000"/>
                </a:solidFill>
                <a:effectLst>
                  <a:outerShdw blurRad="38100" dist="38100" dir="2700000" algn="tl">
                    <a:srgbClr val="C0C0C0"/>
                  </a:outerShdw>
                </a:effectLst>
                <a:latin typeface="Times New Roman"/>
              </a:rPr>
              <a:t>Magistero</a:t>
            </a:r>
            <a:r>
              <a:rPr lang="es-ES_tradnl" dirty="0">
                <a:latin typeface="Times New Roman"/>
              </a:rPr>
              <a:t> della Chiesa garantisce che gli insegnamenti rivelati</a:t>
            </a:r>
          </a:p>
          <a:p>
            <a:pPr>
              <a:defRPr/>
            </a:pPr>
            <a:r>
              <a:rPr lang="es-ES_tradnl" dirty="0">
                <a:latin typeface="Times New Roman"/>
              </a:rPr>
              <a:t>non si adulterino con il tempo.</a:t>
            </a:r>
          </a:p>
        </p:txBody>
      </p:sp>
      <p:sp>
        <p:nvSpPr>
          <p:cNvPr id="4101" name="Text Box 5">
            <a:extLst>
              <a:ext uri="{FF2B5EF4-FFF2-40B4-BE49-F238E27FC236}">
                <a16:creationId xmlns:a16="http://schemas.microsoft.com/office/drawing/2014/main" id="{954C0377-CDA9-305D-0408-01CDF5250150}"/>
              </a:ext>
            </a:extLst>
          </p:cNvPr>
          <p:cNvSpPr txBox="1">
            <a:spLocks noChangeArrowheads="1"/>
          </p:cNvSpPr>
          <p:nvPr/>
        </p:nvSpPr>
        <p:spPr bwMode="auto">
          <a:xfrm>
            <a:off x="4067175" y="1700213"/>
            <a:ext cx="4752975" cy="3478212"/>
          </a:xfrm>
          <a:prstGeom prst="rect">
            <a:avLst/>
          </a:prstGeom>
          <a:noFill/>
          <a:ln w="38100">
            <a:solidFill>
              <a:srgbClr val="008000"/>
            </a:solidFill>
            <a:prstDash val="dash"/>
            <a:miter lim="800000"/>
            <a:headEnd/>
            <a:tailEnd/>
          </a:ln>
          <a:effectLst/>
        </p:spPr>
        <p:txBody>
          <a:bodyPr>
            <a:spAutoFit/>
          </a:bodyPr>
          <a:lstStyle/>
          <a:p>
            <a:pPr>
              <a:defRPr/>
            </a:pPr>
            <a:r>
              <a:rPr lang="es-ES_tradnl" sz="2200" b="1" u="sng" dirty="0">
                <a:effectLst>
                  <a:outerShdw blurRad="38100" dist="38100" dir="2700000" algn="tl">
                    <a:srgbClr val="C0C0C0"/>
                  </a:outerShdw>
                </a:effectLst>
                <a:latin typeface="Times New Roman"/>
              </a:rPr>
              <a:t>Dei Verbum, 10</a:t>
            </a:r>
            <a:r>
              <a:rPr lang="es-ES_tradnl" sz="2200" dirty="0">
                <a:latin typeface="Times New Roman"/>
              </a:rPr>
              <a:t>: “</a:t>
            </a:r>
            <a:r>
              <a:rPr lang="it-IT" sz="2200" dirty="0">
                <a:latin typeface="Times New Roman"/>
              </a:rPr>
              <a:t>La </a:t>
            </a:r>
            <a:r>
              <a:rPr lang="it-IT" sz="2200" b="1" dirty="0">
                <a:solidFill>
                  <a:srgbClr val="FF0000"/>
                </a:solidFill>
                <a:latin typeface="Times New Roman"/>
              </a:rPr>
              <a:t>sacra Tradizione</a:t>
            </a:r>
            <a:r>
              <a:rPr lang="it-IT" sz="2200" dirty="0">
                <a:latin typeface="Times New Roman"/>
              </a:rPr>
              <a:t>, la </a:t>
            </a:r>
            <a:r>
              <a:rPr lang="it-IT" sz="2200" b="1" dirty="0">
                <a:solidFill>
                  <a:srgbClr val="FF0000"/>
                </a:solidFill>
                <a:latin typeface="Times New Roman"/>
              </a:rPr>
              <a:t>sacra Scrittura </a:t>
            </a:r>
            <a:r>
              <a:rPr lang="it-IT" sz="2200" dirty="0">
                <a:latin typeface="Times New Roman"/>
              </a:rPr>
              <a:t>e il </a:t>
            </a:r>
            <a:r>
              <a:rPr lang="it-IT" sz="2200" b="1" dirty="0">
                <a:solidFill>
                  <a:srgbClr val="FF0000"/>
                </a:solidFill>
                <a:latin typeface="Times New Roman"/>
              </a:rPr>
              <a:t>Magistero</a:t>
            </a:r>
            <a:r>
              <a:rPr lang="it-IT" sz="2200" dirty="0">
                <a:latin typeface="Times New Roman"/>
              </a:rPr>
              <a:t> della Chiesa, per sapientissima disposizione di Dio, sono tra loro talmente </a:t>
            </a:r>
            <a:r>
              <a:rPr lang="it-IT" sz="2200" b="1" dirty="0">
                <a:solidFill>
                  <a:srgbClr val="0070C0"/>
                </a:solidFill>
                <a:latin typeface="Times New Roman"/>
              </a:rPr>
              <a:t>connessi e congiunti </a:t>
            </a:r>
            <a:r>
              <a:rPr lang="it-IT" sz="2200" dirty="0">
                <a:latin typeface="Times New Roman"/>
              </a:rPr>
              <a:t>che non possono indipendentemente sussistere, e che tutti insieme, ciascuno secondo il proprio modo, sotto l’azione di un solo </a:t>
            </a:r>
            <a:r>
              <a:rPr lang="it-IT" sz="2200" b="1" dirty="0">
                <a:solidFill>
                  <a:srgbClr val="FF0000"/>
                </a:solidFill>
                <a:latin typeface="Times New Roman"/>
              </a:rPr>
              <a:t>Spirito Santo</a:t>
            </a:r>
            <a:r>
              <a:rPr lang="it-IT" sz="2200" dirty="0">
                <a:latin typeface="Times New Roman"/>
              </a:rPr>
              <a:t>, contribuiscono efficacemente alla Salvezza delle anime.</a:t>
            </a:r>
            <a:endParaRPr lang="es-ES_tradnl" sz="2200" dirty="0">
              <a:latin typeface="Times New Roman"/>
            </a:endParaRPr>
          </a:p>
        </p:txBody>
      </p:sp>
      <p:pic>
        <p:nvPicPr>
          <p:cNvPr id="4102" name="Picture 6" descr="C:\Mis documentos\SERGE\foto 1\JPJORDAN.jpg">
            <a:extLst>
              <a:ext uri="{FF2B5EF4-FFF2-40B4-BE49-F238E27FC236}">
                <a16:creationId xmlns:a16="http://schemas.microsoft.com/office/drawing/2014/main" id="{65B4C636-5442-C3C9-9248-081C4958E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3571875" cy="2640013"/>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4103" name="Text Box 7">
            <a:extLst>
              <a:ext uri="{FF2B5EF4-FFF2-40B4-BE49-F238E27FC236}">
                <a16:creationId xmlns:a16="http://schemas.microsoft.com/office/drawing/2014/main" id="{7786CB60-5D4C-DBCE-C289-456DFB3CDF95}"/>
              </a:ext>
            </a:extLst>
          </p:cNvPr>
          <p:cNvSpPr txBox="1">
            <a:spLocks noChangeArrowheads="1"/>
          </p:cNvSpPr>
          <p:nvPr/>
        </p:nvSpPr>
        <p:spPr bwMode="auto">
          <a:xfrm>
            <a:off x="152400" y="5486400"/>
            <a:ext cx="8667750" cy="1108075"/>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200"/>
              <a:t>La teologia morale ha bisogno anche di </a:t>
            </a:r>
            <a:r>
              <a:rPr lang="es-ES_tradnl" altLang="it-IT" sz="2200" b="1">
                <a:solidFill>
                  <a:schemeClr val="accent2"/>
                </a:solidFill>
              </a:rPr>
              <a:t>altre scienze</a:t>
            </a:r>
            <a:r>
              <a:rPr lang="es-ES_tradnl" altLang="it-IT" sz="2200"/>
              <a:t> (filosofia, diritto, psicologia, medicina, etc.). Ha particolare importanza l’</a:t>
            </a:r>
            <a:r>
              <a:rPr lang="es-ES_tradnl" altLang="it-IT" sz="2200" b="1">
                <a:solidFill>
                  <a:srgbClr val="CC0000"/>
                </a:solidFill>
              </a:rPr>
              <a:t>antropologia</a:t>
            </a:r>
            <a:r>
              <a:rPr lang="es-ES_tradnl" altLang="it-IT" sz="2200"/>
              <a:t>: dal concetto che si ha dell’uomo dipendono le leggi del suo comportamento.</a:t>
            </a:r>
          </a:p>
        </p:txBody>
      </p:sp>
      <p:sp>
        <p:nvSpPr>
          <p:cNvPr id="9223" name="Text Box 8">
            <a:extLst>
              <a:ext uri="{FF2B5EF4-FFF2-40B4-BE49-F238E27FC236}">
                <a16:creationId xmlns:a16="http://schemas.microsoft.com/office/drawing/2014/main" id="{4AD168FA-A7F0-FC60-2052-7C549C0609E1}"/>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par>
                          <p:cTn id="8" fill="hold" nodeType="afterGroup">
                            <p:stCondLst>
                              <p:cond delay="500"/>
                            </p:stCondLst>
                            <p:childTnLst>
                              <p:par>
                                <p:cTn id="9" presetID="23" presetClass="entr" presetSubtype="32"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p:cTn id="11" dur="1000" fill="hold"/>
                                        <p:tgtEl>
                                          <p:spTgt spid="4102"/>
                                        </p:tgtEl>
                                        <p:attrNameLst>
                                          <p:attrName>ppt_w</p:attrName>
                                        </p:attrNameLst>
                                      </p:cBhvr>
                                      <p:tavLst>
                                        <p:tav tm="0">
                                          <p:val>
                                            <p:strVal val="4*#ppt_w"/>
                                          </p:val>
                                        </p:tav>
                                        <p:tav tm="100000">
                                          <p:val>
                                            <p:strVal val="#ppt_w"/>
                                          </p:val>
                                        </p:tav>
                                      </p:tavLst>
                                    </p:anim>
                                    <p:anim calcmode="lin" valueType="num">
                                      <p:cBhvr>
                                        <p:cTn id="12" dur="1000" fill="hold"/>
                                        <p:tgtEl>
                                          <p:spTgt spid="4102"/>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wipe(right)">
                                      <p:cBhvr>
                                        <p:cTn id="17" dur="5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randombar(vertical)">
                                      <p:cBhvr>
                                        <p:cTn id="22"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1" grpId="0" animBg="1"/>
      <p:bldP spid="410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4D72D0-6C07-C63E-CA19-81A591D9708F}"/>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7</a:t>
            </a:r>
            <a:endParaRPr lang="es-ES_tradnl" sz="2400" dirty="0"/>
          </a:p>
        </p:txBody>
      </p:sp>
      <p:sp>
        <p:nvSpPr>
          <p:cNvPr id="5123" name="Text Box 3">
            <a:extLst>
              <a:ext uri="{FF2B5EF4-FFF2-40B4-BE49-F238E27FC236}">
                <a16:creationId xmlns:a16="http://schemas.microsoft.com/office/drawing/2014/main" id="{086FF6E4-5E50-72AB-7BDC-B5C4950CCF4B}"/>
              </a:ext>
            </a:extLst>
          </p:cNvPr>
          <p:cNvSpPr txBox="1">
            <a:spLocks noChangeArrowheads="1"/>
          </p:cNvSpPr>
          <p:nvPr/>
        </p:nvSpPr>
        <p:spPr bwMode="auto">
          <a:xfrm>
            <a:off x="0" y="685800"/>
            <a:ext cx="9144000" cy="457200"/>
          </a:xfrm>
          <a:prstGeom prst="rect">
            <a:avLst/>
          </a:prstGeom>
          <a:noFill/>
          <a:ln w="9525">
            <a:noFill/>
            <a:miter lim="800000"/>
            <a:headEnd/>
            <a:tailEnd/>
          </a:ln>
          <a:effectLst/>
        </p:spPr>
        <p:txBody>
          <a:bodyPr>
            <a:spAutoFit/>
          </a:bodyPr>
          <a:lstStyle/>
          <a:p>
            <a:pPr algn="ctr">
              <a:defRPr/>
            </a:pPr>
            <a:r>
              <a:rPr lang="es-ES_tradnl" b="1" dirty="0">
                <a:solidFill>
                  <a:srgbClr val="008000"/>
                </a:solidFill>
                <a:effectLst>
                  <a:outerShdw blurRad="38100" dist="38100" dir="2700000" algn="tl">
                    <a:srgbClr val="C0C0C0"/>
                  </a:outerShdw>
                </a:effectLst>
                <a:latin typeface="Times New Roman"/>
              </a:rPr>
              <a:t>Differenze fra Etica filosofica e Morale cristiana:</a:t>
            </a:r>
            <a:endParaRPr lang="es-ES_tradnl" dirty="0">
              <a:latin typeface="Times New Roman"/>
            </a:endParaRPr>
          </a:p>
        </p:txBody>
      </p:sp>
      <p:sp>
        <p:nvSpPr>
          <p:cNvPr id="5124" name="AutoShape 4">
            <a:extLst>
              <a:ext uri="{FF2B5EF4-FFF2-40B4-BE49-F238E27FC236}">
                <a16:creationId xmlns:a16="http://schemas.microsoft.com/office/drawing/2014/main" id="{F6BBAC23-712E-03F2-54D9-D623D038E8AF}"/>
              </a:ext>
            </a:extLst>
          </p:cNvPr>
          <p:cNvSpPr>
            <a:spLocks noChangeArrowheads="1"/>
          </p:cNvSpPr>
          <p:nvPr/>
        </p:nvSpPr>
        <p:spPr bwMode="auto">
          <a:xfrm>
            <a:off x="152400" y="1219200"/>
            <a:ext cx="914400" cy="533400"/>
          </a:xfrm>
          <a:prstGeom prst="hexagon">
            <a:avLst>
              <a:gd name="adj" fmla="val 42857"/>
              <a:gd name="vf" fmla="val 115470"/>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5125" name="AutoShape 5">
            <a:extLst>
              <a:ext uri="{FF2B5EF4-FFF2-40B4-BE49-F238E27FC236}">
                <a16:creationId xmlns:a16="http://schemas.microsoft.com/office/drawing/2014/main" id="{CA081A5E-3A11-613A-09F2-06B27A19CB87}"/>
              </a:ext>
            </a:extLst>
          </p:cNvPr>
          <p:cNvSpPr>
            <a:spLocks noChangeArrowheads="1"/>
          </p:cNvSpPr>
          <p:nvPr/>
        </p:nvSpPr>
        <p:spPr bwMode="auto">
          <a:xfrm>
            <a:off x="152400" y="2971800"/>
            <a:ext cx="914400" cy="533400"/>
          </a:xfrm>
          <a:prstGeom prst="hexagon">
            <a:avLst>
              <a:gd name="adj" fmla="val 42857"/>
              <a:gd name="vf" fmla="val 115470"/>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5126" name="AutoShape 6">
            <a:extLst>
              <a:ext uri="{FF2B5EF4-FFF2-40B4-BE49-F238E27FC236}">
                <a16:creationId xmlns:a16="http://schemas.microsoft.com/office/drawing/2014/main" id="{3C900EF1-141E-E42D-8F03-A51D9D1CF85A}"/>
              </a:ext>
            </a:extLst>
          </p:cNvPr>
          <p:cNvSpPr>
            <a:spLocks noChangeArrowheads="1"/>
          </p:cNvSpPr>
          <p:nvPr/>
        </p:nvSpPr>
        <p:spPr bwMode="auto">
          <a:xfrm>
            <a:off x="152400" y="5105400"/>
            <a:ext cx="914400" cy="533400"/>
          </a:xfrm>
          <a:prstGeom prst="hexagon">
            <a:avLst>
              <a:gd name="adj" fmla="val 42857"/>
              <a:gd name="vf" fmla="val 115470"/>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5130" name="Text Box 10">
            <a:extLst>
              <a:ext uri="{FF2B5EF4-FFF2-40B4-BE49-F238E27FC236}">
                <a16:creationId xmlns:a16="http://schemas.microsoft.com/office/drawing/2014/main" id="{51762D62-642B-4231-393A-D429AFDFBCB4}"/>
              </a:ext>
            </a:extLst>
          </p:cNvPr>
          <p:cNvSpPr txBox="1">
            <a:spLocks noChangeArrowheads="1"/>
          </p:cNvSpPr>
          <p:nvPr/>
        </p:nvSpPr>
        <p:spPr bwMode="auto">
          <a:xfrm>
            <a:off x="1143000" y="1143000"/>
            <a:ext cx="7821613" cy="1570038"/>
          </a:xfrm>
          <a:prstGeom prst="rect">
            <a:avLst/>
          </a:prstGeom>
          <a:noFill/>
          <a:ln w="76200">
            <a:solidFill>
              <a:srgbClr val="008000"/>
            </a:solidFill>
            <a:miter lim="800000"/>
            <a:headEnd/>
            <a:tailEnd/>
          </a:ln>
          <a:effectLst/>
        </p:spPr>
        <p:txBody>
          <a:bodyPr>
            <a:spAutoFit/>
          </a:bodyPr>
          <a:lstStyle/>
          <a:p>
            <a:pPr>
              <a:defRPr/>
            </a:pPr>
            <a:r>
              <a:rPr lang="es-ES_tradnl" b="1" u="sng" dirty="0">
                <a:solidFill>
                  <a:srgbClr val="CC0000"/>
                </a:solidFill>
                <a:effectLst>
                  <a:outerShdw blurRad="38100" dist="38100" dir="2700000" algn="tl">
                    <a:srgbClr val="C0C0C0"/>
                  </a:outerShdw>
                </a:effectLst>
                <a:latin typeface="Times New Roman"/>
              </a:rPr>
              <a:t>Metodo</a:t>
            </a:r>
            <a:r>
              <a:rPr lang="es-ES_tradnl" dirty="0">
                <a:latin typeface="Times New Roman"/>
              </a:rPr>
              <a:t>: la </a:t>
            </a:r>
            <a:r>
              <a:rPr lang="es-ES_tradnl" b="1" dirty="0">
                <a:solidFill>
                  <a:srgbClr val="FF9900"/>
                </a:solidFill>
                <a:latin typeface="Times New Roman"/>
              </a:rPr>
              <a:t>filosofia</a:t>
            </a:r>
            <a:r>
              <a:rPr lang="es-ES_tradnl" dirty="0">
                <a:latin typeface="Times New Roman"/>
              </a:rPr>
              <a:t> argomenta </a:t>
            </a:r>
            <a:r>
              <a:rPr lang="es-ES_tradnl" b="1" dirty="0">
                <a:solidFill>
                  <a:schemeClr val="accent2"/>
                </a:solidFill>
                <a:latin typeface="Times New Roman"/>
              </a:rPr>
              <a:t>solo</a:t>
            </a:r>
            <a:r>
              <a:rPr lang="es-ES_tradnl" dirty="0">
                <a:latin typeface="Times New Roman"/>
              </a:rPr>
              <a:t> a partire dalla </a:t>
            </a:r>
            <a:r>
              <a:rPr lang="es-ES_tradnl" b="1" dirty="0">
                <a:solidFill>
                  <a:schemeClr val="accent2"/>
                </a:solidFill>
                <a:latin typeface="Times New Roman"/>
              </a:rPr>
              <a:t>ragione</a:t>
            </a:r>
            <a:r>
              <a:rPr lang="es-ES_tradnl" dirty="0">
                <a:latin typeface="Times New Roman"/>
              </a:rPr>
              <a:t>, </a:t>
            </a:r>
          </a:p>
          <a:p>
            <a:pPr>
              <a:defRPr/>
            </a:pPr>
            <a:r>
              <a:rPr lang="es-ES_tradnl" dirty="0">
                <a:latin typeface="Times New Roman"/>
              </a:rPr>
              <a:t>Mentre la </a:t>
            </a:r>
            <a:r>
              <a:rPr lang="es-ES_tradnl" b="1" dirty="0">
                <a:solidFill>
                  <a:srgbClr val="FF9900"/>
                </a:solidFill>
                <a:latin typeface="Times New Roman"/>
              </a:rPr>
              <a:t>teologia morale</a:t>
            </a:r>
            <a:r>
              <a:rPr lang="es-ES_tradnl" dirty="0">
                <a:latin typeface="Times New Roman"/>
              </a:rPr>
              <a:t>, utilizzando anche la ragione,</a:t>
            </a:r>
          </a:p>
          <a:p>
            <a:pPr>
              <a:defRPr/>
            </a:pPr>
            <a:r>
              <a:rPr lang="es-ES_tradnl" dirty="0">
                <a:latin typeface="Times New Roman"/>
              </a:rPr>
              <a:t>argomenta a partire dai dati che le offre la </a:t>
            </a:r>
            <a:r>
              <a:rPr lang="es-ES_tradnl" b="1" dirty="0">
                <a:solidFill>
                  <a:schemeClr val="accent2"/>
                </a:solidFill>
                <a:latin typeface="Times New Roman"/>
              </a:rPr>
              <a:t>Rivelazione</a:t>
            </a:r>
            <a:r>
              <a:rPr lang="es-ES_tradnl" dirty="0">
                <a:latin typeface="Times New Roman"/>
              </a:rPr>
              <a:t>, </a:t>
            </a:r>
          </a:p>
          <a:p>
            <a:pPr>
              <a:defRPr/>
            </a:pPr>
            <a:r>
              <a:rPr lang="es-ES_tradnl" dirty="0">
                <a:latin typeface="Times New Roman"/>
              </a:rPr>
              <a:t>specialmente la vita e gli insegnamenti di Gesù.</a:t>
            </a:r>
          </a:p>
        </p:txBody>
      </p:sp>
      <p:sp>
        <p:nvSpPr>
          <p:cNvPr id="5131" name="Text Box 11">
            <a:extLst>
              <a:ext uri="{FF2B5EF4-FFF2-40B4-BE49-F238E27FC236}">
                <a16:creationId xmlns:a16="http://schemas.microsoft.com/office/drawing/2014/main" id="{645F9106-95B2-A04B-2C3C-4C51490B3040}"/>
              </a:ext>
            </a:extLst>
          </p:cNvPr>
          <p:cNvSpPr txBox="1">
            <a:spLocks noChangeArrowheads="1"/>
          </p:cNvSpPr>
          <p:nvPr/>
        </p:nvSpPr>
        <p:spPr bwMode="auto">
          <a:xfrm>
            <a:off x="1143000" y="2895600"/>
            <a:ext cx="7821613" cy="1938338"/>
          </a:xfrm>
          <a:prstGeom prst="rect">
            <a:avLst/>
          </a:prstGeom>
          <a:noFill/>
          <a:ln w="76200">
            <a:solidFill>
              <a:srgbClr val="008000"/>
            </a:solidFill>
            <a:miter lim="800000"/>
            <a:headEnd/>
            <a:tailEnd/>
          </a:ln>
          <a:effectLst/>
        </p:spPr>
        <p:txBody>
          <a:bodyPr>
            <a:spAutoFit/>
          </a:bodyPr>
          <a:lstStyle/>
          <a:p>
            <a:pPr>
              <a:defRPr/>
            </a:pPr>
            <a:r>
              <a:rPr lang="es-ES_tradnl" b="1" u="sng" dirty="0">
                <a:solidFill>
                  <a:srgbClr val="CC0000"/>
                </a:solidFill>
                <a:effectLst>
                  <a:outerShdw blurRad="38100" dist="38100" dir="2700000" algn="tl">
                    <a:srgbClr val="C0C0C0"/>
                  </a:outerShdw>
                </a:effectLst>
                <a:latin typeface="Times New Roman"/>
              </a:rPr>
              <a:t>Fine</a:t>
            </a:r>
            <a:r>
              <a:rPr lang="es-ES_tradnl" dirty="0">
                <a:latin typeface="Times New Roman"/>
              </a:rPr>
              <a:t>: la prima si propone che l’uomo </a:t>
            </a:r>
            <a:r>
              <a:rPr lang="es-ES_tradnl" b="1" dirty="0">
                <a:solidFill>
                  <a:schemeClr val="accent2"/>
                </a:solidFill>
                <a:latin typeface="Times New Roman"/>
              </a:rPr>
              <a:t>si perfezioni</a:t>
            </a:r>
            <a:r>
              <a:rPr lang="es-ES_tradnl" dirty="0">
                <a:latin typeface="Times New Roman"/>
              </a:rPr>
              <a:t> come</a:t>
            </a:r>
          </a:p>
          <a:p>
            <a:pPr>
              <a:defRPr/>
            </a:pPr>
            <a:r>
              <a:rPr lang="es-ES_tradnl" dirty="0">
                <a:latin typeface="Times New Roman"/>
              </a:rPr>
              <a:t>persona e </a:t>
            </a:r>
            <a:r>
              <a:rPr lang="es-ES_tradnl" b="1" dirty="0">
                <a:solidFill>
                  <a:schemeClr val="accent2"/>
                </a:solidFill>
                <a:latin typeface="Times New Roman"/>
              </a:rPr>
              <a:t>sia felice</a:t>
            </a:r>
            <a:r>
              <a:rPr lang="es-ES_tradnl" dirty="0">
                <a:latin typeface="Times New Roman"/>
              </a:rPr>
              <a:t> nella sua esistenza </a:t>
            </a:r>
            <a:r>
              <a:rPr lang="es-ES_tradnl" b="1" dirty="0">
                <a:solidFill>
                  <a:schemeClr val="accent2"/>
                </a:solidFill>
                <a:latin typeface="Times New Roman"/>
              </a:rPr>
              <a:t>terrena</a:t>
            </a:r>
            <a:r>
              <a:rPr lang="es-ES_tradnl" dirty="0">
                <a:latin typeface="Times New Roman"/>
              </a:rPr>
              <a:t>, mentre</a:t>
            </a:r>
          </a:p>
          <a:p>
            <a:pPr>
              <a:defRPr/>
            </a:pPr>
            <a:r>
              <a:rPr lang="es-ES_tradnl" dirty="0">
                <a:latin typeface="Times New Roman"/>
              </a:rPr>
              <a:t>la seconda si propone la </a:t>
            </a:r>
            <a:r>
              <a:rPr lang="es-ES_tradnl" b="1" dirty="0">
                <a:solidFill>
                  <a:srgbClr val="FF9900"/>
                </a:solidFill>
                <a:latin typeface="Times New Roman"/>
              </a:rPr>
              <a:t>perfezione soprannaturale</a:t>
            </a:r>
            <a:r>
              <a:rPr lang="es-ES_tradnl" dirty="0">
                <a:latin typeface="Times New Roman"/>
              </a:rPr>
              <a:t> (di un </a:t>
            </a:r>
          </a:p>
          <a:p>
            <a:pPr>
              <a:defRPr/>
            </a:pPr>
            <a:r>
              <a:rPr lang="es-ES_tradnl" dirty="0">
                <a:latin typeface="Times New Roman"/>
              </a:rPr>
              <a:t>Figlio di Dio mediante la grazia) e cerca la </a:t>
            </a:r>
            <a:r>
              <a:rPr lang="es-ES_tradnl" b="1" dirty="0">
                <a:solidFill>
                  <a:srgbClr val="FF9900"/>
                </a:solidFill>
                <a:latin typeface="Times New Roman"/>
              </a:rPr>
              <a:t>felicità terrena e</a:t>
            </a:r>
          </a:p>
          <a:p>
            <a:pPr>
              <a:defRPr/>
            </a:pPr>
            <a:r>
              <a:rPr lang="es-ES_tradnl" b="1" dirty="0">
                <a:solidFill>
                  <a:srgbClr val="FF9900"/>
                </a:solidFill>
                <a:latin typeface="Times New Roman"/>
              </a:rPr>
              <a:t>quella della vita eterna</a:t>
            </a:r>
            <a:r>
              <a:rPr lang="es-ES_tradnl" dirty="0">
                <a:latin typeface="Times New Roman"/>
              </a:rPr>
              <a:t>.</a:t>
            </a:r>
          </a:p>
        </p:txBody>
      </p:sp>
      <p:sp>
        <p:nvSpPr>
          <p:cNvPr id="5132" name="Text Box 12">
            <a:extLst>
              <a:ext uri="{FF2B5EF4-FFF2-40B4-BE49-F238E27FC236}">
                <a16:creationId xmlns:a16="http://schemas.microsoft.com/office/drawing/2014/main" id="{733BB8B3-047C-969E-32C4-615F046458D2}"/>
              </a:ext>
            </a:extLst>
          </p:cNvPr>
          <p:cNvSpPr txBox="1">
            <a:spLocks noChangeArrowheads="1"/>
          </p:cNvSpPr>
          <p:nvPr/>
        </p:nvSpPr>
        <p:spPr bwMode="auto">
          <a:xfrm>
            <a:off x="1143000" y="5029200"/>
            <a:ext cx="7821613" cy="1570038"/>
          </a:xfrm>
          <a:prstGeom prst="rect">
            <a:avLst/>
          </a:prstGeom>
          <a:noFill/>
          <a:ln w="762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Per la </a:t>
            </a:r>
            <a:r>
              <a:rPr lang="es-ES_tradnl" altLang="it-IT" b="1">
                <a:solidFill>
                  <a:srgbClr val="FF9900"/>
                </a:solidFill>
              </a:rPr>
              <a:t>Teologia</a:t>
            </a:r>
            <a:r>
              <a:rPr lang="es-ES_tradnl" altLang="it-IT"/>
              <a:t>, la “</a:t>
            </a:r>
            <a:r>
              <a:rPr lang="es-ES_tradnl" altLang="it-IT" b="1">
                <a:solidFill>
                  <a:schemeClr val="accent2"/>
                </a:solidFill>
              </a:rPr>
              <a:t>razionalità</a:t>
            </a:r>
            <a:r>
              <a:rPr lang="es-ES_tradnl" altLang="it-IT"/>
              <a:t>” e la “</a:t>
            </a:r>
            <a:r>
              <a:rPr lang="es-ES_tradnl" altLang="it-IT" b="1">
                <a:solidFill>
                  <a:schemeClr val="accent2"/>
                </a:solidFill>
              </a:rPr>
              <a:t>sociabilità</a:t>
            </a:r>
            <a:r>
              <a:rPr lang="es-ES_tradnl" altLang="it-IT"/>
              <a:t>” sulla quale</a:t>
            </a:r>
          </a:p>
          <a:p>
            <a:r>
              <a:rPr lang="es-ES_tradnl" altLang="it-IT"/>
              <a:t>cui si fonda l’</a:t>
            </a:r>
            <a:r>
              <a:rPr lang="es-ES_tradnl" altLang="it-IT" b="1">
                <a:solidFill>
                  <a:srgbClr val="FF9900"/>
                </a:solidFill>
              </a:rPr>
              <a:t>Etica filosofica</a:t>
            </a:r>
            <a:r>
              <a:rPr lang="es-ES_tradnl" altLang="it-IT"/>
              <a:t> hanno la loro origine nel fatto </a:t>
            </a:r>
          </a:p>
          <a:p>
            <a:r>
              <a:rPr lang="es-ES_tradnl" altLang="it-IT"/>
              <a:t>che l’uomo è stato creato a </a:t>
            </a:r>
            <a:r>
              <a:rPr lang="es-ES_tradnl" altLang="it-IT" b="1">
                <a:solidFill>
                  <a:srgbClr val="CC0000"/>
                </a:solidFill>
              </a:rPr>
              <a:t>immagine e somiglianza di Dio</a:t>
            </a:r>
            <a:r>
              <a:rPr lang="es-ES_tradnl" altLang="it-IT"/>
              <a:t>, </a:t>
            </a:r>
          </a:p>
          <a:p>
            <a:r>
              <a:rPr lang="es-ES_tradnl" altLang="it-IT"/>
              <a:t>e il NT insegna che il battezzato è </a:t>
            </a:r>
            <a:r>
              <a:rPr lang="es-ES_tradnl" altLang="it-IT" b="1">
                <a:solidFill>
                  <a:srgbClr val="CC0000"/>
                </a:solidFill>
              </a:rPr>
              <a:t>figlio di Dio </a:t>
            </a:r>
            <a:r>
              <a:rPr lang="es-ES_tradnl" altLang="it-IT"/>
              <a:t>(vita nuova).</a:t>
            </a:r>
          </a:p>
        </p:txBody>
      </p:sp>
      <p:sp>
        <p:nvSpPr>
          <p:cNvPr id="10250" name="Text Box 13">
            <a:extLst>
              <a:ext uri="{FF2B5EF4-FFF2-40B4-BE49-F238E27FC236}">
                <a16:creationId xmlns:a16="http://schemas.microsoft.com/office/drawing/2014/main" id="{011A7719-FD89-4C86-03F2-560F0450D9C9}"/>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7" presetClass="entr" presetSubtype="4" fill="hold" grpId="0" nodeType="afterEffect">
                                  <p:stCondLst>
                                    <p:cond delay="0"/>
                                  </p:stCondLst>
                                  <p:childTnLst>
                                    <p:set>
                                      <p:cBhvr>
                                        <p:cTn id="11" dur="1" fill="hold">
                                          <p:stCondLst>
                                            <p:cond delay="0"/>
                                          </p:stCondLst>
                                        </p:cTn>
                                        <p:tgtEl>
                                          <p:spTgt spid="5130"/>
                                        </p:tgtEl>
                                        <p:attrNameLst>
                                          <p:attrName>style.visibility</p:attrName>
                                        </p:attrNameLst>
                                      </p:cBhvr>
                                      <p:to>
                                        <p:strVal val="visible"/>
                                      </p:to>
                                    </p:set>
                                    <p:anim calcmode="lin" valueType="num">
                                      <p:cBhvr>
                                        <p:cTn id="12" dur="1000" fill="hold"/>
                                        <p:tgtEl>
                                          <p:spTgt spid="5130"/>
                                        </p:tgtEl>
                                        <p:attrNameLst>
                                          <p:attrName>ppt_x</p:attrName>
                                        </p:attrNameLst>
                                      </p:cBhvr>
                                      <p:tavLst>
                                        <p:tav tm="0">
                                          <p:val>
                                            <p:strVal val="#ppt_x"/>
                                          </p:val>
                                        </p:tav>
                                        <p:tav tm="100000">
                                          <p:val>
                                            <p:strVal val="#ppt_x"/>
                                          </p:val>
                                        </p:tav>
                                      </p:tavLst>
                                    </p:anim>
                                    <p:anim calcmode="lin" valueType="num">
                                      <p:cBhvr>
                                        <p:cTn id="13" dur="1000" fill="hold"/>
                                        <p:tgtEl>
                                          <p:spTgt spid="5130"/>
                                        </p:tgtEl>
                                        <p:attrNameLst>
                                          <p:attrName>ppt_y</p:attrName>
                                        </p:attrNameLst>
                                      </p:cBhvr>
                                      <p:tavLst>
                                        <p:tav tm="0">
                                          <p:val>
                                            <p:strVal val="#ppt_y+#ppt_h/2"/>
                                          </p:val>
                                        </p:tav>
                                        <p:tav tm="100000">
                                          <p:val>
                                            <p:strVal val="#ppt_y"/>
                                          </p:val>
                                        </p:tav>
                                      </p:tavLst>
                                    </p:anim>
                                    <p:anim calcmode="lin" valueType="num">
                                      <p:cBhvr>
                                        <p:cTn id="14" dur="1000" fill="hold"/>
                                        <p:tgtEl>
                                          <p:spTgt spid="5130"/>
                                        </p:tgtEl>
                                        <p:attrNameLst>
                                          <p:attrName>ppt_w</p:attrName>
                                        </p:attrNameLst>
                                      </p:cBhvr>
                                      <p:tavLst>
                                        <p:tav tm="0">
                                          <p:val>
                                            <p:strVal val="#ppt_w"/>
                                          </p:val>
                                        </p:tav>
                                        <p:tav tm="100000">
                                          <p:val>
                                            <p:strVal val="#ppt_w"/>
                                          </p:val>
                                        </p:tav>
                                      </p:tavLst>
                                    </p:anim>
                                    <p:anim calcmode="lin" valueType="num">
                                      <p:cBhvr>
                                        <p:cTn id="15" dur="1000" fill="hold"/>
                                        <p:tgtEl>
                                          <p:spTgt spid="5130"/>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1000" fill="hold"/>
                                        <p:tgtEl>
                                          <p:spTgt spid="5125"/>
                                        </p:tgtEl>
                                        <p:attrNameLst>
                                          <p:attrName>ppt_x</p:attrName>
                                        </p:attrNameLst>
                                      </p:cBhvr>
                                      <p:tavLst>
                                        <p:tav tm="0">
                                          <p:val>
                                            <p:strVal val="#ppt_x"/>
                                          </p:val>
                                        </p:tav>
                                        <p:tav tm="100000">
                                          <p:val>
                                            <p:strVal val="#ppt_x"/>
                                          </p:val>
                                        </p:tav>
                                      </p:tavLst>
                                    </p:anim>
                                    <p:anim calcmode="lin" valueType="num">
                                      <p:cBhvr additive="base">
                                        <p:cTn id="21" dur="1000" fill="hold"/>
                                        <p:tgtEl>
                                          <p:spTgt spid="512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17" presetClass="entr" presetSubtype="4" fill="hold" grpId="0" nodeType="afterEffect">
                                  <p:stCondLst>
                                    <p:cond delay="0"/>
                                  </p:stCondLst>
                                  <p:childTnLst>
                                    <p:set>
                                      <p:cBhvr>
                                        <p:cTn id="24" dur="1" fill="hold">
                                          <p:stCondLst>
                                            <p:cond delay="0"/>
                                          </p:stCondLst>
                                        </p:cTn>
                                        <p:tgtEl>
                                          <p:spTgt spid="5131"/>
                                        </p:tgtEl>
                                        <p:attrNameLst>
                                          <p:attrName>style.visibility</p:attrName>
                                        </p:attrNameLst>
                                      </p:cBhvr>
                                      <p:to>
                                        <p:strVal val="visible"/>
                                      </p:to>
                                    </p:set>
                                    <p:anim calcmode="lin" valueType="num">
                                      <p:cBhvr>
                                        <p:cTn id="25" dur="1000" fill="hold"/>
                                        <p:tgtEl>
                                          <p:spTgt spid="5131"/>
                                        </p:tgtEl>
                                        <p:attrNameLst>
                                          <p:attrName>ppt_x</p:attrName>
                                        </p:attrNameLst>
                                      </p:cBhvr>
                                      <p:tavLst>
                                        <p:tav tm="0">
                                          <p:val>
                                            <p:strVal val="#ppt_x"/>
                                          </p:val>
                                        </p:tav>
                                        <p:tav tm="100000">
                                          <p:val>
                                            <p:strVal val="#ppt_x"/>
                                          </p:val>
                                        </p:tav>
                                      </p:tavLst>
                                    </p:anim>
                                    <p:anim calcmode="lin" valueType="num">
                                      <p:cBhvr>
                                        <p:cTn id="26" dur="1000" fill="hold"/>
                                        <p:tgtEl>
                                          <p:spTgt spid="5131"/>
                                        </p:tgtEl>
                                        <p:attrNameLst>
                                          <p:attrName>ppt_y</p:attrName>
                                        </p:attrNameLst>
                                      </p:cBhvr>
                                      <p:tavLst>
                                        <p:tav tm="0">
                                          <p:val>
                                            <p:strVal val="#ppt_y+#ppt_h/2"/>
                                          </p:val>
                                        </p:tav>
                                        <p:tav tm="100000">
                                          <p:val>
                                            <p:strVal val="#ppt_y"/>
                                          </p:val>
                                        </p:tav>
                                      </p:tavLst>
                                    </p:anim>
                                    <p:anim calcmode="lin" valueType="num">
                                      <p:cBhvr>
                                        <p:cTn id="27" dur="1000" fill="hold"/>
                                        <p:tgtEl>
                                          <p:spTgt spid="5131"/>
                                        </p:tgtEl>
                                        <p:attrNameLst>
                                          <p:attrName>ppt_w</p:attrName>
                                        </p:attrNameLst>
                                      </p:cBhvr>
                                      <p:tavLst>
                                        <p:tav tm="0">
                                          <p:val>
                                            <p:strVal val="#ppt_w"/>
                                          </p:val>
                                        </p:tav>
                                        <p:tav tm="100000">
                                          <p:val>
                                            <p:strVal val="#ppt_w"/>
                                          </p:val>
                                        </p:tav>
                                      </p:tavLst>
                                    </p:anim>
                                    <p:anim calcmode="lin" valueType="num">
                                      <p:cBhvr>
                                        <p:cTn id="28" dur="1000" fill="hold"/>
                                        <p:tgtEl>
                                          <p:spTgt spid="513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26"/>
                                        </p:tgtEl>
                                        <p:attrNameLst>
                                          <p:attrName>style.visibility</p:attrName>
                                        </p:attrNameLst>
                                      </p:cBhvr>
                                      <p:to>
                                        <p:strVal val="visible"/>
                                      </p:to>
                                    </p:set>
                                    <p:anim calcmode="lin" valueType="num">
                                      <p:cBhvr additive="base">
                                        <p:cTn id="33" dur="1000" fill="hold"/>
                                        <p:tgtEl>
                                          <p:spTgt spid="5126"/>
                                        </p:tgtEl>
                                        <p:attrNameLst>
                                          <p:attrName>ppt_x</p:attrName>
                                        </p:attrNameLst>
                                      </p:cBhvr>
                                      <p:tavLst>
                                        <p:tav tm="0">
                                          <p:val>
                                            <p:strVal val="#ppt_x"/>
                                          </p:val>
                                        </p:tav>
                                        <p:tav tm="100000">
                                          <p:val>
                                            <p:strVal val="#ppt_x"/>
                                          </p:val>
                                        </p:tav>
                                      </p:tavLst>
                                    </p:anim>
                                    <p:anim calcmode="lin" valueType="num">
                                      <p:cBhvr additive="base">
                                        <p:cTn id="34" dur="1000" fill="hold"/>
                                        <p:tgtEl>
                                          <p:spTgt spid="5126"/>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000"/>
                            </p:stCondLst>
                            <p:childTnLst>
                              <p:par>
                                <p:cTn id="36" presetID="17" presetClass="entr" presetSubtype="4" fill="hold" grpId="0" nodeType="afterEffect">
                                  <p:stCondLst>
                                    <p:cond delay="0"/>
                                  </p:stCondLst>
                                  <p:childTnLst>
                                    <p:set>
                                      <p:cBhvr>
                                        <p:cTn id="37" dur="1" fill="hold">
                                          <p:stCondLst>
                                            <p:cond delay="0"/>
                                          </p:stCondLst>
                                        </p:cTn>
                                        <p:tgtEl>
                                          <p:spTgt spid="5132"/>
                                        </p:tgtEl>
                                        <p:attrNameLst>
                                          <p:attrName>style.visibility</p:attrName>
                                        </p:attrNameLst>
                                      </p:cBhvr>
                                      <p:to>
                                        <p:strVal val="visible"/>
                                      </p:to>
                                    </p:set>
                                    <p:anim calcmode="lin" valueType="num">
                                      <p:cBhvr>
                                        <p:cTn id="38" dur="1000" fill="hold"/>
                                        <p:tgtEl>
                                          <p:spTgt spid="5132"/>
                                        </p:tgtEl>
                                        <p:attrNameLst>
                                          <p:attrName>ppt_x</p:attrName>
                                        </p:attrNameLst>
                                      </p:cBhvr>
                                      <p:tavLst>
                                        <p:tav tm="0">
                                          <p:val>
                                            <p:strVal val="#ppt_x"/>
                                          </p:val>
                                        </p:tav>
                                        <p:tav tm="100000">
                                          <p:val>
                                            <p:strVal val="#ppt_x"/>
                                          </p:val>
                                        </p:tav>
                                      </p:tavLst>
                                    </p:anim>
                                    <p:anim calcmode="lin" valueType="num">
                                      <p:cBhvr>
                                        <p:cTn id="39" dur="1000" fill="hold"/>
                                        <p:tgtEl>
                                          <p:spTgt spid="5132"/>
                                        </p:tgtEl>
                                        <p:attrNameLst>
                                          <p:attrName>ppt_y</p:attrName>
                                        </p:attrNameLst>
                                      </p:cBhvr>
                                      <p:tavLst>
                                        <p:tav tm="0">
                                          <p:val>
                                            <p:strVal val="#ppt_y+#ppt_h/2"/>
                                          </p:val>
                                        </p:tav>
                                        <p:tav tm="100000">
                                          <p:val>
                                            <p:strVal val="#ppt_y"/>
                                          </p:val>
                                        </p:tav>
                                      </p:tavLst>
                                    </p:anim>
                                    <p:anim calcmode="lin" valueType="num">
                                      <p:cBhvr>
                                        <p:cTn id="40" dur="1000" fill="hold"/>
                                        <p:tgtEl>
                                          <p:spTgt spid="5132"/>
                                        </p:tgtEl>
                                        <p:attrNameLst>
                                          <p:attrName>ppt_w</p:attrName>
                                        </p:attrNameLst>
                                      </p:cBhvr>
                                      <p:tavLst>
                                        <p:tav tm="0">
                                          <p:val>
                                            <p:strVal val="#ppt_w"/>
                                          </p:val>
                                        </p:tav>
                                        <p:tav tm="100000">
                                          <p:val>
                                            <p:strVal val="#ppt_w"/>
                                          </p:val>
                                        </p:tav>
                                      </p:tavLst>
                                    </p:anim>
                                    <p:anim calcmode="lin" valueType="num">
                                      <p:cBhvr>
                                        <p:cTn id="41" dur="1000" fill="hold"/>
                                        <p:tgtEl>
                                          <p:spTgt spid="51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autoUpdateAnimBg="0"/>
      <p:bldP spid="5125" grpId="0" animBg="1" autoUpdateAnimBg="0"/>
      <p:bldP spid="5126" grpId="0" animBg="1" autoUpdateAnimBg="0"/>
      <p:bldP spid="5130" grpId="0" animBg="1" autoUpdateAnimBg="0"/>
      <p:bldP spid="5131" grpId="0" animBg="1" autoUpdateAnimBg="0"/>
      <p:bldP spid="513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1FAE7F-65E6-2E67-AC9E-914D410C3D48}"/>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NOZIONE, 8</a:t>
            </a:r>
            <a:endParaRPr lang="es-ES_tradnl" sz="2400" dirty="0"/>
          </a:p>
        </p:txBody>
      </p:sp>
      <p:pic>
        <p:nvPicPr>
          <p:cNvPr id="6147" name="Picture 3" descr="C:\Mis documentos\SERGE\foto 1\pantocrator.jpg">
            <a:extLst>
              <a:ext uri="{FF2B5EF4-FFF2-40B4-BE49-F238E27FC236}">
                <a16:creationId xmlns:a16="http://schemas.microsoft.com/office/drawing/2014/main" id="{295CCA0F-5366-1BCE-4653-4CF1B91FE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95588"/>
            <a:ext cx="2611438" cy="3657600"/>
          </a:xfrm>
          <a:prstGeom prst="rect">
            <a:avLst/>
          </a:prstGeom>
          <a:noFill/>
          <a:ln w="57150" cmpd="thickThi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6148" name="Text Box 4">
            <a:extLst>
              <a:ext uri="{FF2B5EF4-FFF2-40B4-BE49-F238E27FC236}">
                <a16:creationId xmlns:a16="http://schemas.microsoft.com/office/drawing/2014/main" id="{0F3F1F4E-7D8E-8E59-842D-EB2120B01452}"/>
              </a:ext>
            </a:extLst>
          </p:cNvPr>
          <p:cNvSpPr txBox="1">
            <a:spLocks noChangeArrowheads="1"/>
          </p:cNvSpPr>
          <p:nvPr/>
        </p:nvSpPr>
        <p:spPr bwMode="auto">
          <a:xfrm>
            <a:off x="457200" y="1066800"/>
            <a:ext cx="8435975" cy="1570038"/>
          </a:xfrm>
          <a:prstGeom prst="rect">
            <a:avLst/>
          </a:prstGeom>
          <a:noFill/>
          <a:ln w="57150" cmpd="thickThin">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Il cristiano ha ricevuto nel Battesimo una </a:t>
            </a:r>
            <a:r>
              <a:rPr lang="es-ES_tradnl" altLang="it-IT" b="1">
                <a:solidFill>
                  <a:srgbClr val="CC0000"/>
                </a:solidFill>
              </a:rPr>
              <a:t>nuova vita</a:t>
            </a:r>
            <a:r>
              <a:rPr lang="es-ES_tradnl" altLang="it-IT"/>
              <a:t>: è </a:t>
            </a:r>
            <a:r>
              <a:rPr lang="es-ES_tradnl" altLang="it-IT" b="1">
                <a:solidFill>
                  <a:schemeClr val="accent2"/>
                </a:solidFill>
              </a:rPr>
              <a:t>figlio di Dio</a:t>
            </a:r>
            <a:r>
              <a:rPr lang="es-ES_tradnl" altLang="it-IT"/>
              <a:t>; Cristo vive in lui: “</a:t>
            </a:r>
            <a:r>
              <a:rPr lang="es-ES_tradnl" altLang="it-IT" i="1"/>
              <a:t>Rimanete in me e io in voi</a:t>
            </a:r>
            <a:r>
              <a:rPr lang="es-ES_tradnl" altLang="it-IT"/>
              <a:t>” (</a:t>
            </a:r>
            <a:r>
              <a:rPr lang="es-ES_tradnl" altLang="it-IT" i="1"/>
              <a:t>Gv </a:t>
            </a:r>
            <a:r>
              <a:rPr lang="es-ES_tradnl" altLang="it-IT"/>
              <a:t>15, 4). Questa nuova ricchezza di vita implica un </a:t>
            </a:r>
            <a:r>
              <a:rPr lang="es-ES_tradnl" altLang="it-IT" b="1">
                <a:solidFill>
                  <a:srgbClr val="CC0000"/>
                </a:solidFill>
              </a:rPr>
              <a:t>nuovo modo di comportarsi</a:t>
            </a:r>
            <a:r>
              <a:rPr lang="es-ES_tradnl" altLang="it-IT"/>
              <a:t>.</a:t>
            </a:r>
          </a:p>
        </p:txBody>
      </p:sp>
      <p:sp>
        <p:nvSpPr>
          <p:cNvPr id="6149" name="Text Box 5">
            <a:extLst>
              <a:ext uri="{FF2B5EF4-FFF2-40B4-BE49-F238E27FC236}">
                <a16:creationId xmlns:a16="http://schemas.microsoft.com/office/drawing/2014/main" id="{EFA4E9D5-1CE9-F14F-2E9C-96B744919937}"/>
              </a:ext>
            </a:extLst>
          </p:cNvPr>
          <p:cNvSpPr txBox="1">
            <a:spLocks noChangeArrowheads="1"/>
          </p:cNvSpPr>
          <p:nvPr/>
        </p:nvSpPr>
        <p:spPr bwMode="auto">
          <a:xfrm>
            <a:off x="444500" y="3200400"/>
            <a:ext cx="5422900" cy="3046413"/>
          </a:xfrm>
          <a:prstGeom prst="rect">
            <a:avLst/>
          </a:prstGeom>
          <a:noFill/>
          <a:ln w="57150" cmpd="thickThin">
            <a:solidFill>
              <a:srgbClr val="008000"/>
            </a:solidFill>
            <a:miter lim="800000"/>
            <a:headEnd/>
            <a:tailEnd/>
          </a:ln>
          <a:effectLst/>
        </p:spPr>
        <p:txBody>
          <a:bodyPr>
            <a:spAutoFit/>
          </a:bodyPr>
          <a:lstStyle/>
          <a:p>
            <a:pPr>
              <a:defRPr/>
            </a:pPr>
            <a:r>
              <a:rPr lang="es-ES_tradnl" b="1" u="sng" dirty="0">
                <a:effectLst>
                  <a:outerShdw blurRad="38100" dist="38100" dir="2700000" algn="tl">
                    <a:srgbClr val="C0C0C0"/>
                  </a:outerShdw>
                </a:effectLst>
                <a:latin typeface="Times New Roman"/>
              </a:rPr>
              <a:t>Veritatis splendor 19</a:t>
            </a:r>
            <a:r>
              <a:rPr lang="es-ES_tradnl" dirty="0">
                <a:latin typeface="Times New Roman"/>
              </a:rPr>
              <a:t>: “</a:t>
            </a:r>
            <a:r>
              <a:rPr lang="es-ES_tradnl" b="1" dirty="0">
                <a:solidFill>
                  <a:srgbClr val="CC0000"/>
                </a:solidFill>
                <a:latin typeface="Times New Roman"/>
              </a:rPr>
              <a:t>Seguire Cristo</a:t>
            </a:r>
            <a:r>
              <a:rPr lang="es-ES_tradnl" dirty="0">
                <a:latin typeface="Times New Roman"/>
              </a:rPr>
              <a:t> è</a:t>
            </a:r>
          </a:p>
          <a:p>
            <a:pPr algn="just">
              <a:defRPr/>
            </a:pPr>
            <a:r>
              <a:rPr lang="es-ES_tradnl" dirty="0">
                <a:latin typeface="Times New Roman"/>
              </a:rPr>
              <a:t>il fondamento essenziale e originale della morale cristiana... </a:t>
            </a:r>
            <a:r>
              <a:rPr lang="es-ES_tradnl" b="1" dirty="0">
                <a:solidFill>
                  <a:schemeClr val="accent2"/>
                </a:solidFill>
                <a:latin typeface="Times New Roman"/>
              </a:rPr>
              <a:t>Non</a:t>
            </a:r>
            <a:r>
              <a:rPr lang="es-ES_tradnl" dirty="0">
                <a:latin typeface="Times New Roman"/>
              </a:rPr>
              <a:t> si tratta </a:t>
            </a:r>
            <a:r>
              <a:rPr lang="es-ES_tradnl" b="1" dirty="0">
                <a:solidFill>
                  <a:schemeClr val="accent2"/>
                </a:solidFill>
                <a:latin typeface="Times New Roman"/>
              </a:rPr>
              <a:t>soltanto</a:t>
            </a:r>
            <a:r>
              <a:rPr lang="es-ES_tradnl" dirty="0">
                <a:latin typeface="Times New Roman"/>
              </a:rPr>
              <a:t> di </a:t>
            </a:r>
            <a:r>
              <a:rPr lang="es-ES_tradnl" b="1" dirty="0">
                <a:solidFill>
                  <a:schemeClr val="accent2"/>
                </a:solidFill>
                <a:latin typeface="Times New Roman"/>
              </a:rPr>
              <a:t>mettersi in ascolto </a:t>
            </a:r>
            <a:r>
              <a:rPr lang="es-ES_tradnl" dirty="0">
                <a:latin typeface="Times New Roman"/>
              </a:rPr>
              <a:t>di un insegnamento e di </a:t>
            </a:r>
            <a:r>
              <a:rPr lang="es-ES_tradnl" b="1" dirty="0">
                <a:solidFill>
                  <a:schemeClr val="accent2"/>
                </a:solidFill>
                <a:latin typeface="Times New Roman"/>
              </a:rPr>
              <a:t>accogliere</a:t>
            </a:r>
            <a:r>
              <a:rPr lang="es-ES_tradnl" dirty="0">
                <a:latin typeface="Times New Roman"/>
              </a:rPr>
              <a:t> nell’obbedienza un comandamento: si tratta, più radicalmente di </a:t>
            </a:r>
            <a:r>
              <a:rPr lang="es-ES_tradnl" b="1" dirty="0">
                <a:solidFill>
                  <a:srgbClr val="CC0000"/>
                </a:solidFill>
                <a:latin typeface="Times New Roman"/>
              </a:rPr>
              <a:t>aderire alla persona stessa </a:t>
            </a:r>
            <a:r>
              <a:rPr lang="es-ES_tradnl" dirty="0">
                <a:latin typeface="Times New Roman"/>
              </a:rPr>
              <a:t>di Gesù, di condividere la sua </a:t>
            </a:r>
            <a:r>
              <a:rPr lang="es-ES_tradnl" b="1" dirty="0">
                <a:solidFill>
                  <a:srgbClr val="CC0000"/>
                </a:solidFill>
                <a:latin typeface="Times New Roman"/>
              </a:rPr>
              <a:t>vita</a:t>
            </a:r>
            <a:r>
              <a:rPr lang="es-ES_tradnl" dirty="0">
                <a:latin typeface="Times New Roman"/>
              </a:rPr>
              <a:t> e il suo </a:t>
            </a:r>
            <a:r>
              <a:rPr lang="es-ES_tradnl" b="1" dirty="0">
                <a:solidFill>
                  <a:srgbClr val="CC0000"/>
                </a:solidFill>
                <a:latin typeface="Times New Roman"/>
              </a:rPr>
              <a:t>destino</a:t>
            </a:r>
            <a:r>
              <a:rPr lang="es-ES_tradnl" dirty="0">
                <a:latin typeface="Times New Roman"/>
              </a:rPr>
              <a:t>”.</a:t>
            </a:r>
          </a:p>
        </p:txBody>
      </p:sp>
      <p:sp>
        <p:nvSpPr>
          <p:cNvPr id="11270" name="Text Box 6">
            <a:extLst>
              <a:ext uri="{FF2B5EF4-FFF2-40B4-BE49-F238E27FC236}">
                <a16:creationId xmlns:a16="http://schemas.microsoft.com/office/drawing/2014/main" id="{8C09A54A-79DF-49D1-CF2B-BC3F988181B3}"/>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2000" fill="hold"/>
                                        <p:tgtEl>
                                          <p:spTgt spid="6149"/>
                                        </p:tgtEl>
                                        <p:attrNameLst>
                                          <p:attrName>ppt_w</p:attrName>
                                        </p:attrNameLst>
                                      </p:cBhvr>
                                      <p:tavLst>
                                        <p:tav tm="0">
                                          <p:val>
                                            <p:fltVal val="0"/>
                                          </p:val>
                                        </p:tav>
                                        <p:tav tm="100000">
                                          <p:val>
                                            <p:strVal val="#ppt_w"/>
                                          </p:val>
                                        </p:tav>
                                      </p:tavLst>
                                    </p:anim>
                                    <p:anim calcmode="lin" valueType="num">
                                      <p:cBhvr>
                                        <p:cTn id="13" dur="2000" fill="hold"/>
                                        <p:tgtEl>
                                          <p:spTgt spid="6149"/>
                                        </p:tgtEl>
                                        <p:attrNameLst>
                                          <p:attrName>ppt_h</p:attrName>
                                        </p:attrNameLst>
                                      </p:cBhvr>
                                      <p:tavLst>
                                        <p:tav tm="0">
                                          <p:val>
                                            <p:fltVal val="0"/>
                                          </p:val>
                                        </p:tav>
                                        <p:tav tm="100000">
                                          <p:val>
                                            <p:strVal val="#ppt_h"/>
                                          </p:val>
                                        </p:tav>
                                      </p:tavLst>
                                    </p:anim>
                                    <p:animEffect transition="in" filter="fade">
                                      <p:cBhvr>
                                        <p:cTn id="14" dur="2000"/>
                                        <p:tgtEl>
                                          <p:spTgt spid="6149"/>
                                        </p:tgtEl>
                                      </p:cBhvr>
                                    </p:animEffect>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p:cTn id="18" dur="2000" fill="hold"/>
                                        <p:tgtEl>
                                          <p:spTgt spid="6147"/>
                                        </p:tgtEl>
                                        <p:attrNameLst>
                                          <p:attrName>ppt_w</p:attrName>
                                        </p:attrNameLst>
                                      </p:cBhvr>
                                      <p:tavLst>
                                        <p:tav tm="0">
                                          <p:val>
                                            <p:fltVal val="0"/>
                                          </p:val>
                                        </p:tav>
                                        <p:tav tm="100000">
                                          <p:val>
                                            <p:strVal val="#ppt_w"/>
                                          </p:val>
                                        </p:tav>
                                      </p:tavLst>
                                    </p:anim>
                                    <p:anim calcmode="lin" valueType="num">
                                      <p:cBhvr>
                                        <p:cTn id="19" dur="2000" fill="hold"/>
                                        <p:tgtEl>
                                          <p:spTgt spid="6147"/>
                                        </p:tgtEl>
                                        <p:attrNameLst>
                                          <p:attrName>ppt_h</p:attrName>
                                        </p:attrNameLst>
                                      </p:cBhvr>
                                      <p:tavLst>
                                        <p:tav tm="0">
                                          <p:val>
                                            <p:fltVal val="0"/>
                                          </p:val>
                                        </p:tav>
                                        <p:tav tm="100000">
                                          <p:val>
                                            <p:strVal val="#ppt_h"/>
                                          </p:val>
                                        </p:tav>
                                      </p:tavLst>
                                    </p:anim>
                                    <p:anim calcmode="lin" valueType="num">
                                      <p:cBhvr>
                                        <p:cTn id="20" dur="2000" fill="hold"/>
                                        <p:tgtEl>
                                          <p:spTgt spid="6147"/>
                                        </p:tgtEl>
                                        <p:attrNameLst>
                                          <p:attrName>ppt_x</p:attrName>
                                        </p:attrNameLst>
                                      </p:cBhvr>
                                      <p:tavLst>
                                        <p:tav tm="0">
                                          <p:val>
                                            <p:fltVal val="0.5"/>
                                          </p:val>
                                        </p:tav>
                                        <p:tav tm="100000">
                                          <p:val>
                                            <p:strVal val="#ppt_x"/>
                                          </p:val>
                                        </p:tav>
                                      </p:tavLst>
                                    </p:anim>
                                    <p:anim calcmode="lin" valueType="num">
                                      <p:cBhvr>
                                        <p:cTn id="21" dur="2000" fill="hold"/>
                                        <p:tgtEl>
                                          <p:spTgt spid="61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36903AD-8D39-012F-7276-C6CB7E1E9ECD}"/>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NOZIONE, 9</a:t>
            </a:r>
            <a:endParaRPr lang="es-ES_tradnl" sz="2400" dirty="0"/>
          </a:p>
        </p:txBody>
      </p:sp>
      <p:sp>
        <p:nvSpPr>
          <p:cNvPr id="7172" name="Text Box 4">
            <a:extLst>
              <a:ext uri="{FF2B5EF4-FFF2-40B4-BE49-F238E27FC236}">
                <a16:creationId xmlns:a16="http://schemas.microsoft.com/office/drawing/2014/main" id="{880C9AB6-6A3D-E3BA-99D5-A1091C2BDF2B}"/>
              </a:ext>
            </a:extLst>
          </p:cNvPr>
          <p:cNvSpPr txBox="1">
            <a:spLocks noChangeArrowheads="1"/>
          </p:cNvSpPr>
          <p:nvPr/>
        </p:nvSpPr>
        <p:spPr bwMode="auto">
          <a:xfrm>
            <a:off x="165893" y="2348880"/>
            <a:ext cx="8812213" cy="1938338"/>
          </a:xfrm>
          <a:prstGeom prst="rect">
            <a:avLst/>
          </a:prstGeom>
          <a:noFill/>
          <a:ln w="57150" cmpd="thinThick">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dirty="0"/>
              <a:t>Le </a:t>
            </a:r>
            <a:r>
              <a:rPr lang="es-ES_tradnl" altLang="it-IT" dirty="0" err="1"/>
              <a:t>azioni</a:t>
            </a:r>
            <a:r>
              <a:rPr lang="es-ES_tradnl" altLang="it-IT" dirty="0"/>
              <a:t> del cristiano lo </a:t>
            </a:r>
            <a:r>
              <a:rPr lang="es-ES_tradnl" altLang="it-IT" dirty="0" err="1"/>
              <a:t>portano</a:t>
            </a:r>
            <a:r>
              <a:rPr lang="es-ES_tradnl" altLang="it-IT" dirty="0"/>
              <a:t> a </a:t>
            </a:r>
            <a:r>
              <a:rPr lang="es-ES_tradnl" altLang="it-IT" b="1" dirty="0" err="1">
                <a:solidFill>
                  <a:srgbClr val="CC0000"/>
                </a:solidFill>
              </a:rPr>
              <a:t>identificarsi</a:t>
            </a:r>
            <a:r>
              <a:rPr lang="es-ES_tradnl" altLang="it-IT" b="1" dirty="0">
                <a:solidFill>
                  <a:srgbClr val="CC0000"/>
                </a:solidFill>
              </a:rPr>
              <a:t> con Cristo</a:t>
            </a:r>
            <a:r>
              <a:rPr lang="es-ES_tradnl" altLang="it-IT" dirty="0"/>
              <a:t>. </a:t>
            </a:r>
            <a:r>
              <a:rPr lang="es-ES_tradnl" altLang="it-IT" dirty="0" err="1"/>
              <a:t>Il</a:t>
            </a:r>
            <a:r>
              <a:rPr lang="es-ES_tradnl" altLang="it-IT" dirty="0"/>
              <a:t> cristiano </a:t>
            </a:r>
            <a:r>
              <a:rPr lang="es-ES_tradnl" altLang="it-IT" dirty="0" err="1"/>
              <a:t>deve</a:t>
            </a:r>
            <a:r>
              <a:rPr lang="es-ES_tradnl" altLang="it-IT" dirty="0"/>
              <a:t> </a:t>
            </a:r>
            <a:r>
              <a:rPr lang="es-ES_tradnl" altLang="it-IT" dirty="0" err="1"/>
              <a:t>sforzarsi</a:t>
            </a:r>
            <a:r>
              <a:rPr lang="es-ES_tradnl" altLang="it-IT" dirty="0"/>
              <a:t>, con </a:t>
            </a:r>
            <a:r>
              <a:rPr lang="es-ES_tradnl" altLang="it-IT" dirty="0" err="1"/>
              <a:t>l’aiuto</a:t>
            </a:r>
            <a:r>
              <a:rPr lang="es-ES_tradnl" altLang="it-IT" dirty="0"/>
              <a:t> </a:t>
            </a:r>
            <a:r>
              <a:rPr lang="es-ES_tradnl" altLang="it-IT" dirty="0" err="1"/>
              <a:t>della</a:t>
            </a:r>
            <a:r>
              <a:rPr lang="es-ES_tradnl" altLang="it-IT" dirty="0"/>
              <a:t> </a:t>
            </a:r>
            <a:r>
              <a:rPr lang="es-ES_tradnl" altLang="it-IT" b="1" dirty="0" err="1">
                <a:solidFill>
                  <a:schemeClr val="accent2"/>
                </a:solidFill>
              </a:rPr>
              <a:t>grazia</a:t>
            </a:r>
            <a:r>
              <a:rPr lang="es-ES_tradnl" altLang="it-IT" dirty="0"/>
              <a:t> e la </a:t>
            </a:r>
            <a:r>
              <a:rPr lang="es-ES_tradnl" altLang="it-IT" dirty="0" err="1"/>
              <a:t>ricezione</a:t>
            </a:r>
            <a:r>
              <a:rPr lang="es-ES_tradnl" altLang="it-IT" dirty="0"/>
              <a:t> </a:t>
            </a:r>
            <a:r>
              <a:rPr lang="es-ES_tradnl" altLang="it-IT" dirty="0" err="1"/>
              <a:t>dei</a:t>
            </a:r>
            <a:r>
              <a:rPr lang="es-ES_tradnl" altLang="it-IT" dirty="0"/>
              <a:t> </a:t>
            </a:r>
            <a:r>
              <a:rPr lang="es-ES_tradnl" altLang="it-IT" b="1" dirty="0" err="1">
                <a:solidFill>
                  <a:schemeClr val="accent2"/>
                </a:solidFill>
              </a:rPr>
              <a:t>sacramenti</a:t>
            </a:r>
            <a:r>
              <a:rPr lang="es-ES_tradnl" altLang="it-IT" dirty="0"/>
              <a:t>, a </a:t>
            </a:r>
            <a:r>
              <a:rPr lang="es-ES_tradnl" altLang="it-IT" dirty="0" err="1"/>
              <a:t>raggiungere</a:t>
            </a:r>
            <a:r>
              <a:rPr lang="es-ES_tradnl" altLang="it-IT" dirty="0"/>
              <a:t> la </a:t>
            </a:r>
            <a:r>
              <a:rPr lang="es-ES_tradnl" altLang="it-IT" dirty="0" err="1"/>
              <a:t>santità</a:t>
            </a:r>
            <a:r>
              <a:rPr lang="es-ES_tradnl" altLang="it-IT" dirty="0"/>
              <a:t>, a </a:t>
            </a:r>
            <a:r>
              <a:rPr lang="es-ES_tradnl" altLang="it-IT" b="1" i="1" dirty="0" err="1">
                <a:solidFill>
                  <a:srgbClr val="C00000"/>
                </a:solidFill>
              </a:rPr>
              <a:t>vivere</a:t>
            </a:r>
            <a:r>
              <a:rPr lang="es-ES_tradnl" altLang="it-IT" dirty="0"/>
              <a:t> </a:t>
            </a:r>
            <a:r>
              <a:rPr lang="es-ES_tradnl" altLang="it-IT" b="1" i="1" dirty="0">
                <a:solidFill>
                  <a:srgbClr val="C00000"/>
                </a:solidFill>
              </a:rPr>
              <a:t>in </a:t>
            </a:r>
            <a:r>
              <a:rPr lang="es-ES_tradnl" altLang="it-IT" b="1" i="1" dirty="0" err="1">
                <a:solidFill>
                  <a:srgbClr val="C00000"/>
                </a:solidFill>
              </a:rPr>
              <a:t>accordo</a:t>
            </a:r>
            <a:r>
              <a:rPr lang="es-ES_tradnl" altLang="it-IT" b="1" i="1" dirty="0">
                <a:solidFill>
                  <a:srgbClr val="C00000"/>
                </a:solidFill>
              </a:rPr>
              <a:t> con </a:t>
            </a:r>
            <a:r>
              <a:rPr lang="es-ES_tradnl" altLang="it-IT" b="1" i="1" dirty="0" err="1">
                <a:solidFill>
                  <a:srgbClr val="C00000"/>
                </a:solidFill>
              </a:rPr>
              <a:t>quello</a:t>
            </a:r>
            <a:r>
              <a:rPr lang="es-ES_tradnl" altLang="it-IT" b="1" i="1" dirty="0">
                <a:solidFill>
                  <a:srgbClr val="C00000"/>
                </a:solidFill>
              </a:rPr>
              <a:t> che</a:t>
            </a:r>
            <a:r>
              <a:rPr lang="es-ES_tradnl" altLang="it-IT" dirty="0"/>
              <a:t> </a:t>
            </a:r>
            <a:r>
              <a:rPr lang="es-ES_tradnl" altLang="it-IT" b="1" i="1" dirty="0" err="1">
                <a:solidFill>
                  <a:srgbClr val="C00000"/>
                </a:solidFill>
              </a:rPr>
              <a:t>è</a:t>
            </a:r>
            <a:r>
              <a:rPr lang="es-ES_tradnl" altLang="it-IT" dirty="0"/>
              <a:t>, a </a:t>
            </a:r>
            <a:r>
              <a:rPr lang="es-ES_tradnl" altLang="it-IT" dirty="0" err="1"/>
              <a:t>raggiungere</a:t>
            </a:r>
            <a:r>
              <a:rPr lang="es-ES_tradnl" altLang="it-IT" dirty="0"/>
              <a:t> la </a:t>
            </a:r>
            <a:r>
              <a:rPr lang="es-ES_tradnl" altLang="it-IT" dirty="0" err="1"/>
              <a:t>vetta</a:t>
            </a:r>
            <a:r>
              <a:rPr lang="es-ES_tradnl" altLang="it-IT" dirty="0"/>
              <a:t> del proprio </a:t>
            </a:r>
            <a:r>
              <a:rPr lang="es-ES_tradnl" altLang="it-IT" i="1" dirty="0" err="1"/>
              <a:t>essere</a:t>
            </a:r>
            <a:r>
              <a:rPr lang="es-ES_tradnl" altLang="it-IT" dirty="0"/>
              <a:t>, </a:t>
            </a:r>
            <a:r>
              <a:rPr lang="es-ES_tradnl" altLang="it-IT" dirty="0" err="1"/>
              <a:t>ossia</a:t>
            </a:r>
            <a:r>
              <a:rPr lang="es-ES_tradnl" altLang="it-IT" dirty="0"/>
              <a:t> la </a:t>
            </a:r>
            <a:r>
              <a:rPr lang="es-ES_tradnl" altLang="it-IT" dirty="0" err="1"/>
              <a:t>perfezione</a:t>
            </a:r>
            <a:r>
              <a:rPr lang="es-ES_tradnl" altLang="it-IT" dirty="0"/>
              <a:t> (</a:t>
            </a:r>
            <a:r>
              <a:rPr lang="es-ES_tradnl" altLang="it-IT" dirty="0" err="1"/>
              <a:t>cfr</a:t>
            </a:r>
            <a:r>
              <a:rPr lang="es-ES_tradnl" altLang="it-IT" dirty="0"/>
              <a:t> </a:t>
            </a:r>
            <a:r>
              <a:rPr lang="es-ES_tradnl" altLang="it-IT" i="1" dirty="0"/>
              <a:t>Mt </a:t>
            </a:r>
            <a:r>
              <a:rPr lang="es-ES_tradnl" altLang="it-IT" dirty="0"/>
              <a:t>5, 48).</a:t>
            </a:r>
          </a:p>
        </p:txBody>
      </p:sp>
      <p:sp>
        <p:nvSpPr>
          <p:cNvPr id="12294" name="Text Box 6">
            <a:extLst>
              <a:ext uri="{FF2B5EF4-FFF2-40B4-BE49-F238E27FC236}">
                <a16:creationId xmlns:a16="http://schemas.microsoft.com/office/drawing/2014/main" id="{73D0A14F-C047-997A-458C-63AB37D0AB0C}"/>
              </a:ext>
            </a:extLst>
          </p:cNvPr>
          <p:cNvSpPr txBox="1">
            <a:spLocks noChangeArrowheads="1"/>
          </p:cNvSpPr>
          <p:nvPr/>
        </p:nvSpPr>
        <p:spPr bwMode="auto">
          <a:xfrm>
            <a:off x="0" y="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ppt_w</p:attrName>
                                        </p:attrNameLst>
                                      </p:cBhvr>
                                      <p:tavLst>
                                        <p:tav tm="0">
                                          <p:val>
                                            <p:fltVal val="0"/>
                                          </p:val>
                                        </p:tav>
                                        <p:tav tm="100000">
                                          <p:val>
                                            <p:strVal val="#ppt_w"/>
                                          </p:val>
                                        </p:tav>
                                      </p:tavLst>
                                    </p:anim>
                                    <p:anim calcmode="lin" valueType="num">
                                      <p:cBhvr>
                                        <p:cTn id="8" dur="2000" fill="hold"/>
                                        <p:tgtEl>
                                          <p:spTgt spid="7172"/>
                                        </p:tgtEl>
                                        <p:attrNameLst>
                                          <p:attrName>ppt_h</p:attrName>
                                        </p:attrNameLst>
                                      </p:cBhvr>
                                      <p:tavLst>
                                        <p:tav tm="0">
                                          <p:val>
                                            <p:fltVal val="0"/>
                                          </p:val>
                                        </p:tav>
                                        <p:tav tm="100000">
                                          <p:val>
                                            <p:strVal val="#ppt_h"/>
                                          </p:val>
                                        </p:tav>
                                      </p:tavLst>
                                    </p:anim>
                                    <p:anim calcmode="lin" valueType="num">
                                      <p:cBhvr>
                                        <p:cTn id="9" dur="2000" fill="hold"/>
                                        <p:tgtEl>
                                          <p:spTgt spid="7172"/>
                                        </p:tgtEl>
                                        <p:attrNameLst>
                                          <p:attrName>ppt_x</p:attrName>
                                        </p:attrNameLst>
                                      </p:cBhvr>
                                      <p:tavLst>
                                        <p:tav tm="0">
                                          <p:val>
                                            <p:fltVal val="0.5"/>
                                          </p:val>
                                        </p:tav>
                                        <p:tav tm="100000">
                                          <p:val>
                                            <p:strVal val="#ppt_x"/>
                                          </p:val>
                                        </p:tav>
                                      </p:tavLst>
                                    </p:anim>
                                    <p:anim calcmode="lin" valueType="num">
                                      <p:cBhvr>
                                        <p:cTn id="10" dur="2000" fill="hold"/>
                                        <p:tgtEl>
                                          <p:spTgt spid="7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596EA-6226-F3F9-F01F-60871598389D}"/>
              </a:ext>
            </a:extLst>
          </p:cNvPr>
          <p:cNvSpPr>
            <a:spLocks noGrp="1"/>
          </p:cNvSpPr>
          <p:nvPr>
            <p:ph type="title"/>
          </p:nvPr>
        </p:nvSpPr>
        <p:spPr/>
        <p:txBody>
          <a:bodyPr>
            <a:normAutofit fontScale="90000"/>
          </a:bodyPr>
          <a:lstStyle/>
          <a:p>
            <a:pPr algn="ctr"/>
            <a:r>
              <a:rPr lang="it-IT" sz="4000" b="1" dirty="0">
                <a:solidFill>
                  <a:srgbClr val="C00000"/>
                </a:solidFill>
              </a:rPr>
              <a:t>IL FIGLIO UNIGENITO </a:t>
            </a:r>
            <a:br>
              <a:rPr lang="it-IT" sz="4000" b="1" dirty="0">
                <a:solidFill>
                  <a:srgbClr val="C00000"/>
                </a:solidFill>
              </a:rPr>
            </a:br>
            <a:r>
              <a:rPr lang="it-IT" sz="4000" b="1" dirty="0">
                <a:solidFill>
                  <a:srgbClr val="C00000"/>
                </a:solidFill>
              </a:rPr>
              <a:t>RIVELA IL PADRE ATTRAVERSO:</a:t>
            </a:r>
            <a:br>
              <a:rPr lang="it-IT" dirty="0"/>
            </a:br>
            <a:endParaRPr lang="it-IT" dirty="0"/>
          </a:p>
        </p:txBody>
      </p:sp>
      <p:sp>
        <p:nvSpPr>
          <p:cNvPr id="3" name="Segnaposto contenuto 2">
            <a:extLst>
              <a:ext uri="{FF2B5EF4-FFF2-40B4-BE49-F238E27FC236}">
                <a16:creationId xmlns:a16="http://schemas.microsoft.com/office/drawing/2014/main" id="{DEEE6629-127F-A1C2-AB93-0F644EA17724}"/>
              </a:ext>
            </a:extLst>
          </p:cNvPr>
          <p:cNvSpPr>
            <a:spLocks noGrp="1"/>
          </p:cNvSpPr>
          <p:nvPr>
            <p:ph idx="1"/>
          </p:nvPr>
        </p:nvSpPr>
        <p:spPr/>
        <p:txBody>
          <a:bodyPr>
            <a:noAutofit/>
          </a:bodyPr>
          <a:lstStyle/>
          <a:p>
            <a:pPr algn="ctr"/>
            <a:r>
              <a:rPr lang="it-IT" sz="3600" b="1" dirty="0">
                <a:solidFill>
                  <a:srgbClr val="C00000"/>
                </a:solidFill>
              </a:rPr>
              <a:t>LA SUA PAROLA</a:t>
            </a:r>
          </a:p>
          <a:p>
            <a:pPr algn="ctr"/>
            <a:endParaRPr lang="it-IT" sz="3600" b="1" dirty="0">
              <a:solidFill>
                <a:srgbClr val="C00000"/>
              </a:solidFill>
            </a:endParaRPr>
          </a:p>
          <a:p>
            <a:pPr algn="ctr"/>
            <a:r>
              <a:rPr lang="it-IT" sz="3600" b="1" dirty="0">
                <a:solidFill>
                  <a:srgbClr val="C00000"/>
                </a:solidFill>
              </a:rPr>
              <a:t>LE SUE OPERE</a:t>
            </a:r>
          </a:p>
          <a:p>
            <a:pPr algn="ctr"/>
            <a:endParaRPr lang="it-IT" sz="3600" b="1" dirty="0">
              <a:solidFill>
                <a:srgbClr val="C00000"/>
              </a:solidFill>
            </a:endParaRPr>
          </a:p>
          <a:p>
            <a:pPr algn="ctr"/>
            <a:r>
              <a:rPr lang="it-IT" sz="3600" b="1" dirty="0">
                <a:solidFill>
                  <a:srgbClr val="C00000"/>
                </a:solidFill>
              </a:rPr>
              <a:t>IL SUO SPIRITO</a:t>
            </a:r>
          </a:p>
        </p:txBody>
      </p:sp>
    </p:spTree>
    <p:extLst>
      <p:ext uri="{BB962C8B-B14F-4D97-AF65-F5344CB8AC3E}">
        <p14:creationId xmlns:p14="http://schemas.microsoft.com/office/powerpoint/2010/main" val="121840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709584-6A1D-6BCD-7080-0B2E1C76ADE9}"/>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NOZIONE, 10</a:t>
            </a:r>
            <a:endParaRPr lang="es-ES_tradnl" sz="2400" dirty="0"/>
          </a:p>
        </p:txBody>
      </p:sp>
      <p:pic>
        <p:nvPicPr>
          <p:cNvPr id="8195" name="Picture 3" descr="C:\Mis documentos\SERGE\foto 1\MONTEBIEN.jpg">
            <a:extLst>
              <a:ext uri="{FF2B5EF4-FFF2-40B4-BE49-F238E27FC236}">
                <a16:creationId xmlns:a16="http://schemas.microsoft.com/office/drawing/2014/main" id="{650550C7-D30B-1229-722D-B15C1EBFE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781300"/>
            <a:ext cx="33845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a:extLst>
              <a:ext uri="{FF2B5EF4-FFF2-40B4-BE49-F238E27FC236}">
                <a16:creationId xmlns:a16="http://schemas.microsoft.com/office/drawing/2014/main" id="{B982923B-36C1-89CE-33BE-B9CFD34999A0}"/>
              </a:ext>
            </a:extLst>
          </p:cNvPr>
          <p:cNvSpPr txBox="1">
            <a:spLocks noChangeArrowheads="1"/>
          </p:cNvSpPr>
          <p:nvPr/>
        </p:nvSpPr>
        <p:spPr bwMode="auto">
          <a:xfrm>
            <a:off x="179388" y="981075"/>
            <a:ext cx="8713787" cy="120015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Le </a:t>
            </a:r>
            <a:r>
              <a:rPr lang="es-ES_tradnl" altLang="it-IT" b="1">
                <a:solidFill>
                  <a:srgbClr val="CC0000"/>
                </a:solidFill>
              </a:rPr>
              <a:t>Beatitudini</a:t>
            </a:r>
            <a:r>
              <a:rPr lang="es-ES_tradnl" altLang="it-IT"/>
              <a:t> sono un vero programma morale, che include e </a:t>
            </a:r>
            <a:r>
              <a:rPr lang="es-ES_tradnl" altLang="it-IT" b="1">
                <a:solidFill>
                  <a:schemeClr val="accent2"/>
                </a:solidFill>
              </a:rPr>
              <a:t>sublima i Comandamenti</a:t>
            </a:r>
            <a:r>
              <a:rPr lang="es-ES_tradnl" altLang="it-IT"/>
              <a:t>. Sono un ritratto della </a:t>
            </a:r>
            <a:r>
              <a:rPr lang="es-ES_tradnl" altLang="it-IT" b="1">
                <a:solidFill>
                  <a:schemeClr val="accent2"/>
                </a:solidFill>
              </a:rPr>
              <a:t>vita di Gesù</a:t>
            </a:r>
            <a:r>
              <a:rPr lang="es-ES_tradnl" altLang="it-IT"/>
              <a:t> e</a:t>
            </a:r>
          </a:p>
          <a:p>
            <a:r>
              <a:rPr lang="es-ES_tradnl" altLang="it-IT"/>
              <a:t>costituiscono un autentico </a:t>
            </a:r>
            <a:r>
              <a:rPr lang="es-ES_tradnl" altLang="it-IT" b="1">
                <a:solidFill>
                  <a:schemeClr val="accent2"/>
                </a:solidFill>
              </a:rPr>
              <a:t>modello di condotta</a:t>
            </a:r>
            <a:r>
              <a:rPr lang="es-ES_tradnl" altLang="it-IT"/>
              <a:t>.</a:t>
            </a:r>
          </a:p>
        </p:txBody>
      </p:sp>
      <p:sp>
        <p:nvSpPr>
          <p:cNvPr id="8197" name="Text Box 5">
            <a:extLst>
              <a:ext uri="{FF2B5EF4-FFF2-40B4-BE49-F238E27FC236}">
                <a16:creationId xmlns:a16="http://schemas.microsoft.com/office/drawing/2014/main" id="{6A3AF3F9-E4BD-9A43-E5CF-C88DDCAC447B}"/>
              </a:ext>
            </a:extLst>
          </p:cNvPr>
          <p:cNvSpPr txBox="1">
            <a:spLocks noChangeArrowheads="1"/>
          </p:cNvSpPr>
          <p:nvPr/>
        </p:nvSpPr>
        <p:spPr bwMode="auto">
          <a:xfrm>
            <a:off x="179388" y="2308225"/>
            <a:ext cx="5329237" cy="3786188"/>
          </a:xfrm>
          <a:prstGeom prst="rect">
            <a:avLst/>
          </a:prstGeom>
          <a:noFill/>
          <a:ln w="57150">
            <a:solidFill>
              <a:srgbClr val="008000"/>
            </a:solidFill>
            <a:prstDash val="solid"/>
            <a:miter lim="800000"/>
            <a:headEnd/>
            <a:tailEnd/>
          </a:ln>
        </p:spPr>
        <p:txBody>
          <a:bodyPr>
            <a:spAutoFit/>
          </a:bodyPr>
          <a:lstStyle/>
          <a:p>
            <a:pPr>
              <a:defRPr/>
            </a:pPr>
            <a:r>
              <a:rPr lang="es-ES_tradnl" b="1" dirty="0">
                <a:solidFill>
                  <a:srgbClr val="CC0000"/>
                </a:solidFill>
                <a:latin typeface="Times New Roman"/>
              </a:rPr>
              <a:t>Migliorano</a:t>
            </a:r>
            <a:r>
              <a:rPr lang="es-ES_tradnl" dirty="0">
                <a:latin typeface="Times New Roman"/>
              </a:rPr>
              <a:t> il </a:t>
            </a:r>
            <a:r>
              <a:rPr lang="es-ES_tradnl" i="1" dirty="0">
                <a:latin typeface="Times New Roman"/>
              </a:rPr>
              <a:t>quinto</a:t>
            </a:r>
            <a:r>
              <a:rPr lang="es-ES_tradnl" dirty="0">
                <a:latin typeface="Times New Roman"/>
              </a:rPr>
              <a:t> comandamento </a:t>
            </a:r>
          </a:p>
          <a:p>
            <a:pPr algn="just">
              <a:defRPr/>
            </a:pPr>
            <a:r>
              <a:rPr lang="es-ES_tradnl" dirty="0">
                <a:latin typeface="Times New Roman"/>
              </a:rPr>
              <a:t>(non solo “non uccidere”, ma “non adirarsi” né “insultare” il prossimo); il </a:t>
            </a:r>
            <a:r>
              <a:rPr lang="es-ES_tradnl" i="1" dirty="0">
                <a:latin typeface="Times New Roman"/>
              </a:rPr>
              <a:t>sesto</a:t>
            </a:r>
            <a:r>
              <a:rPr lang="es-ES_tradnl" dirty="0">
                <a:latin typeface="Times New Roman"/>
              </a:rPr>
              <a:t> (include i </a:t>
            </a:r>
            <a:r>
              <a:rPr lang="es-ES_tradnl" b="1" dirty="0">
                <a:solidFill>
                  <a:schemeClr val="accent2">
                    <a:lumMod val="75000"/>
                  </a:schemeClr>
                </a:solidFill>
                <a:latin typeface="Times New Roman"/>
              </a:rPr>
              <a:t>peccati</a:t>
            </a:r>
            <a:r>
              <a:rPr lang="es-ES_tradnl" dirty="0">
                <a:latin typeface="Times New Roman"/>
              </a:rPr>
              <a:t> </a:t>
            </a:r>
            <a:r>
              <a:rPr lang="es-ES_tradnl" b="1" dirty="0">
                <a:solidFill>
                  <a:schemeClr val="accent2"/>
                </a:solidFill>
                <a:latin typeface="Times New Roman"/>
              </a:rPr>
              <a:t>interni</a:t>
            </a:r>
            <a:r>
              <a:rPr lang="es-ES_tradnl" dirty="0">
                <a:latin typeface="Times New Roman"/>
              </a:rPr>
              <a:t>); il </a:t>
            </a:r>
            <a:r>
              <a:rPr lang="es-ES_tradnl" i="1" dirty="0">
                <a:latin typeface="Times New Roman"/>
              </a:rPr>
              <a:t>secondo</a:t>
            </a:r>
            <a:r>
              <a:rPr lang="es-ES_tradnl" dirty="0">
                <a:latin typeface="Times New Roman"/>
              </a:rPr>
              <a:t> (condanna non solo lo spergiuro, ma il giuramento </a:t>
            </a:r>
            <a:r>
              <a:rPr lang="es-ES_tradnl" b="1" dirty="0">
                <a:solidFill>
                  <a:schemeClr val="accent2"/>
                </a:solidFill>
                <a:latin typeface="Times New Roman"/>
              </a:rPr>
              <a:t>senza necessità</a:t>
            </a:r>
            <a:r>
              <a:rPr lang="es-ES_tradnl" dirty="0">
                <a:latin typeface="Times New Roman"/>
              </a:rPr>
              <a:t>); la legge del taglione (si comanda di restituire </a:t>
            </a:r>
            <a:r>
              <a:rPr lang="es-ES_tradnl" b="1" dirty="0">
                <a:solidFill>
                  <a:schemeClr val="accent2"/>
                </a:solidFill>
                <a:latin typeface="Times New Roman"/>
              </a:rPr>
              <a:t>bene</a:t>
            </a:r>
            <a:r>
              <a:rPr lang="es-ES_tradnl" dirty="0">
                <a:latin typeface="Times New Roman"/>
              </a:rPr>
              <a:t> per il male). Sopprime anche qualunque barriera nell’</a:t>
            </a:r>
            <a:r>
              <a:rPr lang="es-ES_tradnl" b="1" dirty="0">
                <a:solidFill>
                  <a:schemeClr val="accent2"/>
                </a:solidFill>
                <a:latin typeface="Times New Roman"/>
              </a:rPr>
              <a:t>amore al prossimo</a:t>
            </a:r>
            <a:r>
              <a:rPr lang="es-ES_tradnl" dirty="0">
                <a:latin typeface="Times New Roman"/>
              </a:rPr>
              <a:t>.</a:t>
            </a:r>
          </a:p>
        </p:txBody>
      </p:sp>
      <p:sp>
        <p:nvSpPr>
          <p:cNvPr id="8199" name="Text Box 7">
            <a:extLst>
              <a:ext uri="{FF2B5EF4-FFF2-40B4-BE49-F238E27FC236}">
                <a16:creationId xmlns:a16="http://schemas.microsoft.com/office/drawing/2014/main" id="{BFF32F87-2DBF-A96F-4FB6-5F2354A20BA6}"/>
              </a:ext>
            </a:extLst>
          </p:cNvPr>
          <p:cNvSpPr txBox="1">
            <a:spLocks noChangeArrowheads="1"/>
          </p:cNvSpPr>
          <p:nvPr/>
        </p:nvSpPr>
        <p:spPr bwMode="auto">
          <a:xfrm>
            <a:off x="0" y="6172200"/>
            <a:ext cx="9144000" cy="461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“Siate perfetti come è perfetto il Padre vostro celeste” (Mt 5, 48)</a:t>
            </a:r>
            <a:endParaRPr lang="es-ES_tradnl" altLang="it-IT"/>
          </a:p>
        </p:txBody>
      </p:sp>
      <p:sp>
        <p:nvSpPr>
          <p:cNvPr id="13319" name="Text Box 9">
            <a:extLst>
              <a:ext uri="{FF2B5EF4-FFF2-40B4-BE49-F238E27FC236}">
                <a16:creationId xmlns:a16="http://schemas.microsoft.com/office/drawing/2014/main" id="{22E23571-4EC4-63E6-9D5C-E0C30AC95B69}"/>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1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1000"/>
                                        <p:tgtEl>
                                          <p:spTgt spid="8197"/>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checkerboard(across)">
                                      <p:cBhvr>
                                        <p:cTn id="16" dur="1000"/>
                                        <p:tgtEl>
                                          <p:spTgt spid="81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iterate type="wd">
                                    <p:tmPct val="100000"/>
                                  </p:iterate>
                                  <p:childTnLst>
                                    <p:set>
                                      <p:cBhvr>
                                        <p:cTn id="20" dur="1" fill="hold">
                                          <p:stCondLst>
                                            <p:cond delay="0"/>
                                          </p:stCondLst>
                                        </p:cTn>
                                        <p:tgtEl>
                                          <p:spTgt spid="8199"/>
                                        </p:tgtEl>
                                        <p:attrNameLst>
                                          <p:attrName>style.visibility</p:attrName>
                                        </p:attrNameLst>
                                      </p:cBhvr>
                                      <p:to>
                                        <p:strVal val="visible"/>
                                      </p:to>
                                    </p:set>
                                    <p:anim calcmode="lin" valueType="num">
                                      <p:cBhvr additive="base">
                                        <p:cTn id="21" dur="300" fill="hold"/>
                                        <p:tgtEl>
                                          <p:spTgt spid="8199"/>
                                        </p:tgtEl>
                                        <p:attrNameLst>
                                          <p:attrName>ppt_x</p:attrName>
                                        </p:attrNameLst>
                                      </p:cBhvr>
                                      <p:tavLst>
                                        <p:tav tm="0">
                                          <p:val>
                                            <p:strVal val="1+#ppt_w/2"/>
                                          </p:val>
                                        </p:tav>
                                        <p:tav tm="100000">
                                          <p:val>
                                            <p:strVal val="#ppt_x"/>
                                          </p:val>
                                        </p:tav>
                                      </p:tavLst>
                                    </p:anim>
                                    <p:anim calcmode="lin" valueType="num">
                                      <p:cBhvr additive="base">
                                        <p:cTn id="22" dur="300" fill="hold"/>
                                        <p:tgtEl>
                                          <p:spTgt spid="8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142F5399-B1A5-48CE-8CE8-8DAE267A7893}"/>
              </a:ext>
            </a:extLst>
          </p:cNvPr>
          <p:cNvSpPr>
            <a:spLocks noGrp="1"/>
          </p:cNvSpPr>
          <p:nvPr>
            <p:ph type="title"/>
          </p:nvPr>
        </p:nvSpPr>
        <p:spPr/>
        <p:txBody>
          <a:bodyPr/>
          <a:lstStyle/>
          <a:p>
            <a:r>
              <a:rPr lang="it-IT" altLang="it-IT" b="1" dirty="0">
                <a:solidFill>
                  <a:srgbClr val="FF0000"/>
                </a:solidFill>
              </a:rPr>
              <a:t>Corso di Teologia Morale</a:t>
            </a:r>
          </a:p>
        </p:txBody>
      </p:sp>
      <p:sp>
        <p:nvSpPr>
          <p:cNvPr id="2051" name="Segnaposto contenuto 2">
            <a:extLst>
              <a:ext uri="{FF2B5EF4-FFF2-40B4-BE49-F238E27FC236}">
                <a16:creationId xmlns:a16="http://schemas.microsoft.com/office/drawing/2014/main" id="{85456E8F-E171-D6E2-452E-543BEC02F20C}"/>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II. </a:t>
            </a:r>
            <a:r>
              <a:rPr lang="it-IT" sz="5400" b="1" cap="small" dirty="0">
                <a:solidFill>
                  <a:srgbClr val="C00000"/>
                </a:solidFill>
              </a:rPr>
              <a:t>Il fondamento della moralità</a:t>
            </a:r>
            <a:endParaRPr lang="it-IT" sz="4800" b="1" cap="small" dirty="0">
              <a:solidFill>
                <a:srgbClr val="008000"/>
              </a:solidFill>
            </a:endParaRPr>
          </a:p>
        </p:txBody>
      </p:sp>
    </p:spTree>
    <p:extLst>
      <p:ext uri="{BB962C8B-B14F-4D97-AF65-F5344CB8AC3E}">
        <p14:creationId xmlns:p14="http://schemas.microsoft.com/office/powerpoint/2010/main" val="3586220421"/>
      </p:ext>
    </p:extLst>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BC1F16-E2E1-8C46-8153-90FD778EFDD8}"/>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1</a:t>
            </a:r>
            <a:endParaRPr lang="es-ES_tradnl" sz="2400" dirty="0"/>
          </a:p>
        </p:txBody>
      </p:sp>
      <p:sp>
        <p:nvSpPr>
          <p:cNvPr id="2051" name="Text Box 3">
            <a:extLst>
              <a:ext uri="{FF2B5EF4-FFF2-40B4-BE49-F238E27FC236}">
                <a16:creationId xmlns:a16="http://schemas.microsoft.com/office/drawing/2014/main" id="{F69EB63D-2403-2371-5755-5A3559FBB1BB}"/>
              </a:ext>
            </a:extLst>
          </p:cNvPr>
          <p:cNvSpPr txBox="1">
            <a:spLocks noChangeArrowheads="1"/>
          </p:cNvSpPr>
          <p:nvPr/>
        </p:nvSpPr>
        <p:spPr bwMode="auto">
          <a:xfrm>
            <a:off x="250825" y="838200"/>
            <a:ext cx="8713788" cy="830263"/>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FF0000"/>
                </a:solidFill>
              </a:rPr>
              <a:t>Perchè</a:t>
            </a:r>
            <a:r>
              <a:rPr lang="es-ES_tradnl" altLang="it-IT"/>
              <a:t> una persona dovrebbe comportarsi eticamente?</a:t>
            </a:r>
          </a:p>
          <a:p>
            <a:pPr algn="ctr"/>
            <a:r>
              <a:rPr lang="es-ES_tradnl" altLang="it-IT" b="1">
                <a:solidFill>
                  <a:srgbClr val="FF0000"/>
                </a:solidFill>
              </a:rPr>
              <a:t>Qual è</a:t>
            </a:r>
            <a:r>
              <a:rPr lang="es-ES_tradnl" altLang="it-IT"/>
              <a:t> il fondamento della moralità?</a:t>
            </a:r>
          </a:p>
        </p:txBody>
      </p:sp>
      <p:sp>
        <p:nvSpPr>
          <p:cNvPr id="2053" name="Text Box 5">
            <a:extLst>
              <a:ext uri="{FF2B5EF4-FFF2-40B4-BE49-F238E27FC236}">
                <a16:creationId xmlns:a16="http://schemas.microsoft.com/office/drawing/2014/main" id="{571007FF-9A79-FD81-94EB-2B31C71BB8EA}"/>
              </a:ext>
            </a:extLst>
          </p:cNvPr>
          <p:cNvSpPr txBox="1">
            <a:spLocks noChangeArrowheads="1"/>
          </p:cNvSpPr>
          <p:nvPr/>
        </p:nvSpPr>
        <p:spPr bwMode="auto">
          <a:xfrm>
            <a:off x="250825" y="1916113"/>
            <a:ext cx="8713788" cy="15700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Alcuni arrivano a sostenere che l’appellativo di </a:t>
            </a:r>
            <a:r>
              <a:rPr lang="es-ES_tradnl" altLang="it-IT" i="1"/>
              <a:t>bene</a:t>
            </a:r>
            <a:r>
              <a:rPr lang="es-ES_tradnl" altLang="it-IT"/>
              <a:t> o </a:t>
            </a:r>
            <a:r>
              <a:rPr lang="es-ES_tradnl" altLang="it-IT" i="1"/>
              <a:t>male</a:t>
            </a:r>
            <a:r>
              <a:rPr lang="es-ES_tradnl" altLang="it-IT"/>
              <a:t> dipendano dalla valutazione che ne fa la società, dal </a:t>
            </a:r>
            <a:r>
              <a:rPr lang="es-ES_tradnl" altLang="it-IT" b="1" i="1">
                <a:solidFill>
                  <a:srgbClr val="0070C0"/>
                </a:solidFill>
              </a:rPr>
              <a:t>fine</a:t>
            </a:r>
            <a:r>
              <a:rPr lang="es-ES_tradnl" altLang="it-IT"/>
              <a:t> che un individuo si propone, o dalle </a:t>
            </a:r>
            <a:r>
              <a:rPr lang="es-ES_tradnl" altLang="it-IT" b="1" i="1">
                <a:solidFill>
                  <a:srgbClr val="0070C0"/>
                </a:solidFill>
              </a:rPr>
              <a:t>circostanze</a:t>
            </a:r>
            <a:r>
              <a:rPr lang="es-ES_tradnl" altLang="it-IT"/>
              <a:t> in cui si trova ad agire, o dalle </a:t>
            </a:r>
            <a:r>
              <a:rPr lang="es-ES_tradnl" altLang="it-IT" b="1" i="1">
                <a:solidFill>
                  <a:srgbClr val="0070C0"/>
                </a:solidFill>
              </a:rPr>
              <a:t>conseguenze</a:t>
            </a:r>
            <a:r>
              <a:rPr lang="es-ES_tradnl" altLang="it-IT"/>
              <a:t> che ne derivano.</a:t>
            </a:r>
          </a:p>
        </p:txBody>
      </p:sp>
      <p:sp>
        <p:nvSpPr>
          <p:cNvPr id="2055" name="Text Box 7">
            <a:extLst>
              <a:ext uri="{FF2B5EF4-FFF2-40B4-BE49-F238E27FC236}">
                <a16:creationId xmlns:a16="http://schemas.microsoft.com/office/drawing/2014/main" id="{0412A2D2-948F-7A50-1B16-53FE1163977A}"/>
              </a:ext>
            </a:extLst>
          </p:cNvPr>
          <p:cNvSpPr txBox="1">
            <a:spLocks noChangeArrowheads="1"/>
          </p:cNvSpPr>
          <p:nvPr/>
        </p:nvSpPr>
        <p:spPr bwMode="auto">
          <a:xfrm>
            <a:off x="179388" y="3716338"/>
            <a:ext cx="8713787" cy="1570037"/>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Occorre dare un </a:t>
            </a:r>
            <a:r>
              <a:rPr lang="es-ES_tradnl" altLang="it-IT" b="1">
                <a:solidFill>
                  <a:srgbClr val="C00000"/>
                </a:solidFill>
              </a:rPr>
              <a:t>fondamento rigoroso </a:t>
            </a:r>
            <a:r>
              <a:rPr lang="es-ES_tradnl" altLang="it-IT"/>
              <a:t>all’agire della persona, ma questo dipende anche dalla </a:t>
            </a:r>
            <a:r>
              <a:rPr lang="es-ES_tradnl" altLang="it-IT" b="1">
                <a:solidFill>
                  <a:srgbClr val="C00000"/>
                </a:solidFill>
              </a:rPr>
              <a:t>concezione che si ha dell’uomo </a:t>
            </a:r>
            <a:r>
              <a:rPr lang="es-ES_tradnl" altLang="it-IT"/>
              <a:t>e questo a sua volta è subordinato al fatto di ammettere o meno </a:t>
            </a:r>
            <a:r>
              <a:rPr lang="es-ES_tradnl" altLang="it-IT" b="1">
                <a:solidFill>
                  <a:srgbClr val="C00000"/>
                </a:solidFill>
              </a:rPr>
              <a:t>l’esistenza di Dio.</a:t>
            </a:r>
          </a:p>
        </p:txBody>
      </p:sp>
      <p:sp>
        <p:nvSpPr>
          <p:cNvPr id="2056" name="Text Box 8">
            <a:extLst>
              <a:ext uri="{FF2B5EF4-FFF2-40B4-BE49-F238E27FC236}">
                <a16:creationId xmlns:a16="http://schemas.microsoft.com/office/drawing/2014/main" id="{3F059071-36C0-904D-B70B-9985E83F7FC2}"/>
              </a:ext>
            </a:extLst>
          </p:cNvPr>
          <p:cNvSpPr txBox="1">
            <a:spLocks noChangeArrowheads="1"/>
          </p:cNvSpPr>
          <p:nvPr/>
        </p:nvSpPr>
        <p:spPr bwMode="auto">
          <a:xfrm>
            <a:off x="179388" y="5589588"/>
            <a:ext cx="8785225" cy="830262"/>
          </a:xfrm>
          <a:prstGeom prst="rect">
            <a:avLst/>
          </a:prstGeom>
          <a:solidFill>
            <a:srgbClr val="FF0000"/>
          </a:solidFill>
          <a:ln w="57150">
            <a:solidFill>
              <a:schemeClr val="bg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È indispensabile quindi chiarire </a:t>
            </a:r>
          </a:p>
          <a:p>
            <a:pPr algn="ctr"/>
            <a:r>
              <a:rPr lang="es-ES_tradnl" altLang="it-IT" b="1">
                <a:solidFill>
                  <a:schemeClr val="bg1"/>
                </a:solidFill>
              </a:rPr>
              <a:t>il fondamento religioso della morale</a:t>
            </a:r>
            <a:endParaRPr lang="es-ES_tradnl" altLang="it-IT">
              <a:solidFill>
                <a:schemeClr val="bg1"/>
              </a:solidFill>
            </a:endParaRPr>
          </a:p>
        </p:txBody>
      </p:sp>
      <p:sp>
        <p:nvSpPr>
          <p:cNvPr id="15367" name="Text Box 9">
            <a:extLst>
              <a:ext uri="{FF2B5EF4-FFF2-40B4-BE49-F238E27FC236}">
                <a16:creationId xmlns:a16="http://schemas.microsoft.com/office/drawing/2014/main" id="{F378301B-AA15-EF11-11BE-3DB9D9FF56CE}"/>
              </a:ext>
            </a:extLst>
          </p:cNvPr>
          <p:cNvSpPr txBox="1">
            <a:spLocks noChangeArrowheads="1"/>
          </p:cNvSpPr>
          <p:nvPr/>
        </p:nvSpPr>
        <p:spPr bwMode="auto">
          <a:xfrm>
            <a:off x="0" y="0"/>
            <a:ext cx="661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
                                          </p:val>
                                        </p:tav>
                                        <p:tav tm="100000">
                                          <p:val>
                                            <p:strVal val="#ppt_x"/>
                                          </p:val>
                                        </p:tav>
                                      </p:tavLst>
                                    </p:anim>
                                    <p:anim calcmode="lin" valueType="num">
                                      <p:cBhvr>
                                        <p:cTn id="8" dur="1000" fill="hold"/>
                                        <p:tgtEl>
                                          <p:spTgt spid="2051"/>
                                        </p:tgtEl>
                                        <p:attrNameLst>
                                          <p:attrName>ppt_y</p:attrName>
                                        </p:attrNameLst>
                                      </p:cBhvr>
                                      <p:tavLst>
                                        <p:tav tm="0">
                                          <p:val>
                                            <p:strVal val="#ppt_y-#ppt_h/2"/>
                                          </p:val>
                                        </p:tav>
                                        <p:tav tm="100000">
                                          <p:val>
                                            <p:strVal val="#ppt_y"/>
                                          </p:val>
                                        </p:tav>
                                      </p:tavLst>
                                    </p:anim>
                                    <p:anim calcmode="lin" valueType="num">
                                      <p:cBhvr>
                                        <p:cTn id="9" dur="1000" fill="hold"/>
                                        <p:tgtEl>
                                          <p:spTgt spid="2051"/>
                                        </p:tgtEl>
                                        <p:attrNameLst>
                                          <p:attrName>ppt_w</p:attrName>
                                        </p:attrNameLst>
                                      </p:cBhvr>
                                      <p:tavLst>
                                        <p:tav tm="0">
                                          <p:val>
                                            <p:strVal val="#ppt_w"/>
                                          </p:val>
                                        </p:tav>
                                        <p:tav tm="100000">
                                          <p:val>
                                            <p:strVal val="#ppt_w"/>
                                          </p:val>
                                        </p:tav>
                                      </p:tavLst>
                                    </p:anim>
                                    <p:anim calcmode="lin" valueType="num">
                                      <p:cBhvr>
                                        <p:cTn id="10" dur="10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ppt_h/2"/>
                                          </p:val>
                                        </p:tav>
                                        <p:tav tm="100000">
                                          <p:val>
                                            <p:strVal val="#ppt_y"/>
                                          </p:val>
                                        </p:tav>
                                      </p:tavLst>
                                    </p:anim>
                                    <p:anim calcmode="lin" valueType="num">
                                      <p:cBhvr>
                                        <p:cTn id="17" dur="1000" fill="hold"/>
                                        <p:tgtEl>
                                          <p:spTgt spid="2053"/>
                                        </p:tgtEl>
                                        <p:attrNameLst>
                                          <p:attrName>ppt_w</p:attrName>
                                        </p:attrNameLst>
                                      </p:cBhvr>
                                      <p:tavLst>
                                        <p:tav tm="0">
                                          <p:val>
                                            <p:strVal val="#ppt_w"/>
                                          </p:val>
                                        </p:tav>
                                        <p:tav tm="100000">
                                          <p:val>
                                            <p:strVal val="#ppt_w"/>
                                          </p:val>
                                        </p:tav>
                                      </p:tavLst>
                                    </p:anim>
                                    <p:anim calcmode="lin" valueType="num">
                                      <p:cBhvr>
                                        <p:cTn id="18" dur="1000" fill="hold"/>
                                        <p:tgtEl>
                                          <p:spTgt spid="205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055"/>
                                        </p:tgtEl>
                                        <p:attrNameLst>
                                          <p:attrName>style.visibility</p:attrName>
                                        </p:attrNameLst>
                                      </p:cBhvr>
                                      <p:to>
                                        <p:strVal val="visible"/>
                                      </p:to>
                                    </p:set>
                                    <p:anim calcmode="lin" valueType="num">
                                      <p:cBhvr>
                                        <p:cTn id="23" dur="1000" fill="hold"/>
                                        <p:tgtEl>
                                          <p:spTgt spid="2055"/>
                                        </p:tgtEl>
                                        <p:attrNameLst>
                                          <p:attrName>ppt_x</p:attrName>
                                        </p:attrNameLst>
                                      </p:cBhvr>
                                      <p:tavLst>
                                        <p:tav tm="0">
                                          <p:val>
                                            <p:strVal val="#ppt_x"/>
                                          </p:val>
                                        </p:tav>
                                        <p:tav tm="100000">
                                          <p:val>
                                            <p:strVal val="#ppt_x"/>
                                          </p:val>
                                        </p:tav>
                                      </p:tavLst>
                                    </p:anim>
                                    <p:anim calcmode="lin" valueType="num">
                                      <p:cBhvr>
                                        <p:cTn id="24" dur="1000" fill="hold"/>
                                        <p:tgtEl>
                                          <p:spTgt spid="2055"/>
                                        </p:tgtEl>
                                        <p:attrNameLst>
                                          <p:attrName>ppt_y</p:attrName>
                                        </p:attrNameLst>
                                      </p:cBhvr>
                                      <p:tavLst>
                                        <p:tav tm="0">
                                          <p:val>
                                            <p:strVal val="#ppt_y-#ppt_h/2"/>
                                          </p:val>
                                        </p:tav>
                                        <p:tav tm="100000">
                                          <p:val>
                                            <p:strVal val="#ppt_y"/>
                                          </p:val>
                                        </p:tav>
                                      </p:tavLst>
                                    </p:anim>
                                    <p:anim calcmode="lin" valueType="num">
                                      <p:cBhvr>
                                        <p:cTn id="25" dur="1000" fill="hold"/>
                                        <p:tgtEl>
                                          <p:spTgt spid="2055"/>
                                        </p:tgtEl>
                                        <p:attrNameLst>
                                          <p:attrName>ppt_w</p:attrName>
                                        </p:attrNameLst>
                                      </p:cBhvr>
                                      <p:tavLst>
                                        <p:tav tm="0">
                                          <p:val>
                                            <p:strVal val="#ppt_w"/>
                                          </p:val>
                                        </p:tav>
                                        <p:tav tm="100000">
                                          <p:val>
                                            <p:strVal val="#ppt_w"/>
                                          </p:val>
                                        </p:tav>
                                      </p:tavLst>
                                    </p:anim>
                                    <p:anim calcmode="lin" valueType="num">
                                      <p:cBhvr>
                                        <p:cTn id="26" dur="1000" fill="hold"/>
                                        <p:tgtEl>
                                          <p:spTgt spid="205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p:cTn id="31" dur="1000" fill="hold"/>
                                        <p:tgtEl>
                                          <p:spTgt spid="2056"/>
                                        </p:tgtEl>
                                        <p:attrNameLst>
                                          <p:attrName>ppt_x</p:attrName>
                                        </p:attrNameLst>
                                      </p:cBhvr>
                                      <p:tavLst>
                                        <p:tav tm="0">
                                          <p:val>
                                            <p:strVal val="#ppt_x-#ppt_w/2"/>
                                          </p:val>
                                        </p:tav>
                                        <p:tav tm="100000">
                                          <p:val>
                                            <p:strVal val="#ppt_x"/>
                                          </p:val>
                                        </p:tav>
                                      </p:tavLst>
                                    </p:anim>
                                    <p:anim calcmode="lin" valueType="num">
                                      <p:cBhvr>
                                        <p:cTn id="32" dur="1000" fill="hold"/>
                                        <p:tgtEl>
                                          <p:spTgt spid="2056"/>
                                        </p:tgtEl>
                                        <p:attrNameLst>
                                          <p:attrName>ppt_y</p:attrName>
                                        </p:attrNameLst>
                                      </p:cBhvr>
                                      <p:tavLst>
                                        <p:tav tm="0">
                                          <p:val>
                                            <p:strVal val="#ppt_y"/>
                                          </p:val>
                                        </p:tav>
                                        <p:tav tm="100000">
                                          <p:val>
                                            <p:strVal val="#ppt_y"/>
                                          </p:val>
                                        </p:tav>
                                      </p:tavLst>
                                    </p:anim>
                                    <p:anim calcmode="lin" valueType="num">
                                      <p:cBhvr>
                                        <p:cTn id="33" dur="1000" fill="hold"/>
                                        <p:tgtEl>
                                          <p:spTgt spid="2056"/>
                                        </p:tgtEl>
                                        <p:attrNameLst>
                                          <p:attrName>ppt_w</p:attrName>
                                        </p:attrNameLst>
                                      </p:cBhvr>
                                      <p:tavLst>
                                        <p:tav tm="0">
                                          <p:val>
                                            <p:fltVal val="0"/>
                                          </p:val>
                                        </p:tav>
                                        <p:tav tm="100000">
                                          <p:val>
                                            <p:strVal val="#ppt_w"/>
                                          </p:val>
                                        </p:tav>
                                      </p:tavLst>
                                    </p:anim>
                                    <p:anim calcmode="lin" valueType="num">
                                      <p:cBhvr>
                                        <p:cTn id="34" dur="1000" fill="hold"/>
                                        <p:tgtEl>
                                          <p:spTgt spid="20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3" grpId="0" animBg="1" autoUpdateAnimBg="0"/>
      <p:bldP spid="2055" grpId="0" animBg="1" autoUpdateAnimBg="0"/>
      <p:bldP spid="205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182B3E-BBB0-F61D-5C3C-8BA3F0EB747E}"/>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2</a:t>
            </a:r>
            <a:endParaRPr lang="es-ES_tradnl" sz="2400" dirty="0"/>
          </a:p>
        </p:txBody>
      </p:sp>
      <p:sp>
        <p:nvSpPr>
          <p:cNvPr id="2051" name="Text Box 3">
            <a:extLst>
              <a:ext uri="{FF2B5EF4-FFF2-40B4-BE49-F238E27FC236}">
                <a16:creationId xmlns:a16="http://schemas.microsoft.com/office/drawing/2014/main" id="{F5B44BF3-CD1A-6549-9317-06F5BE228C38}"/>
              </a:ext>
            </a:extLst>
          </p:cNvPr>
          <p:cNvSpPr txBox="1">
            <a:spLocks noChangeArrowheads="1"/>
          </p:cNvSpPr>
          <p:nvPr/>
        </p:nvSpPr>
        <p:spPr bwMode="auto">
          <a:xfrm>
            <a:off x="250825" y="838200"/>
            <a:ext cx="8713788" cy="1570038"/>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Nell’antichità l’etica considerava “buono” quello che è “meglio” per l’uomo in quanto rispetta la sua natura specifica. Ma il criterio ultimo lo collocavano in Dio.«</a:t>
            </a:r>
            <a:r>
              <a:rPr lang="es-ES_tradnl" altLang="it-IT" i="1"/>
              <a:t>E’ buono ciò che risulta gradito agli déi ed empio ciò che essi non gradiscono</a:t>
            </a:r>
            <a:r>
              <a:rPr lang="es-ES_tradnl" altLang="it-IT"/>
              <a:t>» (Socrate)</a:t>
            </a:r>
          </a:p>
        </p:txBody>
      </p:sp>
      <p:sp>
        <p:nvSpPr>
          <p:cNvPr id="16388" name="Text Box 9">
            <a:extLst>
              <a:ext uri="{FF2B5EF4-FFF2-40B4-BE49-F238E27FC236}">
                <a16:creationId xmlns:a16="http://schemas.microsoft.com/office/drawing/2014/main" id="{FCECBC2D-FFF5-9442-2DF7-2A03E25EACDE}"/>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12</a:t>
            </a:r>
          </a:p>
        </p:txBody>
      </p:sp>
      <p:sp>
        <p:nvSpPr>
          <p:cNvPr id="16389" name="CasellaDiTesto 7">
            <a:extLst>
              <a:ext uri="{FF2B5EF4-FFF2-40B4-BE49-F238E27FC236}">
                <a16:creationId xmlns:a16="http://schemas.microsoft.com/office/drawing/2014/main" id="{470592D2-F89B-9975-BA92-7832B99F3E43}"/>
              </a:ext>
            </a:extLst>
          </p:cNvPr>
          <p:cNvSpPr txBox="1">
            <a:spLocks noChangeArrowheads="1"/>
          </p:cNvSpPr>
          <p:nvPr/>
        </p:nvSpPr>
        <p:spPr bwMode="auto">
          <a:xfrm>
            <a:off x="250825" y="2492375"/>
            <a:ext cx="869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rgbClr val="C00000"/>
                </a:solidFill>
              </a:rPr>
              <a:t>Così fu almeno fino a Kant. Ma nel secolo XX gli autori non erano più d’accordo al punto che si possono enumerare tre teorie:</a:t>
            </a:r>
            <a:endParaRPr lang="it-IT" altLang="it-IT" sz="2300" b="1">
              <a:solidFill>
                <a:srgbClr val="C00000"/>
              </a:solidFill>
            </a:endParaRPr>
          </a:p>
        </p:txBody>
      </p:sp>
      <p:graphicFrame>
        <p:nvGraphicFramePr>
          <p:cNvPr id="10" name="Diagramma 9">
            <a:extLst>
              <a:ext uri="{FF2B5EF4-FFF2-40B4-BE49-F238E27FC236}">
                <a16:creationId xmlns:a16="http://schemas.microsoft.com/office/drawing/2014/main" id="{528D60C0-508A-4DF5-358E-27F354E20131}"/>
              </a:ext>
            </a:extLst>
          </p:cNvPr>
          <p:cNvGraphicFramePr/>
          <p:nvPr/>
        </p:nvGraphicFramePr>
        <p:xfrm>
          <a:off x="251520" y="3573016"/>
          <a:ext cx="8496944"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ppt_x</p:attrName>
                                        </p:attrNameLst>
                                      </p:cBhvr>
                                      <p:tavLst>
                                        <p:tav tm="0">
                                          <p:val>
                                            <p:strVal val="#ppt_x"/>
                                          </p:val>
                                        </p:tav>
                                        <p:tav tm="100000">
                                          <p:val>
                                            <p:strVal val="#ppt_x"/>
                                          </p:val>
                                        </p:tav>
                                      </p:tavLst>
                                    </p:anim>
                                    <p:anim calcmode="lin" valueType="num">
                                      <p:cBhvr>
                                        <p:cTn id="8" dur="500" fill="hold"/>
                                        <p:tgtEl>
                                          <p:spTgt spid="2051"/>
                                        </p:tgtEl>
                                        <p:attrNameLst>
                                          <p:attrName>ppt_y</p:attrName>
                                        </p:attrNameLst>
                                      </p:cBhvr>
                                      <p:tavLst>
                                        <p:tav tm="0">
                                          <p:val>
                                            <p:strVal val="#ppt_y+#ppt_h/2"/>
                                          </p:val>
                                        </p:tav>
                                        <p:tav tm="100000">
                                          <p:val>
                                            <p:strVal val="#ppt_y"/>
                                          </p:val>
                                        </p:tav>
                                      </p:tavLst>
                                    </p:anim>
                                    <p:anim calcmode="lin" valueType="num">
                                      <p:cBhvr>
                                        <p:cTn id="9" dur="500" fill="hold"/>
                                        <p:tgtEl>
                                          <p:spTgt spid="2051"/>
                                        </p:tgtEl>
                                        <p:attrNameLst>
                                          <p:attrName>ppt_w</p:attrName>
                                        </p:attrNameLst>
                                      </p:cBhvr>
                                      <p:tavLst>
                                        <p:tav tm="0">
                                          <p:val>
                                            <p:strVal val="#ppt_w"/>
                                          </p:val>
                                        </p:tav>
                                        <p:tav tm="100000">
                                          <p:val>
                                            <p:strVal val="#ppt_w"/>
                                          </p:val>
                                        </p:tav>
                                      </p:tavLst>
                                    </p:anim>
                                    <p:anim calcmode="lin" valueType="num">
                                      <p:cBhvr>
                                        <p:cTn id="10"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6389"/>
                                        </p:tgtEl>
                                        <p:attrNameLst>
                                          <p:attrName>style.visibility</p:attrName>
                                        </p:attrNameLst>
                                      </p:cBhvr>
                                      <p:to>
                                        <p:strVal val="visible"/>
                                      </p:to>
                                    </p:set>
                                    <p:anim by="(-#ppt_w*2)" calcmode="lin" valueType="num">
                                      <p:cBhvr rctx="PPT">
                                        <p:cTn id="15" dur="250" autoRev="1" fill="hold">
                                          <p:stCondLst>
                                            <p:cond delay="0"/>
                                          </p:stCondLst>
                                        </p:cTn>
                                        <p:tgtEl>
                                          <p:spTgt spid="16389"/>
                                        </p:tgtEl>
                                        <p:attrNameLst>
                                          <p:attrName>ppt_w</p:attrName>
                                        </p:attrNameLst>
                                      </p:cBhvr>
                                    </p:anim>
                                    <p:anim by="(#ppt_w*0.50)" calcmode="lin" valueType="num">
                                      <p:cBhvr>
                                        <p:cTn id="16" dur="250" decel="50000" autoRev="1" fill="hold">
                                          <p:stCondLst>
                                            <p:cond delay="0"/>
                                          </p:stCondLst>
                                        </p:cTn>
                                        <p:tgtEl>
                                          <p:spTgt spid="16389"/>
                                        </p:tgtEl>
                                        <p:attrNameLst>
                                          <p:attrName>ppt_x</p:attrName>
                                        </p:attrNameLst>
                                      </p:cBhvr>
                                    </p:anim>
                                    <p:anim from="(-#ppt_h/2)" to="(#ppt_y)" calcmode="lin" valueType="num">
                                      <p:cBhvr>
                                        <p:cTn id="17" dur="500" fill="hold">
                                          <p:stCondLst>
                                            <p:cond delay="0"/>
                                          </p:stCondLst>
                                        </p:cTn>
                                        <p:tgtEl>
                                          <p:spTgt spid="16389"/>
                                        </p:tgtEl>
                                        <p:attrNameLst>
                                          <p:attrName>ppt_y</p:attrName>
                                        </p:attrNameLst>
                                      </p:cBhvr>
                                    </p:anim>
                                    <p:animRot by="21600000">
                                      <p:cBhvr>
                                        <p:cTn id="18" dur="500" fill="hold">
                                          <p:stCondLst>
                                            <p:cond delay="0"/>
                                          </p:stCondLst>
                                        </p:cTn>
                                        <p:tgtEl>
                                          <p:spTgt spid="1638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16389" grpId="0"/>
      <p:bldGraphic spid="10"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FD4811-B48D-28E1-2CE5-E18E70E1E55C}"/>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3</a:t>
            </a:r>
            <a:endParaRPr lang="es-ES_tradnl" sz="2400" dirty="0"/>
          </a:p>
        </p:txBody>
      </p:sp>
      <p:sp>
        <p:nvSpPr>
          <p:cNvPr id="17411" name="Text Box 3">
            <a:extLst>
              <a:ext uri="{FF2B5EF4-FFF2-40B4-BE49-F238E27FC236}">
                <a16:creationId xmlns:a16="http://schemas.microsoft.com/office/drawing/2014/main" id="{6D37C03D-DFBF-310F-11C6-9312EE982163}"/>
              </a:ext>
            </a:extLst>
          </p:cNvPr>
          <p:cNvSpPr txBox="1">
            <a:spLocks noChangeArrowheads="1"/>
          </p:cNvSpPr>
          <p:nvPr/>
        </p:nvSpPr>
        <p:spPr bwMode="auto">
          <a:xfrm>
            <a:off x="250825" y="838200"/>
            <a:ext cx="8713788" cy="461963"/>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FF0000"/>
                </a:solidFill>
              </a:rPr>
              <a:t>Al giorno d’oggi la questione si è radicalizzata</a:t>
            </a:r>
            <a:endParaRPr lang="es-ES_tradnl" altLang="it-IT"/>
          </a:p>
        </p:txBody>
      </p:sp>
      <p:sp>
        <p:nvSpPr>
          <p:cNvPr id="2056" name="Text Box 8">
            <a:extLst>
              <a:ext uri="{FF2B5EF4-FFF2-40B4-BE49-F238E27FC236}">
                <a16:creationId xmlns:a16="http://schemas.microsoft.com/office/drawing/2014/main" id="{30FA0A03-00FB-9AB0-9909-E3F2969BE6F7}"/>
              </a:ext>
            </a:extLst>
          </p:cNvPr>
          <p:cNvSpPr txBox="1">
            <a:spLocks noChangeArrowheads="1"/>
          </p:cNvSpPr>
          <p:nvPr/>
        </p:nvSpPr>
        <p:spPr bwMode="auto">
          <a:xfrm>
            <a:off x="179388" y="5516563"/>
            <a:ext cx="8785225" cy="1154112"/>
          </a:xfrm>
          <a:prstGeom prst="rect">
            <a:avLst/>
          </a:prstGeom>
          <a:solidFill>
            <a:srgbClr val="FF0000"/>
          </a:solidFill>
          <a:ln w="57150">
            <a:solidFill>
              <a:schemeClr val="bg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chemeClr val="bg1"/>
                </a:solidFill>
              </a:rPr>
              <a:t>Queste tesi sono false: non si può affermare che «</a:t>
            </a:r>
            <a:r>
              <a:rPr lang="es-ES_tradnl" altLang="it-IT" sz="2300" b="1" i="1">
                <a:solidFill>
                  <a:schemeClr val="bg1"/>
                </a:solidFill>
              </a:rPr>
              <a:t>è possibile solo un’etica senza Dio</a:t>
            </a:r>
            <a:r>
              <a:rPr lang="es-ES_tradnl" altLang="it-IT" sz="2300" b="1">
                <a:solidFill>
                  <a:schemeClr val="bg1"/>
                </a:solidFill>
              </a:rPr>
              <a:t>», ma neanche difendere la tesi che «</a:t>
            </a:r>
            <a:r>
              <a:rPr lang="es-ES_tradnl" altLang="it-IT" sz="2300" b="1" i="1">
                <a:solidFill>
                  <a:schemeClr val="bg1"/>
                </a:solidFill>
              </a:rPr>
              <a:t>solo con Dio si può parlare di etica</a:t>
            </a:r>
            <a:r>
              <a:rPr lang="es-ES_tradnl" altLang="it-IT" sz="2300" b="1">
                <a:solidFill>
                  <a:schemeClr val="bg1"/>
                </a:solidFill>
              </a:rPr>
              <a:t>».</a:t>
            </a:r>
            <a:endParaRPr lang="es-ES_tradnl" altLang="it-IT" sz="2300">
              <a:solidFill>
                <a:schemeClr val="bg1"/>
              </a:solidFill>
            </a:endParaRPr>
          </a:p>
        </p:txBody>
      </p:sp>
      <p:sp>
        <p:nvSpPr>
          <p:cNvPr id="17413" name="Text Box 9">
            <a:extLst>
              <a:ext uri="{FF2B5EF4-FFF2-40B4-BE49-F238E27FC236}">
                <a16:creationId xmlns:a16="http://schemas.microsoft.com/office/drawing/2014/main" id="{51C3D752-A8A8-C4DD-F161-CB324B9527F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13</a:t>
            </a:r>
          </a:p>
        </p:txBody>
      </p:sp>
      <p:graphicFrame>
        <p:nvGraphicFramePr>
          <p:cNvPr id="8" name="Diagramma 7">
            <a:extLst>
              <a:ext uri="{FF2B5EF4-FFF2-40B4-BE49-F238E27FC236}">
                <a16:creationId xmlns:a16="http://schemas.microsoft.com/office/drawing/2014/main" id="{8BCDC526-9987-8505-3D15-0DD0817C6570}"/>
              </a:ext>
            </a:extLst>
          </p:cNvPr>
          <p:cNvGraphicFramePr/>
          <p:nvPr/>
        </p:nvGraphicFramePr>
        <p:xfrm>
          <a:off x="251520" y="1397000"/>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500" fill="hold"/>
                                        <p:tgtEl>
                                          <p:spTgt spid="2056"/>
                                        </p:tgtEl>
                                        <p:attrNameLst>
                                          <p:attrName>ppt_x</p:attrName>
                                        </p:attrNameLst>
                                      </p:cBhvr>
                                      <p:tavLst>
                                        <p:tav tm="0">
                                          <p:val>
                                            <p:strVal val="#ppt_x"/>
                                          </p:val>
                                        </p:tav>
                                        <p:tav tm="100000">
                                          <p:val>
                                            <p:strVal val="#ppt_x"/>
                                          </p:val>
                                        </p:tav>
                                      </p:tavLst>
                                    </p:anim>
                                    <p:anim calcmode="lin" valueType="num">
                                      <p:cBhvr>
                                        <p:cTn id="13" dur="500" fill="hold"/>
                                        <p:tgtEl>
                                          <p:spTgt spid="2056"/>
                                        </p:tgtEl>
                                        <p:attrNameLst>
                                          <p:attrName>ppt_y</p:attrName>
                                        </p:attrNameLst>
                                      </p:cBhvr>
                                      <p:tavLst>
                                        <p:tav tm="0">
                                          <p:val>
                                            <p:strVal val="#ppt_y+#ppt_h/2"/>
                                          </p:val>
                                        </p:tav>
                                        <p:tav tm="100000">
                                          <p:val>
                                            <p:strVal val="#ppt_y"/>
                                          </p:val>
                                        </p:tav>
                                      </p:tavLst>
                                    </p:anim>
                                    <p:anim calcmode="lin" valueType="num">
                                      <p:cBhvr>
                                        <p:cTn id="14" dur="500" fill="hold"/>
                                        <p:tgtEl>
                                          <p:spTgt spid="2056"/>
                                        </p:tgtEl>
                                        <p:attrNameLst>
                                          <p:attrName>ppt_w</p:attrName>
                                        </p:attrNameLst>
                                      </p:cBhvr>
                                      <p:tavLst>
                                        <p:tav tm="0">
                                          <p:val>
                                            <p:strVal val="#ppt_w"/>
                                          </p:val>
                                        </p:tav>
                                        <p:tav tm="100000">
                                          <p:val>
                                            <p:strVal val="#ppt_w"/>
                                          </p:val>
                                        </p:tav>
                                      </p:tavLst>
                                    </p:anim>
                                    <p:anim calcmode="lin" valueType="num">
                                      <p:cBhvr>
                                        <p:cTn id="15" dur="500" fill="hold"/>
                                        <p:tgtEl>
                                          <p:spTgt spid="20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autoUpdateAnimBg="0"/>
      <p:bldGraphic spid="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39D80AA-FB18-D24D-CC5D-A8BE69221549}"/>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4</a:t>
            </a:r>
            <a:endParaRPr lang="es-ES_tradnl" sz="2400" dirty="0"/>
          </a:p>
        </p:txBody>
      </p:sp>
      <p:sp>
        <p:nvSpPr>
          <p:cNvPr id="2051" name="Text Box 3">
            <a:extLst>
              <a:ext uri="{FF2B5EF4-FFF2-40B4-BE49-F238E27FC236}">
                <a16:creationId xmlns:a16="http://schemas.microsoft.com/office/drawing/2014/main" id="{C042ADA3-9E61-EBFF-1776-E0D5A2F2F040}"/>
              </a:ext>
            </a:extLst>
          </p:cNvPr>
          <p:cNvSpPr txBox="1">
            <a:spLocks noChangeArrowheads="1"/>
          </p:cNvSpPr>
          <p:nvPr/>
        </p:nvSpPr>
        <p:spPr bwMode="auto">
          <a:xfrm>
            <a:off x="250825" y="838200"/>
            <a:ext cx="8713788" cy="15700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Sarebbe possibile fondare un’etica non religiosa a partire da una concezione razionale della </a:t>
            </a:r>
            <a:r>
              <a:rPr lang="es-ES_tradnl" altLang="it-IT" b="1">
                <a:solidFill>
                  <a:srgbClr val="CC0000"/>
                </a:solidFill>
              </a:rPr>
              <a:t>dignità della persona umana</a:t>
            </a:r>
            <a:r>
              <a:rPr lang="es-ES_tradnl" altLang="it-IT"/>
              <a:t>. Ma è </a:t>
            </a:r>
            <a:r>
              <a:rPr lang="es-ES_tradnl" altLang="it-IT" b="1">
                <a:solidFill>
                  <a:srgbClr val="008000"/>
                </a:solidFill>
              </a:rPr>
              <a:t>difficile </a:t>
            </a:r>
            <a:r>
              <a:rPr lang="es-ES_tradnl" altLang="it-IT"/>
              <a:t>determinare valori </a:t>
            </a:r>
            <a:r>
              <a:rPr lang="es-ES_tradnl" altLang="it-IT" b="1">
                <a:solidFill>
                  <a:srgbClr val="008000"/>
                </a:solidFill>
              </a:rPr>
              <a:t>universali</a:t>
            </a:r>
            <a:r>
              <a:rPr lang="es-ES_tradnl" altLang="it-IT"/>
              <a:t> validi per i diversi popoli e tali che tutti si sentano obbligati a praticarli, senza ricorrere a Dio.</a:t>
            </a:r>
          </a:p>
        </p:txBody>
      </p:sp>
      <p:sp>
        <p:nvSpPr>
          <p:cNvPr id="2053" name="Text Box 5">
            <a:extLst>
              <a:ext uri="{FF2B5EF4-FFF2-40B4-BE49-F238E27FC236}">
                <a16:creationId xmlns:a16="http://schemas.microsoft.com/office/drawing/2014/main" id="{B09DF6BD-5066-4352-48B8-1824EE315ABB}"/>
              </a:ext>
            </a:extLst>
          </p:cNvPr>
          <p:cNvSpPr txBox="1">
            <a:spLocks noChangeArrowheads="1"/>
          </p:cNvSpPr>
          <p:nvPr/>
        </p:nvSpPr>
        <p:spPr bwMode="auto">
          <a:xfrm>
            <a:off x="31750" y="2667000"/>
            <a:ext cx="9112250" cy="4619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b="1">
                <a:solidFill>
                  <a:srgbClr val="CC0000"/>
                </a:solidFill>
              </a:rPr>
              <a:t>Pio XI</a:t>
            </a:r>
            <a:r>
              <a:rPr lang="es-ES_tradnl" altLang="it-IT"/>
              <a:t> respinse i tentativi di separare la morale dalla religione (nazismo)</a:t>
            </a:r>
          </a:p>
        </p:txBody>
      </p:sp>
      <p:pic>
        <p:nvPicPr>
          <p:cNvPr id="2054" name="Picture 6" descr="C:\Mis documentos\SERGE\foto 1\PIOXII.jpg">
            <a:extLst>
              <a:ext uri="{FF2B5EF4-FFF2-40B4-BE49-F238E27FC236}">
                <a16:creationId xmlns:a16="http://schemas.microsoft.com/office/drawing/2014/main" id="{D14CFB48-69EA-7F1E-978F-6C456AEF6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05200"/>
            <a:ext cx="20208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0E8C91AF-272D-6E88-94C7-491256D41429}"/>
              </a:ext>
            </a:extLst>
          </p:cNvPr>
          <p:cNvSpPr txBox="1">
            <a:spLocks noChangeArrowheads="1"/>
          </p:cNvSpPr>
          <p:nvPr/>
        </p:nvSpPr>
        <p:spPr bwMode="auto">
          <a:xfrm>
            <a:off x="250825" y="3516313"/>
            <a:ext cx="6553200" cy="1568450"/>
          </a:xfrm>
          <a:prstGeom prst="rect">
            <a:avLst/>
          </a:prstGeom>
          <a:noFill/>
          <a:ln w="57150">
            <a:solidFill>
              <a:schemeClr val="accent2"/>
            </a:solidFill>
            <a:miter lim="800000"/>
            <a:headEnd/>
            <a:tailEnd/>
          </a:ln>
          <a:effectLst/>
        </p:spPr>
        <p:txBody>
          <a:bodyPr>
            <a:spAutoFit/>
          </a:bodyPr>
          <a:lstStyle/>
          <a:p>
            <a:pPr algn="just">
              <a:defRPr/>
            </a:pPr>
            <a:r>
              <a:rPr lang="es-ES_tradnl" b="1" dirty="0">
                <a:solidFill>
                  <a:srgbClr val="CC0000"/>
                </a:solidFill>
                <a:latin typeface="Times New Roman"/>
              </a:rPr>
              <a:t>Pío XII</a:t>
            </a:r>
            <a:r>
              <a:rPr lang="es-ES_tradnl" dirty="0">
                <a:latin typeface="Times New Roman"/>
              </a:rPr>
              <a:t>: “Quando Dio viene rinnegato, rimane anche scossa ogni base di moralità, si soffoca o almeno di affievolisce molto, la voce della natura” (</a:t>
            </a:r>
            <a:r>
              <a:rPr lang="es-ES_tradnl" b="1" i="1" dirty="0">
                <a:effectLst>
                  <a:outerShdw blurRad="38100" dist="38100" dir="2700000" algn="tl">
                    <a:srgbClr val="C0C0C0"/>
                  </a:outerShdw>
                </a:effectLst>
                <a:latin typeface="Times New Roman"/>
              </a:rPr>
              <a:t>Summi pontificatus</a:t>
            </a:r>
            <a:r>
              <a:rPr lang="es-ES_tradnl" b="1" dirty="0">
                <a:effectLst>
                  <a:outerShdw blurRad="38100" dist="38100" dir="2700000" algn="tl">
                    <a:srgbClr val="C0C0C0"/>
                  </a:outerShdw>
                </a:effectLst>
                <a:latin typeface="Times New Roman"/>
              </a:rPr>
              <a:t>, 21</a:t>
            </a:r>
            <a:r>
              <a:rPr lang="es-ES_tradnl" dirty="0">
                <a:latin typeface="Times New Roman"/>
              </a:rPr>
              <a:t>).</a:t>
            </a:r>
          </a:p>
        </p:txBody>
      </p:sp>
      <p:sp>
        <p:nvSpPr>
          <p:cNvPr id="2056" name="Text Box 8">
            <a:extLst>
              <a:ext uri="{FF2B5EF4-FFF2-40B4-BE49-F238E27FC236}">
                <a16:creationId xmlns:a16="http://schemas.microsoft.com/office/drawing/2014/main" id="{C69466CD-38C6-7190-7C09-B11138E2160A}"/>
              </a:ext>
            </a:extLst>
          </p:cNvPr>
          <p:cNvSpPr txBox="1">
            <a:spLocks noChangeArrowheads="1"/>
          </p:cNvSpPr>
          <p:nvPr/>
        </p:nvSpPr>
        <p:spPr bwMode="auto">
          <a:xfrm>
            <a:off x="241300" y="5397500"/>
            <a:ext cx="6562725" cy="1200150"/>
          </a:xfrm>
          <a:prstGeom prst="rect">
            <a:avLst/>
          </a:prstGeom>
          <a:noFill/>
          <a:ln w="57150">
            <a:solidFill>
              <a:schemeClr val="accent2"/>
            </a:solidFill>
            <a:miter lim="800000"/>
            <a:headEnd/>
            <a:tailEnd/>
          </a:ln>
          <a:effectLst/>
        </p:spPr>
        <p:txBody>
          <a:bodyPr>
            <a:spAutoFit/>
          </a:bodyPr>
          <a:lstStyle/>
          <a:p>
            <a:pPr algn="just">
              <a:defRPr/>
            </a:pPr>
            <a:r>
              <a:rPr lang="es-ES_tradnl" b="1" dirty="0">
                <a:solidFill>
                  <a:srgbClr val="CC0000"/>
                </a:solidFill>
                <a:latin typeface="Times New Roman"/>
              </a:rPr>
              <a:t>Giovanni XXIII</a:t>
            </a:r>
            <a:r>
              <a:rPr lang="es-ES_tradnl" dirty="0">
                <a:latin typeface="Times New Roman"/>
              </a:rPr>
              <a:t>: “L’ordine morale non si regge che in Dio: scisso da Dio, si disintegra”</a:t>
            </a:r>
          </a:p>
          <a:p>
            <a:pPr>
              <a:defRPr/>
            </a:pPr>
            <a:r>
              <a:rPr lang="es-ES_tradnl" dirty="0">
                <a:latin typeface="Times New Roman"/>
              </a:rPr>
              <a:t>(</a:t>
            </a:r>
            <a:r>
              <a:rPr lang="es-ES_tradnl" b="1" i="1" dirty="0">
                <a:effectLst>
                  <a:outerShdw blurRad="38100" dist="38100" dir="2700000" algn="tl">
                    <a:srgbClr val="C0C0C0"/>
                  </a:outerShdw>
                </a:effectLst>
                <a:latin typeface="Times New Roman"/>
              </a:rPr>
              <a:t>Mater et magistra, </a:t>
            </a:r>
            <a:r>
              <a:rPr lang="es-ES_tradnl" b="1" dirty="0">
                <a:effectLst>
                  <a:outerShdw blurRad="38100" dist="38100" dir="2700000" algn="tl">
                    <a:srgbClr val="C0C0C0"/>
                  </a:outerShdw>
                </a:effectLst>
                <a:latin typeface="Times New Roman"/>
              </a:rPr>
              <a:t>208</a:t>
            </a:r>
            <a:r>
              <a:rPr lang="es-ES_tradnl" dirty="0">
                <a:latin typeface="Times New Roman"/>
              </a:rPr>
              <a:t>).</a:t>
            </a:r>
          </a:p>
        </p:txBody>
      </p:sp>
      <p:sp>
        <p:nvSpPr>
          <p:cNvPr id="18440" name="Text Box 9">
            <a:extLst>
              <a:ext uri="{FF2B5EF4-FFF2-40B4-BE49-F238E27FC236}">
                <a16:creationId xmlns:a16="http://schemas.microsoft.com/office/drawing/2014/main" id="{9D34D78D-627A-77FB-678D-EB09735BD9CF}"/>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ppt_w/2"/>
                                          </p:val>
                                        </p:tav>
                                        <p:tav tm="100000">
                                          <p:val>
                                            <p:strVal val="#ppt_x"/>
                                          </p:val>
                                        </p:tav>
                                      </p:tavLst>
                                    </p:anim>
                                    <p:anim calcmode="lin" valueType="num">
                                      <p:cBhvr>
                                        <p:cTn id="8" dur="1000" fill="hold"/>
                                        <p:tgtEl>
                                          <p:spTgt spid="2051"/>
                                        </p:tgtEl>
                                        <p:attrNameLst>
                                          <p:attrName>ppt_y</p:attrName>
                                        </p:attrNameLst>
                                      </p:cBhvr>
                                      <p:tavLst>
                                        <p:tav tm="0">
                                          <p:val>
                                            <p:strVal val="#ppt_y"/>
                                          </p:val>
                                        </p:tav>
                                        <p:tav tm="100000">
                                          <p:val>
                                            <p:strVal val="#ppt_y"/>
                                          </p:val>
                                        </p:tav>
                                      </p:tavLst>
                                    </p:anim>
                                    <p:anim calcmode="lin" valueType="num">
                                      <p:cBhvr>
                                        <p:cTn id="9" dur="1000" fill="hold"/>
                                        <p:tgtEl>
                                          <p:spTgt spid="2051"/>
                                        </p:tgtEl>
                                        <p:attrNameLst>
                                          <p:attrName>ppt_w</p:attrName>
                                        </p:attrNameLst>
                                      </p:cBhvr>
                                      <p:tavLst>
                                        <p:tav tm="0">
                                          <p:val>
                                            <p:fltVal val="0"/>
                                          </p:val>
                                        </p:tav>
                                        <p:tav tm="100000">
                                          <p:val>
                                            <p:strVal val="#ppt_w"/>
                                          </p:val>
                                        </p:tav>
                                      </p:tavLst>
                                    </p:anim>
                                    <p:anim calcmode="lin" valueType="num">
                                      <p:cBhvr>
                                        <p:cTn id="10" dur="1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strips(downRight)">
                                      <p:cBhvr>
                                        <p:cTn id="15" dur="1000"/>
                                        <p:tgtEl>
                                          <p:spTgt spid="20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055"/>
                                        </p:tgtEl>
                                        <p:attrNameLst>
                                          <p:attrName>style.visibility</p:attrName>
                                        </p:attrNameLst>
                                      </p:cBhvr>
                                      <p:to>
                                        <p:strVal val="visible"/>
                                      </p:to>
                                    </p:set>
                                    <p:anim calcmode="lin" valueType="num">
                                      <p:cBhvr>
                                        <p:cTn id="20" dur="1000" fill="hold"/>
                                        <p:tgtEl>
                                          <p:spTgt spid="2055"/>
                                        </p:tgtEl>
                                        <p:attrNameLst>
                                          <p:attrName>ppt_x</p:attrName>
                                        </p:attrNameLst>
                                      </p:cBhvr>
                                      <p:tavLst>
                                        <p:tav tm="0">
                                          <p:val>
                                            <p:strVal val="#ppt_x-#ppt_w/2"/>
                                          </p:val>
                                        </p:tav>
                                        <p:tav tm="100000">
                                          <p:val>
                                            <p:strVal val="#ppt_x"/>
                                          </p:val>
                                        </p:tav>
                                      </p:tavLst>
                                    </p:anim>
                                    <p:anim calcmode="lin" valueType="num">
                                      <p:cBhvr>
                                        <p:cTn id="21" dur="1000" fill="hold"/>
                                        <p:tgtEl>
                                          <p:spTgt spid="2055"/>
                                        </p:tgtEl>
                                        <p:attrNameLst>
                                          <p:attrName>ppt_y</p:attrName>
                                        </p:attrNameLst>
                                      </p:cBhvr>
                                      <p:tavLst>
                                        <p:tav tm="0">
                                          <p:val>
                                            <p:strVal val="#ppt_y"/>
                                          </p:val>
                                        </p:tav>
                                        <p:tav tm="100000">
                                          <p:val>
                                            <p:strVal val="#ppt_y"/>
                                          </p:val>
                                        </p:tav>
                                      </p:tavLst>
                                    </p:anim>
                                    <p:anim calcmode="lin" valueType="num">
                                      <p:cBhvr>
                                        <p:cTn id="22" dur="1000" fill="hold"/>
                                        <p:tgtEl>
                                          <p:spTgt spid="2055"/>
                                        </p:tgtEl>
                                        <p:attrNameLst>
                                          <p:attrName>ppt_w</p:attrName>
                                        </p:attrNameLst>
                                      </p:cBhvr>
                                      <p:tavLst>
                                        <p:tav tm="0">
                                          <p:val>
                                            <p:fltVal val="0"/>
                                          </p:val>
                                        </p:tav>
                                        <p:tav tm="100000">
                                          <p:val>
                                            <p:strVal val="#ppt_w"/>
                                          </p:val>
                                        </p:tav>
                                      </p:tavLst>
                                    </p:anim>
                                    <p:anim calcmode="lin" valueType="num">
                                      <p:cBhvr>
                                        <p:cTn id="23" dur="1000" fill="hold"/>
                                        <p:tgtEl>
                                          <p:spTgt spid="205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1000"/>
                            </p:stCondLst>
                            <p:childTnLst>
                              <p:par>
                                <p:cTn id="25" presetID="23" presetClass="entr" presetSubtype="528"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p:cTn id="27" dur="1000" fill="hold"/>
                                        <p:tgtEl>
                                          <p:spTgt spid="2054"/>
                                        </p:tgtEl>
                                        <p:attrNameLst>
                                          <p:attrName>ppt_w</p:attrName>
                                        </p:attrNameLst>
                                      </p:cBhvr>
                                      <p:tavLst>
                                        <p:tav tm="0">
                                          <p:val>
                                            <p:fltVal val="0"/>
                                          </p:val>
                                        </p:tav>
                                        <p:tav tm="100000">
                                          <p:val>
                                            <p:strVal val="#ppt_w"/>
                                          </p:val>
                                        </p:tav>
                                      </p:tavLst>
                                    </p:anim>
                                    <p:anim calcmode="lin" valueType="num">
                                      <p:cBhvr>
                                        <p:cTn id="28" dur="1000" fill="hold"/>
                                        <p:tgtEl>
                                          <p:spTgt spid="2054"/>
                                        </p:tgtEl>
                                        <p:attrNameLst>
                                          <p:attrName>ppt_h</p:attrName>
                                        </p:attrNameLst>
                                      </p:cBhvr>
                                      <p:tavLst>
                                        <p:tav tm="0">
                                          <p:val>
                                            <p:fltVal val="0"/>
                                          </p:val>
                                        </p:tav>
                                        <p:tav tm="100000">
                                          <p:val>
                                            <p:strVal val="#ppt_h"/>
                                          </p:val>
                                        </p:tav>
                                      </p:tavLst>
                                    </p:anim>
                                    <p:anim calcmode="lin" valueType="num">
                                      <p:cBhvr>
                                        <p:cTn id="29" dur="1000" fill="hold"/>
                                        <p:tgtEl>
                                          <p:spTgt spid="2054"/>
                                        </p:tgtEl>
                                        <p:attrNameLst>
                                          <p:attrName>ppt_x</p:attrName>
                                        </p:attrNameLst>
                                      </p:cBhvr>
                                      <p:tavLst>
                                        <p:tav tm="0">
                                          <p:val>
                                            <p:fltVal val="0.5"/>
                                          </p:val>
                                        </p:tav>
                                        <p:tav tm="100000">
                                          <p:val>
                                            <p:strVal val="#ppt_x"/>
                                          </p:val>
                                        </p:tav>
                                      </p:tavLst>
                                    </p:anim>
                                    <p:anim calcmode="lin" valueType="num">
                                      <p:cBhvr>
                                        <p:cTn id="30" dur="1000" fill="hold"/>
                                        <p:tgtEl>
                                          <p:spTgt spid="2054"/>
                                        </p:tgtEl>
                                        <p:attrNameLst>
                                          <p:attrName>ppt_y</p:attrName>
                                        </p:attrNameLst>
                                      </p:cBhvr>
                                      <p:tavLst>
                                        <p:tav tm="0">
                                          <p:val>
                                            <p:fltVal val="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056"/>
                                        </p:tgtEl>
                                        <p:attrNameLst>
                                          <p:attrName>style.visibility</p:attrName>
                                        </p:attrNameLst>
                                      </p:cBhvr>
                                      <p:to>
                                        <p:strVal val="visible"/>
                                      </p:to>
                                    </p:set>
                                    <p:anim calcmode="lin" valueType="num">
                                      <p:cBhvr>
                                        <p:cTn id="35" dur="1000" fill="hold"/>
                                        <p:tgtEl>
                                          <p:spTgt spid="2056"/>
                                        </p:tgtEl>
                                        <p:attrNameLst>
                                          <p:attrName>ppt_x</p:attrName>
                                        </p:attrNameLst>
                                      </p:cBhvr>
                                      <p:tavLst>
                                        <p:tav tm="0">
                                          <p:val>
                                            <p:strVal val="#ppt_x-#ppt_w/2"/>
                                          </p:val>
                                        </p:tav>
                                        <p:tav tm="100000">
                                          <p:val>
                                            <p:strVal val="#ppt_x"/>
                                          </p:val>
                                        </p:tav>
                                      </p:tavLst>
                                    </p:anim>
                                    <p:anim calcmode="lin" valueType="num">
                                      <p:cBhvr>
                                        <p:cTn id="36" dur="1000" fill="hold"/>
                                        <p:tgtEl>
                                          <p:spTgt spid="2056"/>
                                        </p:tgtEl>
                                        <p:attrNameLst>
                                          <p:attrName>ppt_y</p:attrName>
                                        </p:attrNameLst>
                                      </p:cBhvr>
                                      <p:tavLst>
                                        <p:tav tm="0">
                                          <p:val>
                                            <p:strVal val="#ppt_y"/>
                                          </p:val>
                                        </p:tav>
                                        <p:tav tm="100000">
                                          <p:val>
                                            <p:strVal val="#ppt_y"/>
                                          </p:val>
                                        </p:tav>
                                      </p:tavLst>
                                    </p:anim>
                                    <p:anim calcmode="lin" valueType="num">
                                      <p:cBhvr>
                                        <p:cTn id="37" dur="1000" fill="hold"/>
                                        <p:tgtEl>
                                          <p:spTgt spid="2056"/>
                                        </p:tgtEl>
                                        <p:attrNameLst>
                                          <p:attrName>ppt_w</p:attrName>
                                        </p:attrNameLst>
                                      </p:cBhvr>
                                      <p:tavLst>
                                        <p:tav tm="0">
                                          <p:val>
                                            <p:fltVal val="0"/>
                                          </p:val>
                                        </p:tav>
                                        <p:tav tm="100000">
                                          <p:val>
                                            <p:strVal val="#ppt_w"/>
                                          </p:val>
                                        </p:tav>
                                      </p:tavLst>
                                    </p:anim>
                                    <p:anim calcmode="lin" valueType="num">
                                      <p:cBhvr>
                                        <p:cTn id="38" dur="1000" fill="hold"/>
                                        <p:tgtEl>
                                          <p:spTgt spid="20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3" grpId="0" animBg="1"/>
      <p:bldP spid="2055" grpId="0" animBg="1" autoUpdateAnimBg="0"/>
      <p:bldP spid="205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E36B40-0B53-1B4E-548E-6FC02521B8F2}"/>
              </a:ext>
            </a:extLst>
          </p:cNvPr>
          <p:cNvSpPr>
            <a:spLocks noGrp="1" noChangeArrowheads="1"/>
          </p:cNvSpPr>
          <p:nvPr>
            <p:ph type="title"/>
          </p:nvPr>
        </p:nvSpPr>
        <p:spPr>
          <a:xfrm>
            <a:off x="0" y="0"/>
            <a:ext cx="9144000" cy="9144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5</a:t>
            </a:r>
            <a:endParaRPr lang="es-ES_tradnl" sz="2400" dirty="0"/>
          </a:p>
        </p:txBody>
      </p:sp>
      <p:sp>
        <p:nvSpPr>
          <p:cNvPr id="3075" name="Text Box 3">
            <a:extLst>
              <a:ext uri="{FF2B5EF4-FFF2-40B4-BE49-F238E27FC236}">
                <a16:creationId xmlns:a16="http://schemas.microsoft.com/office/drawing/2014/main" id="{2FE55BDB-85EF-8A52-8BD5-F72682B8644A}"/>
              </a:ext>
            </a:extLst>
          </p:cNvPr>
          <p:cNvSpPr txBox="1">
            <a:spLocks noChangeArrowheads="1"/>
          </p:cNvSpPr>
          <p:nvPr/>
        </p:nvSpPr>
        <p:spPr bwMode="auto">
          <a:xfrm>
            <a:off x="323850" y="1066800"/>
            <a:ext cx="8351838" cy="1570038"/>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L’uomo si distingue dagli altri animali perchè </a:t>
            </a:r>
            <a:r>
              <a:rPr lang="es-ES_tradnl" altLang="it-IT" b="1" i="1">
                <a:solidFill>
                  <a:srgbClr val="C00000"/>
                </a:solidFill>
              </a:rPr>
              <a:t>pensa</a:t>
            </a:r>
            <a:r>
              <a:rPr lang="es-ES_tradnl" altLang="it-IT"/>
              <a:t>, è </a:t>
            </a:r>
            <a:r>
              <a:rPr lang="es-ES_tradnl" altLang="it-IT" b="1" i="1">
                <a:solidFill>
                  <a:srgbClr val="C00000"/>
                </a:solidFill>
              </a:rPr>
              <a:t>sociale</a:t>
            </a:r>
            <a:r>
              <a:rPr lang="es-ES_tradnl" altLang="it-IT"/>
              <a:t> e </a:t>
            </a:r>
            <a:r>
              <a:rPr lang="es-ES_tradnl" altLang="it-IT" b="1" i="1">
                <a:solidFill>
                  <a:srgbClr val="C00000"/>
                </a:solidFill>
              </a:rPr>
              <a:t>deve vivere eticamente</a:t>
            </a:r>
            <a:r>
              <a:rPr lang="es-ES_tradnl" altLang="it-IT"/>
              <a:t>. Essendo un essere intelligente e libero,</a:t>
            </a:r>
          </a:p>
          <a:p>
            <a:r>
              <a:rPr lang="es-ES_tradnl" altLang="it-IT"/>
              <a:t>deve orientare i suoi atti in </a:t>
            </a:r>
            <a:r>
              <a:rPr lang="es-ES_tradnl" altLang="it-IT" b="1">
                <a:solidFill>
                  <a:srgbClr val="008000"/>
                </a:solidFill>
              </a:rPr>
              <a:t>modo razionale</a:t>
            </a:r>
            <a:r>
              <a:rPr lang="es-ES_tradnl" altLang="it-IT"/>
              <a:t>, con pieno uso della</a:t>
            </a:r>
          </a:p>
          <a:p>
            <a:r>
              <a:rPr lang="es-ES_tradnl" altLang="it-IT"/>
              <a:t>sua intelligenza e della sua libertà </a:t>
            </a:r>
            <a:r>
              <a:rPr lang="es-ES_tradnl" altLang="it-IT" b="1">
                <a:solidFill>
                  <a:srgbClr val="CC0066"/>
                </a:solidFill>
              </a:rPr>
              <a:t>responsabile</a:t>
            </a:r>
            <a:r>
              <a:rPr lang="es-ES_tradnl" altLang="it-IT"/>
              <a:t>.</a:t>
            </a:r>
          </a:p>
        </p:txBody>
      </p:sp>
      <p:sp>
        <p:nvSpPr>
          <p:cNvPr id="3076" name="Text Box 4">
            <a:extLst>
              <a:ext uri="{FF2B5EF4-FFF2-40B4-BE49-F238E27FC236}">
                <a16:creationId xmlns:a16="http://schemas.microsoft.com/office/drawing/2014/main" id="{F3307381-300A-0AD6-5CCC-89278692E7A4}"/>
              </a:ext>
            </a:extLst>
          </p:cNvPr>
          <p:cNvSpPr txBox="1">
            <a:spLocks noChangeArrowheads="1"/>
          </p:cNvSpPr>
          <p:nvPr/>
        </p:nvSpPr>
        <p:spPr bwMode="auto">
          <a:xfrm>
            <a:off x="323850" y="3848100"/>
            <a:ext cx="8362950" cy="2676525"/>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Quando si afferma che le norme morali sono imposte da agenti </a:t>
            </a:r>
            <a:r>
              <a:rPr lang="es-ES_tradnl" altLang="it-IT" b="1">
                <a:solidFill>
                  <a:srgbClr val="CC0000"/>
                </a:solidFill>
              </a:rPr>
              <a:t>esterni</a:t>
            </a:r>
            <a:r>
              <a:rPr lang="es-ES_tradnl" altLang="it-IT"/>
              <a:t> (famiglia, società, Stato, Religione, ecc.) sicchè </a:t>
            </a:r>
            <a:r>
              <a:rPr lang="es-ES_tradnl" altLang="it-IT" b="1">
                <a:solidFill>
                  <a:srgbClr val="FF0000"/>
                </a:solidFill>
              </a:rPr>
              <a:t>tolgono</a:t>
            </a:r>
            <a:r>
              <a:rPr lang="es-ES_tradnl" altLang="it-IT"/>
              <a:t> all’essere umano la </a:t>
            </a:r>
            <a:r>
              <a:rPr lang="es-ES_tradnl" altLang="it-IT" b="1">
                <a:solidFill>
                  <a:srgbClr val="CC0000"/>
                </a:solidFill>
              </a:rPr>
              <a:t>libertà</a:t>
            </a:r>
            <a:r>
              <a:rPr lang="es-ES_tradnl" altLang="it-IT"/>
              <a:t>, allora o si nega la scienza morale, o si propone una dottrina etica che fa dipendere il giudizio morale dalle</a:t>
            </a:r>
          </a:p>
          <a:p>
            <a:pPr algn="just"/>
            <a:r>
              <a:rPr lang="es-ES_tradnl" altLang="it-IT" b="1">
                <a:solidFill>
                  <a:srgbClr val="008000"/>
                </a:solidFill>
              </a:rPr>
              <a:t>circostanze</a:t>
            </a:r>
            <a:r>
              <a:rPr lang="es-ES_tradnl" altLang="it-IT"/>
              <a:t>, dal </a:t>
            </a:r>
            <a:r>
              <a:rPr lang="es-ES_tradnl" altLang="it-IT" b="1">
                <a:solidFill>
                  <a:srgbClr val="008000"/>
                </a:solidFill>
              </a:rPr>
              <a:t>fine</a:t>
            </a:r>
            <a:r>
              <a:rPr lang="es-ES_tradnl" altLang="it-IT"/>
              <a:t> che uno si propone nell’agire, dalle </a:t>
            </a:r>
            <a:r>
              <a:rPr lang="es-ES_tradnl" altLang="it-IT" b="1">
                <a:solidFill>
                  <a:srgbClr val="008000"/>
                </a:solidFill>
              </a:rPr>
              <a:t>conseguenze</a:t>
            </a:r>
            <a:r>
              <a:rPr lang="es-ES_tradnl" altLang="it-IT"/>
              <a:t> che derivano dall’azione, dalle </a:t>
            </a:r>
            <a:r>
              <a:rPr lang="es-ES_tradnl" altLang="it-IT" b="1">
                <a:solidFill>
                  <a:srgbClr val="008000"/>
                </a:solidFill>
              </a:rPr>
              <a:t>consuetudini</a:t>
            </a:r>
            <a:r>
              <a:rPr lang="es-ES_tradnl" altLang="it-IT"/>
              <a:t> di ogni </a:t>
            </a:r>
            <a:r>
              <a:rPr lang="es-ES_tradnl" altLang="it-IT" b="1">
                <a:solidFill>
                  <a:srgbClr val="008000"/>
                </a:solidFill>
              </a:rPr>
              <a:t>società </a:t>
            </a:r>
            <a:r>
              <a:rPr lang="es-ES_tradnl" altLang="it-IT"/>
              <a:t>o dalle </a:t>
            </a:r>
            <a:r>
              <a:rPr lang="es-ES_tradnl" altLang="it-IT" b="1">
                <a:solidFill>
                  <a:srgbClr val="008000"/>
                </a:solidFill>
              </a:rPr>
              <a:t>valutazioni sociali</a:t>
            </a:r>
            <a:r>
              <a:rPr lang="es-ES_tradnl" altLang="it-IT"/>
              <a:t> di ogni singola epoca storica.</a:t>
            </a:r>
          </a:p>
        </p:txBody>
      </p:sp>
      <p:sp>
        <p:nvSpPr>
          <p:cNvPr id="3078" name="AutoShape 6">
            <a:extLst>
              <a:ext uri="{FF2B5EF4-FFF2-40B4-BE49-F238E27FC236}">
                <a16:creationId xmlns:a16="http://schemas.microsoft.com/office/drawing/2014/main" id="{37E8B75C-2A19-3313-4034-836A9DBE6AEB}"/>
              </a:ext>
            </a:extLst>
          </p:cNvPr>
          <p:cNvSpPr>
            <a:spLocks noChangeArrowheads="1"/>
          </p:cNvSpPr>
          <p:nvPr/>
        </p:nvSpPr>
        <p:spPr bwMode="auto">
          <a:xfrm>
            <a:off x="4259263" y="2806700"/>
            <a:ext cx="457200" cy="838200"/>
          </a:xfrm>
          <a:prstGeom prst="upDownArrowCallout">
            <a:avLst>
              <a:gd name="adj1" fmla="val 25000"/>
              <a:gd name="adj2" fmla="val 25000"/>
              <a:gd name="adj3" fmla="val 22917"/>
              <a:gd name="adj4" fmla="val 50000"/>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9462" name="Text Box 7">
            <a:extLst>
              <a:ext uri="{FF2B5EF4-FFF2-40B4-BE49-F238E27FC236}">
                <a16:creationId xmlns:a16="http://schemas.microsoft.com/office/drawing/2014/main" id="{047D32BC-716D-CCFE-5F50-2C9C69F14124}"/>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3078"/>
                                        </p:tgtEl>
                                        <p:attrNameLst>
                                          <p:attrName>style.visibility</p:attrName>
                                        </p:attrNameLst>
                                      </p:cBhvr>
                                      <p:to>
                                        <p:strVal val="visible"/>
                                      </p:to>
                                    </p:set>
                                    <p:anim to="" calcmode="lin" valueType="num">
                                      <p:cBhvr>
                                        <p:cTn id="11" dur="1" fill="hold"/>
                                        <p:tgtEl>
                                          <p:spTgt spid="3078"/>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checkerboard(across)">
                                      <p:cBhvr>
                                        <p:cTn id="1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autoUpdateAnimBg="0"/>
      <p:bldP spid="30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03F2E7-2CBD-472B-1EE0-6095A625ACCF}"/>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6</a:t>
            </a:r>
            <a:endParaRPr lang="es-ES_tradnl" sz="2400" dirty="0"/>
          </a:p>
        </p:txBody>
      </p:sp>
      <p:sp>
        <p:nvSpPr>
          <p:cNvPr id="4102" name="Text Box 6">
            <a:extLst>
              <a:ext uri="{FF2B5EF4-FFF2-40B4-BE49-F238E27FC236}">
                <a16:creationId xmlns:a16="http://schemas.microsoft.com/office/drawing/2014/main" id="{EE2FD3EB-415C-094B-E76F-E8417C35BC8C}"/>
              </a:ext>
            </a:extLst>
          </p:cNvPr>
          <p:cNvSpPr txBox="1">
            <a:spLocks noChangeArrowheads="1"/>
          </p:cNvSpPr>
          <p:nvPr/>
        </p:nvSpPr>
        <p:spPr bwMode="auto">
          <a:xfrm>
            <a:off x="395288" y="990600"/>
            <a:ext cx="8280400" cy="1200150"/>
          </a:xfrm>
          <a:prstGeom prst="rect">
            <a:avLst/>
          </a:prstGeom>
          <a:noFill/>
          <a:ln w="57150" cmpd="thinThick">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Esiste un’intima relazione fra </a:t>
            </a:r>
            <a:r>
              <a:rPr lang="es-ES_tradnl" altLang="it-IT" b="1">
                <a:solidFill>
                  <a:srgbClr val="CC0000"/>
                </a:solidFill>
              </a:rPr>
              <a:t>Etica</a:t>
            </a:r>
            <a:r>
              <a:rPr lang="es-ES_tradnl" altLang="it-IT"/>
              <a:t> e </a:t>
            </a:r>
            <a:r>
              <a:rPr lang="es-ES_tradnl" altLang="it-IT" b="1">
                <a:solidFill>
                  <a:srgbClr val="CC0000"/>
                </a:solidFill>
              </a:rPr>
              <a:t>Antropologia</a:t>
            </a:r>
            <a:r>
              <a:rPr lang="es-ES_tradnl" altLang="it-IT"/>
              <a:t>: il comportamento che si propone ed esige all’uomo </a:t>
            </a:r>
            <a:r>
              <a:rPr lang="es-ES_tradnl" altLang="it-IT" b="1">
                <a:solidFill>
                  <a:srgbClr val="008000"/>
                </a:solidFill>
              </a:rPr>
              <a:t>dipende</a:t>
            </a:r>
            <a:r>
              <a:rPr lang="es-ES_tradnl" altLang="it-IT"/>
              <a:t> dal</a:t>
            </a:r>
          </a:p>
          <a:p>
            <a:pPr algn="just"/>
            <a:r>
              <a:rPr lang="es-ES_tradnl" altLang="it-IT"/>
              <a:t>concetto che di lui si ha.</a:t>
            </a:r>
          </a:p>
        </p:txBody>
      </p:sp>
      <p:sp>
        <p:nvSpPr>
          <p:cNvPr id="4103" name="Oval 7">
            <a:extLst>
              <a:ext uri="{FF2B5EF4-FFF2-40B4-BE49-F238E27FC236}">
                <a16:creationId xmlns:a16="http://schemas.microsoft.com/office/drawing/2014/main" id="{E464B1EF-9ED2-F87B-7469-EDD800EEABC6}"/>
              </a:ext>
            </a:extLst>
          </p:cNvPr>
          <p:cNvSpPr>
            <a:spLocks noChangeArrowheads="1"/>
          </p:cNvSpPr>
          <p:nvPr/>
        </p:nvSpPr>
        <p:spPr bwMode="auto">
          <a:xfrm>
            <a:off x="381000" y="3352800"/>
            <a:ext cx="914400" cy="914400"/>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4105" name="Text Box 9">
            <a:extLst>
              <a:ext uri="{FF2B5EF4-FFF2-40B4-BE49-F238E27FC236}">
                <a16:creationId xmlns:a16="http://schemas.microsoft.com/office/drawing/2014/main" id="{626FE590-9047-4A71-B182-3FF9F8ED7010}"/>
              </a:ext>
            </a:extLst>
          </p:cNvPr>
          <p:cNvSpPr txBox="1">
            <a:spLocks noChangeArrowheads="1"/>
          </p:cNvSpPr>
          <p:nvPr/>
        </p:nvSpPr>
        <p:spPr bwMode="auto">
          <a:xfrm>
            <a:off x="1676400" y="3352800"/>
            <a:ext cx="7288213" cy="1200150"/>
          </a:xfrm>
          <a:prstGeom prst="rect">
            <a:avLst/>
          </a:prstGeom>
          <a:noFill/>
          <a:ln w="57150" cmpd="thinThick">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L’uomo riflette nel suo stesso essere l’</a:t>
            </a:r>
            <a:r>
              <a:rPr lang="es-ES_tradnl" altLang="it-IT" b="1">
                <a:solidFill>
                  <a:srgbClr val="CC0000"/>
                </a:solidFill>
              </a:rPr>
              <a:t>immagine</a:t>
            </a:r>
            <a:r>
              <a:rPr lang="es-ES_tradnl" altLang="it-IT"/>
              <a:t> di Dio</a:t>
            </a:r>
          </a:p>
          <a:p>
            <a:r>
              <a:rPr lang="es-ES_tradnl" altLang="it-IT"/>
              <a:t>(creazione). Deve agire in modo conforme a questa </a:t>
            </a:r>
            <a:r>
              <a:rPr lang="es-ES_tradnl" altLang="it-IT" b="1">
                <a:solidFill>
                  <a:srgbClr val="008000"/>
                </a:solidFill>
              </a:rPr>
              <a:t>dignità</a:t>
            </a:r>
            <a:r>
              <a:rPr lang="es-ES_tradnl" altLang="it-IT"/>
              <a:t>.</a:t>
            </a:r>
          </a:p>
        </p:txBody>
      </p:sp>
      <p:sp>
        <p:nvSpPr>
          <p:cNvPr id="4106" name="Oval 10">
            <a:extLst>
              <a:ext uri="{FF2B5EF4-FFF2-40B4-BE49-F238E27FC236}">
                <a16:creationId xmlns:a16="http://schemas.microsoft.com/office/drawing/2014/main" id="{A13489FA-E20C-570D-CC60-BD425E4F12EB}"/>
              </a:ext>
            </a:extLst>
          </p:cNvPr>
          <p:cNvSpPr>
            <a:spLocks noChangeArrowheads="1"/>
          </p:cNvSpPr>
          <p:nvPr/>
        </p:nvSpPr>
        <p:spPr bwMode="auto">
          <a:xfrm>
            <a:off x="381000" y="4953000"/>
            <a:ext cx="914400" cy="914400"/>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4108" name="Text Box 12">
            <a:extLst>
              <a:ext uri="{FF2B5EF4-FFF2-40B4-BE49-F238E27FC236}">
                <a16:creationId xmlns:a16="http://schemas.microsoft.com/office/drawing/2014/main" id="{268D2A32-46A5-8029-04DD-38E73D173130}"/>
              </a:ext>
            </a:extLst>
          </p:cNvPr>
          <p:cNvSpPr txBox="1">
            <a:spLocks noChangeArrowheads="1"/>
          </p:cNvSpPr>
          <p:nvPr/>
        </p:nvSpPr>
        <p:spPr bwMode="auto">
          <a:xfrm>
            <a:off x="1676400" y="4883150"/>
            <a:ext cx="7288213" cy="1570038"/>
          </a:xfrm>
          <a:prstGeom prst="rect">
            <a:avLst/>
          </a:prstGeom>
          <a:noFill/>
          <a:ln w="57150" cmpd="thinThick">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Novità della </a:t>
            </a:r>
            <a:r>
              <a:rPr lang="es-ES_tradnl" altLang="it-IT" b="1">
                <a:solidFill>
                  <a:srgbClr val="CC0000"/>
                </a:solidFill>
              </a:rPr>
              <a:t>grazia battesimale</a:t>
            </a:r>
            <a:r>
              <a:rPr lang="es-ES_tradnl" altLang="it-IT"/>
              <a:t>: ci fa </a:t>
            </a:r>
            <a:r>
              <a:rPr lang="es-ES_tradnl" altLang="it-IT" b="1">
                <a:solidFill>
                  <a:srgbClr val="008000"/>
                </a:solidFill>
              </a:rPr>
              <a:t>figli di Dio </a:t>
            </a:r>
            <a:r>
              <a:rPr lang="es-ES_tradnl" altLang="it-IT"/>
              <a:t>nel Figlio, partecipi della </a:t>
            </a:r>
            <a:r>
              <a:rPr lang="es-ES_tradnl" altLang="it-IT" b="1">
                <a:solidFill>
                  <a:srgbClr val="008000"/>
                </a:solidFill>
              </a:rPr>
              <a:t>natura divina</a:t>
            </a:r>
            <a:r>
              <a:rPr lang="es-ES_tradnl" altLang="it-IT"/>
              <a:t>, ci </a:t>
            </a:r>
            <a:r>
              <a:rPr lang="es-ES_tradnl" altLang="it-IT" b="1">
                <a:solidFill>
                  <a:srgbClr val="008000"/>
                </a:solidFill>
              </a:rPr>
              <a:t>identifica</a:t>
            </a:r>
            <a:r>
              <a:rPr lang="es-ES_tradnl" altLang="it-IT"/>
              <a:t> con Cristo. Per questo “</a:t>
            </a:r>
            <a:r>
              <a:rPr lang="es-ES_tradnl" altLang="it-IT" i="1"/>
              <a:t>dobbiamo comportarci come lui si è comportato</a:t>
            </a:r>
            <a:r>
              <a:rPr lang="es-ES_tradnl" altLang="it-IT"/>
              <a:t>” (1 </a:t>
            </a:r>
            <a:r>
              <a:rPr lang="es-ES_tradnl" altLang="it-IT" i="1"/>
              <a:t>Gv</a:t>
            </a:r>
            <a:r>
              <a:rPr lang="es-ES_tradnl" altLang="it-IT"/>
              <a:t> 2, 6), seguire i suoi passi.</a:t>
            </a:r>
          </a:p>
        </p:txBody>
      </p:sp>
      <p:sp>
        <p:nvSpPr>
          <p:cNvPr id="4109" name="AutoShape 13">
            <a:extLst>
              <a:ext uri="{FF2B5EF4-FFF2-40B4-BE49-F238E27FC236}">
                <a16:creationId xmlns:a16="http://schemas.microsoft.com/office/drawing/2014/main" id="{90C91A2A-5AF8-C16B-96E6-B595CA7FFAD3}"/>
              </a:ext>
            </a:extLst>
          </p:cNvPr>
          <p:cNvSpPr>
            <a:spLocks noChangeArrowheads="1"/>
          </p:cNvSpPr>
          <p:nvPr/>
        </p:nvSpPr>
        <p:spPr bwMode="auto">
          <a:xfrm>
            <a:off x="1828800" y="25146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4110" name="Text Box 14">
            <a:extLst>
              <a:ext uri="{FF2B5EF4-FFF2-40B4-BE49-F238E27FC236}">
                <a16:creationId xmlns:a16="http://schemas.microsoft.com/office/drawing/2014/main" id="{0687715E-9E84-376C-1465-ECABEEE132C4}"/>
              </a:ext>
            </a:extLst>
          </p:cNvPr>
          <p:cNvSpPr txBox="1">
            <a:spLocks noChangeArrowheads="1"/>
          </p:cNvSpPr>
          <p:nvPr/>
        </p:nvSpPr>
        <p:spPr bwMode="auto">
          <a:xfrm>
            <a:off x="3733800" y="2514600"/>
            <a:ext cx="374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800" b="1">
                <a:solidFill>
                  <a:srgbClr val="CC0000"/>
                </a:solidFill>
              </a:rPr>
              <a:t>Antropologia cristiana</a:t>
            </a:r>
            <a:r>
              <a:rPr lang="es-ES_tradnl" altLang="it-IT" b="1">
                <a:solidFill>
                  <a:srgbClr val="CC0000"/>
                </a:solidFill>
              </a:rPr>
              <a:t>:</a:t>
            </a:r>
            <a:endParaRPr lang="es-ES_tradnl" altLang="it-IT"/>
          </a:p>
        </p:txBody>
      </p:sp>
      <p:sp>
        <p:nvSpPr>
          <p:cNvPr id="20490" name="Text Box 15">
            <a:extLst>
              <a:ext uri="{FF2B5EF4-FFF2-40B4-BE49-F238E27FC236}">
                <a16:creationId xmlns:a16="http://schemas.microsoft.com/office/drawing/2014/main" id="{E254EC0B-B19C-2C7C-1FAC-B03B939340F7}"/>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strips(upRight)">
                                      <p:cBhvr>
                                        <p:cTn id="7" dur="10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09"/>
                                        </p:tgtEl>
                                        <p:attrNameLst>
                                          <p:attrName>style.visibility</p:attrName>
                                        </p:attrNameLst>
                                      </p:cBhvr>
                                      <p:to>
                                        <p:strVal val="visible"/>
                                      </p:to>
                                    </p:set>
                                    <p:anim calcmode="lin" valueType="num">
                                      <p:cBhvr additive="base">
                                        <p:cTn id="12" dur="1000" fill="hold"/>
                                        <p:tgtEl>
                                          <p:spTgt spid="4109"/>
                                        </p:tgtEl>
                                        <p:attrNameLst>
                                          <p:attrName>ppt_x</p:attrName>
                                        </p:attrNameLst>
                                      </p:cBhvr>
                                      <p:tavLst>
                                        <p:tav tm="0">
                                          <p:val>
                                            <p:strVal val="0-#ppt_w/2"/>
                                          </p:val>
                                        </p:tav>
                                        <p:tav tm="100000">
                                          <p:val>
                                            <p:strVal val="#ppt_x"/>
                                          </p:val>
                                        </p:tav>
                                      </p:tavLst>
                                    </p:anim>
                                    <p:anim calcmode="lin" valueType="num">
                                      <p:cBhvr additive="base">
                                        <p:cTn id="13" dur="1000" fill="hold"/>
                                        <p:tgtEl>
                                          <p:spTgt spid="410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8" presetClass="entr" presetSubtype="6" fill="hold" grpId="0" nodeType="afterEffect">
                                  <p:stCondLst>
                                    <p:cond delay="0"/>
                                  </p:stCondLst>
                                  <p:iterate type="wd">
                                    <p:tmPct val="100000"/>
                                  </p:iterate>
                                  <p:childTnLst>
                                    <p:set>
                                      <p:cBhvr>
                                        <p:cTn id="16" dur="1" fill="hold">
                                          <p:stCondLst>
                                            <p:cond delay="0"/>
                                          </p:stCondLst>
                                        </p:cTn>
                                        <p:tgtEl>
                                          <p:spTgt spid="4110"/>
                                        </p:tgtEl>
                                        <p:attrNameLst>
                                          <p:attrName>style.visibility</p:attrName>
                                        </p:attrNameLst>
                                      </p:cBhvr>
                                      <p:to>
                                        <p:strVal val="visible"/>
                                      </p:to>
                                    </p:set>
                                    <p:animEffect transition="in" filter="strips(downRight)">
                                      <p:cBhvr>
                                        <p:cTn id="17" dur="300"/>
                                        <p:tgtEl>
                                          <p:spTgt spid="41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additive="base">
                                        <p:cTn id="22" dur="1000" fill="hold"/>
                                        <p:tgtEl>
                                          <p:spTgt spid="4103"/>
                                        </p:tgtEl>
                                        <p:attrNameLst>
                                          <p:attrName>ppt_x</p:attrName>
                                        </p:attrNameLst>
                                      </p:cBhvr>
                                      <p:tavLst>
                                        <p:tav tm="0">
                                          <p:val>
                                            <p:strVal val="0-#ppt_w/2"/>
                                          </p:val>
                                        </p:tav>
                                        <p:tav tm="100000">
                                          <p:val>
                                            <p:strVal val="#ppt_x"/>
                                          </p:val>
                                        </p:tav>
                                      </p:tavLst>
                                    </p:anim>
                                    <p:anim calcmode="lin" valueType="num">
                                      <p:cBhvr additive="base">
                                        <p:cTn id="23" dur="1000" fill="hold"/>
                                        <p:tgtEl>
                                          <p:spTgt spid="410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2" presetClass="entr" presetSubtype="2" fill="hold" grpId="0" nodeType="after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slide(fromRight)">
                                      <p:cBhvr>
                                        <p:cTn id="27" dur="1000"/>
                                        <p:tgtEl>
                                          <p:spTgt spid="41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106"/>
                                        </p:tgtEl>
                                        <p:attrNameLst>
                                          <p:attrName>style.visibility</p:attrName>
                                        </p:attrNameLst>
                                      </p:cBhvr>
                                      <p:to>
                                        <p:strVal val="visible"/>
                                      </p:to>
                                    </p:set>
                                    <p:anim calcmode="lin" valueType="num">
                                      <p:cBhvr additive="base">
                                        <p:cTn id="32" dur="1000" fill="hold"/>
                                        <p:tgtEl>
                                          <p:spTgt spid="4106"/>
                                        </p:tgtEl>
                                        <p:attrNameLst>
                                          <p:attrName>ppt_x</p:attrName>
                                        </p:attrNameLst>
                                      </p:cBhvr>
                                      <p:tavLst>
                                        <p:tav tm="0">
                                          <p:val>
                                            <p:strVal val="0-#ppt_w/2"/>
                                          </p:val>
                                        </p:tav>
                                        <p:tav tm="100000">
                                          <p:val>
                                            <p:strVal val="#ppt_x"/>
                                          </p:val>
                                        </p:tav>
                                      </p:tavLst>
                                    </p:anim>
                                    <p:anim calcmode="lin" valueType="num">
                                      <p:cBhvr additive="base">
                                        <p:cTn id="33" dur="1000" fill="hold"/>
                                        <p:tgtEl>
                                          <p:spTgt spid="410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12" presetClass="entr" presetSubtype="2" fill="hold" grpId="0" nodeType="after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slide(fromRight)">
                                      <p:cBhvr>
                                        <p:cTn id="37"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autoUpdateAnimBg="0"/>
      <p:bldP spid="4103" grpId="0" animBg="1" autoUpdateAnimBg="0"/>
      <p:bldP spid="4105" grpId="0" animBg="1" autoUpdateAnimBg="0"/>
      <p:bldP spid="4106" grpId="0" animBg="1" autoUpdateAnimBg="0"/>
      <p:bldP spid="4108" grpId="0" animBg="1" autoUpdateAnimBg="0"/>
      <p:bldP spid="4109" grpId="0" animBg="1"/>
      <p:bldP spid="411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DCB4F5D-676C-E652-F5B2-A9E6F7F15FCE}"/>
              </a:ext>
            </a:extLst>
          </p:cNvPr>
          <p:cNvSpPr>
            <a:spLocks noGrp="1" noChangeArrowheads="1"/>
          </p:cNvSpPr>
          <p:nvPr>
            <p:ph type="title"/>
          </p:nvPr>
        </p:nvSpPr>
        <p:spPr>
          <a:xfrm>
            <a:off x="0" y="0"/>
            <a:ext cx="9144000" cy="7620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7</a:t>
            </a:r>
            <a:endParaRPr lang="es-ES_tradnl" sz="2400" dirty="0"/>
          </a:p>
        </p:txBody>
      </p:sp>
      <p:sp>
        <p:nvSpPr>
          <p:cNvPr id="21507" name="Text Box 3">
            <a:extLst>
              <a:ext uri="{FF2B5EF4-FFF2-40B4-BE49-F238E27FC236}">
                <a16:creationId xmlns:a16="http://schemas.microsoft.com/office/drawing/2014/main" id="{7EC752E1-E994-3963-F62D-4BE885030BBF}"/>
              </a:ext>
            </a:extLst>
          </p:cNvPr>
          <p:cNvSpPr txBox="1">
            <a:spLocks noChangeArrowheads="1"/>
          </p:cNvSpPr>
          <p:nvPr/>
        </p:nvSpPr>
        <p:spPr bwMode="auto">
          <a:xfrm>
            <a:off x="0" y="68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Altre caratteristiche della antropologia cristiana:</a:t>
            </a:r>
            <a:endParaRPr lang="es-ES_tradnl" altLang="it-IT"/>
          </a:p>
        </p:txBody>
      </p:sp>
      <p:sp>
        <p:nvSpPr>
          <p:cNvPr id="5124" name="AutoShape 4">
            <a:extLst>
              <a:ext uri="{FF2B5EF4-FFF2-40B4-BE49-F238E27FC236}">
                <a16:creationId xmlns:a16="http://schemas.microsoft.com/office/drawing/2014/main" id="{278C88E4-8437-1780-F183-836BD73B1B1D}"/>
              </a:ext>
            </a:extLst>
          </p:cNvPr>
          <p:cNvSpPr>
            <a:spLocks noChangeArrowheads="1"/>
          </p:cNvSpPr>
          <p:nvPr/>
        </p:nvSpPr>
        <p:spPr bwMode="auto">
          <a:xfrm>
            <a:off x="304800" y="1524000"/>
            <a:ext cx="914400" cy="609600"/>
          </a:xfrm>
          <a:prstGeom prst="flowChartPredefinedProcess">
            <a:avLst/>
          </a:prstGeom>
          <a:solidFill>
            <a:schemeClr val="accent2"/>
          </a:solidFill>
          <a:ln w="9525">
            <a:solidFill>
              <a:srgbClr val="CC0066"/>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a</a:t>
            </a:r>
            <a:endParaRPr lang="es-ES_tradnl" altLang="it-IT"/>
          </a:p>
        </p:txBody>
      </p:sp>
      <p:sp>
        <p:nvSpPr>
          <p:cNvPr id="5125" name="Text Box 5">
            <a:extLst>
              <a:ext uri="{FF2B5EF4-FFF2-40B4-BE49-F238E27FC236}">
                <a16:creationId xmlns:a16="http://schemas.microsoft.com/office/drawing/2014/main" id="{A1AE718A-5054-5284-039F-8B83FEC7BF99}"/>
              </a:ext>
            </a:extLst>
          </p:cNvPr>
          <p:cNvSpPr txBox="1">
            <a:spLocks noChangeArrowheads="1"/>
          </p:cNvSpPr>
          <p:nvPr/>
        </p:nvSpPr>
        <p:spPr bwMode="auto">
          <a:xfrm>
            <a:off x="1476375" y="1125538"/>
            <a:ext cx="7367588" cy="1568450"/>
          </a:xfrm>
          <a:prstGeom prst="rect">
            <a:avLst/>
          </a:prstGeom>
          <a:noFill/>
          <a:ln w="57150">
            <a:solidFill>
              <a:schemeClr val="accent2"/>
            </a:solidFill>
            <a:miter lim="800000"/>
            <a:headEnd/>
            <a:tailEnd/>
          </a:ln>
          <a:effectLst/>
        </p:spPr>
        <p:txBody>
          <a:bodyPr>
            <a:spAutoFit/>
          </a:bodyPr>
          <a:lstStyle/>
          <a:p>
            <a:pPr algn="just">
              <a:defRPr/>
            </a:pPr>
            <a:r>
              <a:rPr lang="es-ES_tradnl" b="1" dirty="0">
                <a:solidFill>
                  <a:srgbClr val="008000"/>
                </a:solidFill>
                <a:latin typeface="Times New Roman"/>
              </a:rPr>
              <a:t>Unità radicale della persona</a:t>
            </a:r>
            <a:r>
              <a:rPr lang="es-ES_tradnl" dirty="0">
                <a:latin typeface="Times New Roman"/>
              </a:rPr>
              <a:t>: l’uomo è persona nella unità di </a:t>
            </a:r>
            <a:r>
              <a:rPr lang="es-ES_tradnl" b="1" dirty="0">
                <a:solidFill>
                  <a:srgbClr val="CC0066"/>
                </a:solidFill>
                <a:latin typeface="Times New Roman"/>
              </a:rPr>
              <a:t>corpo e spirito</a:t>
            </a:r>
            <a:r>
              <a:rPr lang="es-ES_tradnl" dirty="0">
                <a:latin typeface="Times New Roman"/>
              </a:rPr>
              <a:t>. “La loro unione forma un’unica natura” (</a:t>
            </a:r>
            <a:r>
              <a:rPr lang="es-ES_tradnl" sz="2000" b="1" i="1" dirty="0">
                <a:effectLst>
                  <a:outerShdw blurRad="38100" dist="38100" dir="2700000" algn="tl">
                    <a:srgbClr val="C0C0C0"/>
                  </a:outerShdw>
                </a:effectLst>
                <a:latin typeface="Times New Roman"/>
              </a:rPr>
              <a:t>CCC 365</a:t>
            </a:r>
            <a:r>
              <a:rPr lang="es-ES_tradnl" dirty="0">
                <a:latin typeface="Times New Roman"/>
              </a:rPr>
              <a:t>). [Cfr Giovanni Paolo II, </a:t>
            </a:r>
            <a:r>
              <a:rPr lang="es-ES_tradnl" i="1" dirty="0">
                <a:latin typeface="Times New Roman"/>
                <a:hlinkClick r:id="" action="ppaction://hlinkshowjump?jump=lastslide"/>
              </a:rPr>
              <a:t>Lettera</a:t>
            </a:r>
            <a:r>
              <a:rPr lang="es-ES_tradnl" i="1" dirty="0">
                <a:solidFill>
                  <a:srgbClr val="C00000"/>
                </a:solidFill>
                <a:latin typeface="Times New Roman"/>
                <a:hlinkClick r:id="" action="ppaction://hlinkshowjump?jump=lastslide"/>
              </a:rPr>
              <a:t> </a:t>
            </a:r>
            <a:r>
              <a:rPr lang="es-ES_tradnl" i="1" dirty="0">
                <a:latin typeface="Times New Roman"/>
              </a:rPr>
              <a:t>alle famiglie</a:t>
            </a:r>
            <a:r>
              <a:rPr lang="es-ES_tradnl" dirty="0">
                <a:latin typeface="Times New Roman"/>
              </a:rPr>
              <a:t>]</a:t>
            </a:r>
          </a:p>
        </p:txBody>
      </p:sp>
      <p:sp>
        <p:nvSpPr>
          <p:cNvPr id="5127" name="AutoShape 7">
            <a:extLst>
              <a:ext uri="{FF2B5EF4-FFF2-40B4-BE49-F238E27FC236}">
                <a16:creationId xmlns:a16="http://schemas.microsoft.com/office/drawing/2014/main" id="{25F1FD2B-DA83-5620-0CEB-BDED53F6FC97}"/>
              </a:ext>
            </a:extLst>
          </p:cNvPr>
          <p:cNvSpPr>
            <a:spLocks noChangeArrowheads="1"/>
          </p:cNvSpPr>
          <p:nvPr/>
        </p:nvSpPr>
        <p:spPr bwMode="auto">
          <a:xfrm>
            <a:off x="304800" y="3352800"/>
            <a:ext cx="914400" cy="609600"/>
          </a:xfrm>
          <a:prstGeom prst="flowChartPredefinedProcess">
            <a:avLst/>
          </a:prstGeom>
          <a:solidFill>
            <a:schemeClr val="accent2"/>
          </a:solidFill>
          <a:ln w="9525">
            <a:solidFill>
              <a:srgbClr val="CC0066"/>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b</a:t>
            </a:r>
            <a:endParaRPr lang="es-ES_tradnl" altLang="it-IT"/>
          </a:p>
        </p:txBody>
      </p:sp>
      <p:sp>
        <p:nvSpPr>
          <p:cNvPr id="5128" name="AutoShape 8">
            <a:extLst>
              <a:ext uri="{FF2B5EF4-FFF2-40B4-BE49-F238E27FC236}">
                <a16:creationId xmlns:a16="http://schemas.microsoft.com/office/drawing/2014/main" id="{BCD44462-4081-D5E3-4728-3FDFB22F577F}"/>
              </a:ext>
            </a:extLst>
          </p:cNvPr>
          <p:cNvSpPr>
            <a:spLocks noChangeArrowheads="1"/>
          </p:cNvSpPr>
          <p:nvPr/>
        </p:nvSpPr>
        <p:spPr bwMode="auto">
          <a:xfrm>
            <a:off x="304800" y="5334000"/>
            <a:ext cx="914400" cy="609600"/>
          </a:xfrm>
          <a:prstGeom prst="flowChartPredefinedProcess">
            <a:avLst/>
          </a:prstGeom>
          <a:solidFill>
            <a:schemeClr val="accent2"/>
          </a:solidFill>
          <a:ln w="9525">
            <a:solidFill>
              <a:srgbClr val="CC0066"/>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c</a:t>
            </a:r>
            <a:endParaRPr lang="es-ES_tradnl" altLang="it-IT"/>
          </a:p>
        </p:txBody>
      </p:sp>
      <p:sp>
        <p:nvSpPr>
          <p:cNvPr id="5132" name="Text Box 12">
            <a:extLst>
              <a:ext uri="{FF2B5EF4-FFF2-40B4-BE49-F238E27FC236}">
                <a16:creationId xmlns:a16="http://schemas.microsoft.com/office/drawing/2014/main" id="{5AADC5C5-D5FF-2734-AE75-C5CEF28BBAD6}"/>
              </a:ext>
            </a:extLst>
          </p:cNvPr>
          <p:cNvSpPr txBox="1">
            <a:spLocks noChangeArrowheads="1"/>
          </p:cNvSpPr>
          <p:nvPr/>
        </p:nvSpPr>
        <p:spPr bwMode="auto">
          <a:xfrm>
            <a:off x="1476375" y="2781300"/>
            <a:ext cx="7367588" cy="1570038"/>
          </a:xfrm>
          <a:prstGeom prst="rect">
            <a:avLst/>
          </a:prstGeom>
          <a:noFill/>
          <a:ln w="57150">
            <a:solidFill>
              <a:schemeClr val="accent2"/>
            </a:solidFill>
            <a:miter lim="800000"/>
            <a:headEnd/>
            <a:tailEnd/>
          </a:ln>
          <a:effectLst/>
        </p:spPr>
        <p:txBody>
          <a:bodyPr>
            <a:spAutoFit/>
          </a:bodyPr>
          <a:lstStyle/>
          <a:p>
            <a:pPr>
              <a:defRPr/>
            </a:pPr>
            <a:r>
              <a:rPr lang="es-ES_tradnl" dirty="0">
                <a:latin typeface="Times New Roman"/>
              </a:rPr>
              <a:t>La </a:t>
            </a:r>
            <a:r>
              <a:rPr lang="es-ES_tradnl" b="1" dirty="0">
                <a:solidFill>
                  <a:srgbClr val="008000"/>
                </a:solidFill>
                <a:latin typeface="Times New Roman"/>
              </a:rPr>
              <a:t>natura umana</a:t>
            </a:r>
            <a:r>
              <a:rPr lang="es-ES_tradnl" dirty="0">
                <a:latin typeface="Times New Roman"/>
              </a:rPr>
              <a:t> è stata </a:t>
            </a:r>
            <a:r>
              <a:rPr lang="es-ES_tradnl" b="1" dirty="0">
                <a:solidFill>
                  <a:srgbClr val="008000"/>
                </a:solidFill>
                <a:latin typeface="Times New Roman"/>
              </a:rPr>
              <a:t>ferita</a:t>
            </a:r>
            <a:r>
              <a:rPr lang="es-ES_tradnl" dirty="0">
                <a:latin typeface="Times New Roman"/>
              </a:rPr>
              <a:t> dal peccato originale</a:t>
            </a:r>
          </a:p>
          <a:p>
            <a:pPr algn="just">
              <a:defRPr/>
            </a:pPr>
            <a:r>
              <a:rPr lang="es-ES_tradnl" dirty="0">
                <a:latin typeface="Times New Roman"/>
              </a:rPr>
              <a:t>“Ignorare che l’uomo ha una natura ferita, incline al male, è causa di </a:t>
            </a:r>
            <a:r>
              <a:rPr lang="es-ES_tradnl" b="1" dirty="0">
                <a:solidFill>
                  <a:srgbClr val="C00000"/>
                </a:solidFill>
                <a:latin typeface="Times New Roman"/>
              </a:rPr>
              <a:t>gravi errori </a:t>
            </a:r>
            <a:r>
              <a:rPr lang="es-ES_tradnl" dirty="0">
                <a:latin typeface="Times New Roman"/>
              </a:rPr>
              <a:t>nel campo dell’educazione, della politica, dell’azione sociale e dei costumi .“ (</a:t>
            </a:r>
            <a:r>
              <a:rPr lang="es-ES_tradnl" sz="2000" b="1" i="1" dirty="0">
                <a:effectLst>
                  <a:outerShdw blurRad="38100" dist="38100" dir="2700000" algn="tl">
                    <a:srgbClr val="C0C0C0"/>
                  </a:outerShdw>
                </a:effectLst>
                <a:latin typeface="Times New Roman"/>
              </a:rPr>
              <a:t>CCC 407</a:t>
            </a:r>
            <a:r>
              <a:rPr lang="es-ES_tradnl" dirty="0">
                <a:latin typeface="Times New Roman"/>
              </a:rPr>
              <a:t>).</a:t>
            </a:r>
          </a:p>
        </p:txBody>
      </p:sp>
      <p:sp>
        <p:nvSpPr>
          <p:cNvPr id="5133" name="Text Box 13">
            <a:extLst>
              <a:ext uri="{FF2B5EF4-FFF2-40B4-BE49-F238E27FC236}">
                <a16:creationId xmlns:a16="http://schemas.microsoft.com/office/drawing/2014/main" id="{F1C3A1EE-5E47-8FC2-8C00-B97C5751EC31}"/>
              </a:ext>
            </a:extLst>
          </p:cNvPr>
          <p:cNvSpPr txBox="1">
            <a:spLocks noChangeArrowheads="1"/>
          </p:cNvSpPr>
          <p:nvPr/>
        </p:nvSpPr>
        <p:spPr bwMode="auto">
          <a:xfrm>
            <a:off x="1476375" y="4437063"/>
            <a:ext cx="7367588" cy="2308225"/>
          </a:xfrm>
          <a:prstGeom prst="rect">
            <a:avLst/>
          </a:prstGeom>
          <a:noFill/>
          <a:ln w="57150">
            <a:solidFill>
              <a:schemeClr val="accent2"/>
            </a:solidFill>
            <a:miter lim="800000"/>
            <a:headEnd/>
            <a:tailEnd/>
          </a:ln>
          <a:effectLst/>
        </p:spPr>
        <p:txBody>
          <a:bodyPr>
            <a:spAutoFit/>
          </a:bodyPr>
          <a:lstStyle/>
          <a:p>
            <a:pPr>
              <a:defRPr/>
            </a:pPr>
            <a:r>
              <a:rPr lang="es-ES_tradnl" dirty="0">
                <a:latin typeface="Times New Roman"/>
              </a:rPr>
              <a:t>L’uomo è stato </a:t>
            </a:r>
            <a:r>
              <a:rPr lang="es-ES_tradnl" b="1" dirty="0">
                <a:solidFill>
                  <a:srgbClr val="008000"/>
                </a:solidFill>
                <a:latin typeface="Times New Roman"/>
              </a:rPr>
              <a:t>redento ed elevato</a:t>
            </a:r>
            <a:r>
              <a:rPr lang="es-ES_tradnl" dirty="0">
                <a:latin typeface="Times New Roman"/>
              </a:rPr>
              <a:t> alla vita divina. </a:t>
            </a:r>
          </a:p>
          <a:p>
            <a:pPr algn="just">
              <a:defRPr/>
            </a:pPr>
            <a:r>
              <a:rPr lang="es-ES_tradnl" dirty="0">
                <a:latin typeface="Times New Roman"/>
              </a:rPr>
              <a:t>L’adozione filiale rende l’uomo “</a:t>
            </a:r>
            <a:r>
              <a:rPr lang="es-ES_tradnl" b="1" dirty="0">
                <a:solidFill>
                  <a:srgbClr val="CC0066"/>
                </a:solidFill>
                <a:latin typeface="Times New Roman"/>
              </a:rPr>
              <a:t>capace</a:t>
            </a:r>
            <a:r>
              <a:rPr lang="es-ES_tradnl" dirty="0">
                <a:latin typeface="Times New Roman"/>
              </a:rPr>
              <a:t> di agire rettamente e di compiere il bene. (...) Il discepolo raggiunge la perfezione della carità, la </a:t>
            </a:r>
            <a:r>
              <a:rPr lang="es-ES_tradnl" b="1" dirty="0">
                <a:solidFill>
                  <a:srgbClr val="CC0066"/>
                </a:solidFill>
                <a:latin typeface="Times New Roman"/>
              </a:rPr>
              <a:t>santità</a:t>
            </a:r>
            <a:r>
              <a:rPr lang="es-ES_tradnl" dirty="0">
                <a:latin typeface="Times New Roman"/>
              </a:rPr>
              <a:t>. La vita morale, maturata nella grazie, sboccia in </a:t>
            </a:r>
            <a:r>
              <a:rPr lang="es-ES_tradnl" b="1" dirty="0">
                <a:solidFill>
                  <a:srgbClr val="CC0066"/>
                </a:solidFill>
                <a:latin typeface="Times New Roman"/>
              </a:rPr>
              <a:t>vita eterna</a:t>
            </a:r>
            <a:r>
              <a:rPr lang="es-ES_tradnl" dirty="0">
                <a:latin typeface="Times New Roman"/>
              </a:rPr>
              <a:t>” (</a:t>
            </a:r>
            <a:r>
              <a:rPr lang="es-ES_tradnl" sz="2000" b="1" i="1" dirty="0">
                <a:effectLst>
                  <a:outerShdw blurRad="38100" dist="38100" dir="2700000" algn="tl">
                    <a:srgbClr val="C0C0C0"/>
                  </a:outerShdw>
                </a:effectLst>
                <a:latin typeface="Times New Roman"/>
              </a:rPr>
              <a:t>CCE 1709</a:t>
            </a:r>
            <a:r>
              <a:rPr lang="es-ES_tradnl" dirty="0">
                <a:latin typeface="Times New Roman"/>
              </a:rPr>
              <a:t>).</a:t>
            </a:r>
          </a:p>
        </p:txBody>
      </p:sp>
      <p:sp>
        <p:nvSpPr>
          <p:cNvPr id="21514" name="Text Box 14">
            <a:extLst>
              <a:ext uri="{FF2B5EF4-FFF2-40B4-BE49-F238E27FC236}">
                <a16:creationId xmlns:a16="http://schemas.microsoft.com/office/drawing/2014/main" id="{27DA02E0-1A94-F6D2-DE13-F1C9F3CC643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0">
                                          <p:val>
                                            <p:strVal val="#ppt_x+#ppt_w/2"/>
                                          </p:val>
                                        </p:tav>
                                        <p:tav tm="100000">
                                          <p:val>
                                            <p:strVal val="#ppt_x"/>
                                          </p:val>
                                        </p:tav>
                                      </p:tavLst>
                                    </p:anim>
                                    <p:anim calcmode="lin" valueType="num">
                                      <p:cBhvr>
                                        <p:cTn id="8" dur="1000" fill="hold"/>
                                        <p:tgtEl>
                                          <p:spTgt spid="5124"/>
                                        </p:tgtEl>
                                        <p:attrNameLst>
                                          <p:attrName>ppt_y</p:attrName>
                                        </p:attrNameLst>
                                      </p:cBhvr>
                                      <p:tavLst>
                                        <p:tav tm="0">
                                          <p:val>
                                            <p:strVal val="#ppt_y"/>
                                          </p:val>
                                        </p:tav>
                                        <p:tav tm="100000">
                                          <p:val>
                                            <p:strVal val="#ppt_y"/>
                                          </p:val>
                                        </p:tav>
                                      </p:tavLst>
                                    </p:anim>
                                    <p:anim calcmode="lin" valueType="num">
                                      <p:cBhvr>
                                        <p:cTn id="9" dur="1000" fill="hold"/>
                                        <p:tgtEl>
                                          <p:spTgt spid="5124"/>
                                        </p:tgtEl>
                                        <p:attrNameLst>
                                          <p:attrName>ppt_w</p:attrName>
                                        </p:attrNameLst>
                                      </p:cBhvr>
                                      <p:tavLst>
                                        <p:tav tm="0">
                                          <p:val>
                                            <p:fltVal val="0"/>
                                          </p:val>
                                        </p:tav>
                                        <p:tav tm="100000">
                                          <p:val>
                                            <p:strVal val="#ppt_w"/>
                                          </p:val>
                                        </p:tav>
                                      </p:tavLst>
                                    </p:anim>
                                    <p:anim calcmode="lin" valueType="num">
                                      <p:cBhvr>
                                        <p:cTn id="10" dur="1000" fill="hold"/>
                                        <p:tgtEl>
                                          <p:spTgt spid="512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125"/>
                                        </p:tgtEl>
                                        <p:attrNameLst>
                                          <p:attrName>style.visibility</p:attrName>
                                        </p:attrNameLst>
                                      </p:cBhvr>
                                      <p:to>
                                        <p:strVal val="visible"/>
                                      </p:to>
                                    </p:set>
                                    <p:anim calcmode="lin" valueType="num">
                                      <p:cBhvr>
                                        <p:cTn id="14" dur="1000" fill="hold"/>
                                        <p:tgtEl>
                                          <p:spTgt spid="5125"/>
                                        </p:tgtEl>
                                        <p:attrNameLst>
                                          <p:attrName>ppt_x</p:attrName>
                                        </p:attrNameLst>
                                      </p:cBhvr>
                                      <p:tavLst>
                                        <p:tav tm="0">
                                          <p:val>
                                            <p:strVal val="#ppt_x-#ppt_w/2"/>
                                          </p:val>
                                        </p:tav>
                                        <p:tav tm="100000">
                                          <p:val>
                                            <p:strVal val="#ppt_x"/>
                                          </p:val>
                                        </p:tav>
                                      </p:tavLst>
                                    </p:anim>
                                    <p:anim calcmode="lin" valueType="num">
                                      <p:cBhvr>
                                        <p:cTn id="15" dur="1000" fill="hold"/>
                                        <p:tgtEl>
                                          <p:spTgt spid="5125"/>
                                        </p:tgtEl>
                                        <p:attrNameLst>
                                          <p:attrName>ppt_y</p:attrName>
                                        </p:attrNameLst>
                                      </p:cBhvr>
                                      <p:tavLst>
                                        <p:tav tm="0">
                                          <p:val>
                                            <p:strVal val="#ppt_y"/>
                                          </p:val>
                                        </p:tav>
                                        <p:tav tm="100000">
                                          <p:val>
                                            <p:strVal val="#ppt_y"/>
                                          </p:val>
                                        </p:tav>
                                      </p:tavLst>
                                    </p:anim>
                                    <p:anim calcmode="lin" valueType="num">
                                      <p:cBhvr>
                                        <p:cTn id="16" dur="1000" fill="hold"/>
                                        <p:tgtEl>
                                          <p:spTgt spid="5125"/>
                                        </p:tgtEl>
                                        <p:attrNameLst>
                                          <p:attrName>ppt_w</p:attrName>
                                        </p:attrNameLst>
                                      </p:cBhvr>
                                      <p:tavLst>
                                        <p:tav tm="0">
                                          <p:val>
                                            <p:fltVal val="0"/>
                                          </p:val>
                                        </p:tav>
                                        <p:tav tm="100000">
                                          <p:val>
                                            <p:strVal val="#ppt_w"/>
                                          </p:val>
                                        </p:tav>
                                      </p:tavLst>
                                    </p:anim>
                                    <p:anim calcmode="lin" valueType="num">
                                      <p:cBhvr>
                                        <p:cTn id="17" dur="1000" fill="hold"/>
                                        <p:tgtEl>
                                          <p:spTgt spid="5125"/>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2"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 calcmode="lin" valueType="num">
                                      <p:cBhvr>
                                        <p:cTn id="22" dur="1000" fill="hold"/>
                                        <p:tgtEl>
                                          <p:spTgt spid="5127"/>
                                        </p:tgtEl>
                                        <p:attrNameLst>
                                          <p:attrName>ppt_x</p:attrName>
                                        </p:attrNameLst>
                                      </p:cBhvr>
                                      <p:tavLst>
                                        <p:tav tm="0">
                                          <p:val>
                                            <p:strVal val="#ppt_x+#ppt_w/2"/>
                                          </p:val>
                                        </p:tav>
                                        <p:tav tm="100000">
                                          <p:val>
                                            <p:strVal val="#ppt_x"/>
                                          </p:val>
                                        </p:tav>
                                      </p:tavLst>
                                    </p:anim>
                                    <p:anim calcmode="lin" valueType="num">
                                      <p:cBhvr>
                                        <p:cTn id="23" dur="1000" fill="hold"/>
                                        <p:tgtEl>
                                          <p:spTgt spid="5127"/>
                                        </p:tgtEl>
                                        <p:attrNameLst>
                                          <p:attrName>ppt_y</p:attrName>
                                        </p:attrNameLst>
                                      </p:cBhvr>
                                      <p:tavLst>
                                        <p:tav tm="0">
                                          <p:val>
                                            <p:strVal val="#ppt_y"/>
                                          </p:val>
                                        </p:tav>
                                        <p:tav tm="100000">
                                          <p:val>
                                            <p:strVal val="#ppt_y"/>
                                          </p:val>
                                        </p:tav>
                                      </p:tavLst>
                                    </p:anim>
                                    <p:anim calcmode="lin" valueType="num">
                                      <p:cBhvr>
                                        <p:cTn id="24" dur="1000" fill="hold"/>
                                        <p:tgtEl>
                                          <p:spTgt spid="5127"/>
                                        </p:tgtEl>
                                        <p:attrNameLst>
                                          <p:attrName>ppt_w</p:attrName>
                                        </p:attrNameLst>
                                      </p:cBhvr>
                                      <p:tavLst>
                                        <p:tav tm="0">
                                          <p:val>
                                            <p:fltVal val="0"/>
                                          </p:val>
                                        </p:tav>
                                        <p:tav tm="100000">
                                          <p:val>
                                            <p:strVal val="#ppt_w"/>
                                          </p:val>
                                        </p:tav>
                                      </p:tavLst>
                                    </p:anim>
                                    <p:anim calcmode="lin" valueType="num">
                                      <p:cBhvr>
                                        <p:cTn id="25" dur="1000" fill="hold"/>
                                        <p:tgtEl>
                                          <p:spTgt spid="5127"/>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000"/>
                            </p:stCondLst>
                            <p:childTnLst>
                              <p:par>
                                <p:cTn id="27" presetID="17" presetClass="entr" presetSubtype="8" fill="hold" grpId="0" nodeType="afterEffect">
                                  <p:stCondLst>
                                    <p:cond delay="0"/>
                                  </p:stCondLst>
                                  <p:childTnLst>
                                    <p:set>
                                      <p:cBhvr>
                                        <p:cTn id="28" dur="1" fill="hold">
                                          <p:stCondLst>
                                            <p:cond delay="0"/>
                                          </p:stCondLst>
                                        </p:cTn>
                                        <p:tgtEl>
                                          <p:spTgt spid="5132"/>
                                        </p:tgtEl>
                                        <p:attrNameLst>
                                          <p:attrName>style.visibility</p:attrName>
                                        </p:attrNameLst>
                                      </p:cBhvr>
                                      <p:to>
                                        <p:strVal val="visible"/>
                                      </p:to>
                                    </p:set>
                                    <p:anim calcmode="lin" valueType="num">
                                      <p:cBhvr>
                                        <p:cTn id="29" dur="1000" fill="hold"/>
                                        <p:tgtEl>
                                          <p:spTgt spid="5132"/>
                                        </p:tgtEl>
                                        <p:attrNameLst>
                                          <p:attrName>ppt_x</p:attrName>
                                        </p:attrNameLst>
                                      </p:cBhvr>
                                      <p:tavLst>
                                        <p:tav tm="0">
                                          <p:val>
                                            <p:strVal val="#ppt_x-#ppt_w/2"/>
                                          </p:val>
                                        </p:tav>
                                        <p:tav tm="100000">
                                          <p:val>
                                            <p:strVal val="#ppt_x"/>
                                          </p:val>
                                        </p:tav>
                                      </p:tavLst>
                                    </p:anim>
                                    <p:anim calcmode="lin" valueType="num">
                                      <p:cBhvr>
                                        <p:cTn id="30" dur="1000" fill="hold"/>
                                        <p:tgtEl>
                                          <p:spTgt spid="5132"/>
                                        </p:tgtEl>
                                        <p:attrNameLst>
                                          <p:attrName>ppt_y</p:attrName>
                                        </p:attrNameLst>
                                      </p:cBhvr>
                                      <p:tavLst>
                                        <p:tav tm="0">
                                          <p:val>
                                            <p:strVal val="#ppt_y"/>
                                          </p:val>
                                        </p:tav>
                                        <p:tav tm="100000">
                                          <p:val>
                                            <p:strVal val="#ppt_y"/>
                                          </p:val>
                                        </p:tav>
                                      </p:tavLst>
                                    </p:anim>
                                    <p:anim calcmode="lin" valueType="num">
                                      <p:cBhvr>
                                        <p:cTn id="31" dur="1000" fill="hold"/>
                                        <p:tgtEl>
                                          <p:spTgt spid="5132"/>
                                        </p:tgtEl>
                                        <p:attrNameLst>
                                          <p:attrName>ppt_w</p:attrName>
                                        </p:attrNameLst>
                                      </p:cBhvr>
                                      <p:tavLst>
                                        <p:tav tm="0">
                                          <p:val>
                                            <p:fltVal val="0"/>
                                          </p:val>
                                        </p:tav>
                                        <p:tav tm="100000">
                                          <p:val>
                                            <p:strVal val="#ppt_w"/>
                                          </p:val>
                                        </p:tav>
                                      </p:tavLst>
                                    </p:anim>
                                    <p:anim calcmode="lin" valueType="num">
                                      <p:cBhvr>
                                        <p:cTn id="32" dur="1000" fill="hold"/>
                                        <p:tgtEl>
                                          <p:spTgt spid="5132"/>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2" fill="hold" grpId="0" nodeType="clickEffect">
                                  <p:stCondLst>
                                    <p:cond delay="0"/>
                                  </p:stCondLst>
                                  <p:childTnLst>
                                    <p:set>
                                      <p:cBhvr>
                                        <p:cTn id="36" dur="1" fill="hold">
                                          <p:stCondLst>
                                            <p:cond delay="0"/>
                                          </p:stCondLst>
                                        </p:cTn>
                                        <p:tgtEl>
                                          <p:spTgt spid="5128"/>
                                        </p:tgtEl>
                                        <p:attrNameLst>
                                          <p:attrName>style.visibility</p:attrName>
                                        </p:attrNameLst>
                                      </p:cBhvr>
                                      <p:to>
                                        <p:strVal val="visible"/>
                                      </p:to>
                                    </p:set>
                                    <p:anim calcmode="lin" valueType="num">
                                      <p:cBhvr>
                                        <p:cTn id="37" dur="1000" fill="hold"/>
                                        <p:tgtEl>
                                          <p:spTgt spid="5128"/>
                                        </p:tgtEl>
                                        <p:attrNameLst>
                                          <p:attrName>ppt_x</p:attrName>
                                        </p:attrNameLst>
                                      </p:cBhvr>
                                      <p:tavLst>
                                        <p:tav tm="0">
                                          <p:val>
                                            <p:strVal val="#ppt_x+#ppt_w/2"/>
                                          </p:val>
                                        </p:tav>
                                        <p:tav tm="100000">
                                          <p:val>
                                            <p:strVal val="#ppt_x"/>
                                          </p:val>
                                        </p:tav>
                                      </p:tavLst>
                                    </p:anim>
                                    <p:anim calcmode="lin" valueType="num">
                                      <p:cBhvr>
                                        <p:cTn id="38" dur="1000" fill="hold"/>
                                        <p:tgtEl>
                                          <p:spTgt spid="5128"/>
                                        </p:tgtEl>
                                        <p:attrNameLst>
                                          <p:attrName>ppt_y</p:attrName>
                                        </p:attrNameLst>
                                      </p:cBhvr>
                                      <p:tavLst>
                                        <p:tav tm="0">
                                          <p:val>
                                            <p:strVal val="#ppt_y"/>
                                          </p:val>
                                        </p:tav>
                                        <p:tav tm="100000">
                                          <p:val>
                                            <p:strVal val="#ppt_y"/>
                                          </p:val>
                                        </p:tav>
                                      </p:tavLst>
                                    </p:anim>
                                    <p:anim calcmode="lin" valueType="num">
                                      <p:cBhvr>
                                        <p:cTn id="39" dur="1000" fill="hold"/>
                                        <p:tgtEl>
                                          <p:spTgt spid="5128"/>
                                        </p:tgtEl>
                                        <p:attrNameLst>
                                          <p:attrName>ppt_w</p:attrName>
                                        </p:attrNameLst>
                                      </p:cBhvr>
                                      <p:tavLst>
                                        <p:tav tm="0">
                                          <p:val>
                                            <p:fltVal val="0"/>
                                          </p:val>
                                        </p:tav>
                                        <p:tav tm="100000">
                                          <p:val>
                                            <p:strVal val="#ppt_w"/>
                                          </p:val>
                                        </p:tav>
                                      </p:tavLst>
                                    </p:anim>
                                    <p:anim calcmode="lin" valueType="num">
                                      <p:cBhvr>
                                        <p:cTn id="40" dur="1000" fill="hold"/>
                                        <p:tgtEl>
                                          <p:spTgt spid="5128"/>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1000"/>
                            </p:stCondLst>
                            <p:childTnLst>
                              <p:par>
                                <p:cTn id="42" presetID="17" presetClass="entr" presetSubtype="8" fill="hold" grpId="0" nodeType="afterEffect">
                                  <p:stCondLst>
                                    <p:cond delay="0"/>
                                  </p:stCondLst>
                                  <p:childTnLst>
                                    <p:set>
                                      <p:cBhvr>
                                        <p:cTn id="43" dur="1" fill="hold">
                                          <p:stCondLst>
                                            <p:cond delay="0"/>
                                          </p:stCondLst>
                                        </p:cTn>
                                        <p:tgtEl>
                                          <p:spTgt spid="5133"/>
                                        </p:tgtEl>
                                        <p:attrNameLst>
                                          <p:attrName>style.visibility</p:attrName>
                                        </p:attrNameLst>
                                      </p:cBhvr>
                                      <p:to>
                                        <p:strVal val="visible"/>
                                      </p:to>
                                    </p:set>
                                    <p:anim calcmode="lin" valueType="num">
                                      <p:cBhvr>
                                        <p:cTn id="44" dur="1000" fill="hold"/>
                                        <p:tgtEl>
                                          <p:spTgt spid="5133"/>
                                        </p:tgtEl>
                                        <p:attrNameLst>
                                          <p:attrName>ppt_x</p:attrName>
                                        </p:attrNameLst>
                                      </p:cBhvr>
                                      <p:tavLst>
                                        <p:tav tm="0">
                                          <p:val>
                                            <p:strVal val="#ppt_x-#ppt_w/2"/>
                                          </p:val>
                                        </p:tav>
                                        <p:tav tm="100000">
                                          <p:val>
                                            <p:strVal val="#ppt_x"/>
                                          </p:val>
                                        </p:tav>
                                      </p:tavLst>
                                    </p:anim>
                                    <p:anim calcmode="lin" valueType="num">
                                      <p:cBhvr>
                                        <p:cTn id="45" dur="1000" fill="hold"/>
                                        <p:tgtEl>
                                          <p:spTgt spid="5133"/>
                                        </p:tgtEl>
                                        <p:attrNameLst>
                                          <p:attrName>ppt_y</p:attrName>
                                        </p:attrNameLst>
                                      </p:cBhvr>
                                      <p:tavLst>
                                        <p:tav tm="0">
                                          <p:val>
                                            <p:strVal val="#ppt_y"/>
                                          </p:val>
                                        </p:tav>
                                        <p:tav tm="100000">
                                          <p:val>
                                            <p:strVal val="#ppt_y"/>
                                          </p:val>
                                        </p:tav>
                                      </p:tavLst>
                                    </p:anim>
                                    <p:anim calcmode="lin" valueType="num">
                                      <p:cBhvr>
                                        <p:cTn id="46" dur="1000" fill="hold"/>
                                        <p:tgtEl>
                                          <p:spTgt spid="5133"/>
                                        </p:tgtEl>
                                        <p:attrNameLst>
                                          <p:attrName>ppt_w</p:attrName>
                                        </p:attrNameLst>
                                      </p:cBhvr>
                                      <p:tavLst>
                                        <p:tav tm="0">
                                          <p:val>
                                            <p:fltVal val="0"/>
                                          </p:val>
                                        </p:tav>
                                        <p:tav tm="100000">
                                          <p:val>
                                            <p:strVal val="#ppt_w"/>
                                          </p:val>
                                        </p:tav>
                                      </p:tavLst>
                                    </p:anim>
                                    <p:anim calcmode="lin" valueType="num">
                                      <p:cBhvr>
                                        <p:cTn id="47" dur="1000" fill="hold"/>
                                        <p:tgtEl>
                                          <p:spTgt spid="51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autoUpdateAnimBg="0"/>
      <p:bldP spid="5125" grpId="0" animBg="1" autoUpdateAnimBg="0"/>
      <p:bldP spid="5127" grpId="0" animBg="1" autoUpdateAnimBg="0"/>
      <p:bldP spid="5128" grpId="0" animBg="1" autoUpdateAnimBg="0"/>
      <p:bldP spid="5132" grpId="0" animBg="1" autoUpdateAnimBg="0"/>
      <p:bldP spid="513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9D9CB60-4242-3769-05F0-72D260ED43DA}"/>
              </a:ext>
            </a:extLst>
          </p:cNvPr>
          <p:cNvSpPr>
            <a:spLocks noGrp="1" noChangeArrowheads="1"/>
          </p:cNvSpPr>
          <p:nvPr>
            <p:ph type="title"/>
          </p:nvPr>
        </p:nvSpPr>
        <p:spPr>
          <a:xfrm>
            <a:off x="0" y="0"/>
            <a:ext cx="9144000" cy="8382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8</a:t>
            </a:r>
            <a:endParaRPr lang="es-ES_tradnl" sz="2400" dirty="0"/>
          </a:p>
        </p:txBody>
      </p:sp>
      <p:sp>
        <p:nvSpPr>
          <p:cNvPr id="22531" name="Text Box 3">
            <a:extLst>
              <a:ext uri="{FF2B5EF4-FFF2-40B4-BE49-F238E27FC236}">
                <a16:creationId xmlns:a16="http://schemas.microsoft.com/office/drawing/2014/main" id="{070759FE-8EC4-9E79-A7D3-45DAF46B3B79}"/>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Nozioni chiave della Morale Fondamentale</a:t>
            </a:r>
            <a:endParaRPr lang="es-ES_tradnl" altLang="it-IT"/>
          </a:p>
        </p:txBody>
      </p:sp>
      <p:sp>
        <p:nvSpPr>
          <p:cNvPr id="6148" name="AutoShape 4">
            <a:extLst>
              <a:ext uri="{FF2B5EF4-FFF2-40B4-BE49-F238E27FC236}">
                <a16:creationId xmlns:a16="http://schemas.microsoft.com/office/drawing/2014/main" id="{3505646A-E432-7E5C-13B7-42F0219A1ED9}"/>
              </a:ext>
            </a:extLst>
          </p:cNvPr>
          <p:cNvSpPr>
            <a:spLocks noChangeArrowheads="1"/>
          </p:cNvSpPr>
          <p:nvPr/>
        </p:nvSpPr>
        <p:spPr bwMode="auto">
          <a:xfrm>
            <a:off x="304800" y="1219200"/>
            <a:ext cx="762000" cy="533400"/>
          </a:xfrm>
          <a:prstGeom prst="lightningBolt">
            <a:avLst/>
          </a:prstGeom>
          <a:solidFill>
            <a:schemeClr val="accent2"/>
          </a:solidFill>
          <a:ln w="9525">
            <a:solidFill>
              <a:srgbClr val="CC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6149" name="Text Box 5">
            <a:extLst>
              <a:ext uri="{FF2B5EF4-FFF2-40B4-BE49-F238E27FC236}">
                <a16:creationId xmlns:a16="http://schemas.microsoft.com/office/drawing/2014/main" id="{3D24B416-46FB-0870-C891-67F264DD1C4E}"/>
              </a:ext>
            </a:extLst>
          </p:cNvPr>
          <p:cNvSpPr txBox="1">
            <a:spLocks noChangeArrowheads="1"/>
          </p:cNvSpPr>
          <p:nvPr/>
        </p:nvSpPr>
        <p:spPr bwMode="auto">
          <a:xfrm>
            <a:off x="1371600" y="1371600"/>
            <a:ext cx="7521575" cy="830263"/>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a:t>
            </a:r>
            <a:r>
              <a:rPr lang="es-ES_tradnl" altLang="it-IT" b="1">
                <a:solidFill>
                  <a:srgbClr val="008000"/>
                </a:solidFill>
              </a:rPr>
              <a:t> libertà</a:t>
            </a:r>
            <a:r>
              <a:rPr lang="es-ES_tradnl" altLang="it-IT"/>
              <a:t>: senza di essa le azioni non sarebbero ”morali”, perchè non sarebbe possibile imputarle alla persona.</a:t>
            </a:r>
          </a:p>
        </p:txBody>
      </p:sp>
      <p:sp>
        <p:nvSpPr>
          <p:cNvPr id="6150" name="AutoShape 6">
            <a:extLst>
              <a:ext uri="{FF2B5EF4-FFF2-40B4-BE49-F238E27FC236}">
                <a16:creationId xmlns:a16="http://schemas.microsoft.com/office/drawing/2014/main" id="{ED8164CB-4916-AEFA-72AE-9B4D3A119128}"/>
              </a:ext>
            </a:extLst>
          </p:cNvPr>
          <p:cNvSpPr>
            <a:spLocks noChangeArrowheads="1"/>
          </p:cNvSpPr>
          <p:nvPr/>
        </p:nvSpPr>
        <p:spPr bwMode="auto">
          <a:xfrm>
            <a:off x="304800" y="2751138"/>
            <a:ext cx="762000" cy="533400"/>
          </a:xfrm>
          <a:prstGeom prst="lightningBolt">
            <a:avLst/>
          </a:prstGeom>
          <a:solidFill>
            <a:schemeClr val="accent2"/>
          </a:solidFill>
          <a:ln w="9525">
            <a:solidFill>
              <a:srgbClr val="CC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6151" name="Text Box 7">
            <a:extLst>
              <a:ext uri="{FF2B5EF4-FFF2-40B4-BE49-F238E27FC236}">
                <a16:creationId xmlns:a16="http://schemas.microsoft.com/office/drawing/2014/main" id="{5D53FA87-0F47-2A6C-A4AC-1141D6605CFF}"/>
              </a:ext>
            </a:extLst>
          </p:cNvPr>
          <p:cNvSpPr txBox="1">
            <a:spLocks noChangeArrowheads="1"/>
          </p:cNvSpPr>
          <p:nvPr/>
        </p:nvSpPr>
        <p:spPr bwMode="auto">
          <a:xfrm>
            <a:off x="1371600" y="2660650"/>
            <a:ext cx="7521575" cy="1200150"/>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a:t>
            </a:r>
            <a:r>
              <a:rPr lang="es-ES_tradnl" altLang="it-IT" b="1">
                <a:solidFill>
                  <a:srgbClr val="008000"/>
                </a:solidFill>
              </a:rPr>
              <a:t>coscienza</a:t>
            </a:r>
            <a:r>
              <a:rPr lang="es-ES_tradnl" altLang="it-IT"/>
              <a:t>: come la ragione elabora giudizi teorici sulla verità o falsità di una data cosa, così la coscienza emette “</a:t>
            </a:r>
            <a:r>
              <a:rPr lang="es-ES_tradnl" altLang="it-IT" b="1">
                <a:solidFill>
                  <a:srgbClr val="CC0066"/>
                </a:solidFill>
              </a:rPr>
              <a:t>giudizi pratici</a:t>
            </a:r>
            <a:r>
              <a:rPr lang="es-ES_tradnl" altLang="it-IT"/>
              <a:t>” sulla bontà o malizia di un atto.</a:t>
            </a:r>
          </a:p>
        </p:txBody>
      </p:sp>
      <p:sp>
        <p:nvSpPr>
          <p:cNvPr id="6152" name="AutoShape 8">
            <a:extLst>
              <a:ext uri="{FF2B5EF4-FFF2-40B4-BE49-F238E27FC236}">
                <a16:creationId xmlns:a16="http://schemas.microsoft.com/office/drawing/2014/main" id="{35AB2BB6-C306-FB9E-2C12-B793EBEB16A1}"/>
              </a:ext>
            </a:extLst>
          </p:cNvPr>
          <p:cNvSpPr>
            <a:spLocks noChangeArrowheads="1"/>
          </p:cNvSpPr>
          <p:nvPr/>
        </p:nvSpPr>
        <p:spPr bwMode="auto">
          <a:xfrm>
            <a:off x="304800" y="4551363"/>
            <a:ext cx="762000" cy="533400"/>
          </a:xfrm>
          <a:prstGeom prst="lightningBolt">
            <a:avLst/>
          </a:prstGeom>
          <a:solidFill>
            <a:schemeClr val="accent2"/>
          </a:solidFill>
          <a:ln w="9525">
            <a:solidFill>
              <a:srgbClr val="CC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6153" name="Text Box 9">
            <a:extLst>
              <a:ext uri="{FF2B5EF4-FFF2-40B4-BE49-F238E27FC236}">
                <a16:creationId xmlns:a16="http://schemas.microsoft.com/office/drawing/2014/main" id="{9FCADB40-E019-64CD-49E6-84D0632B53DC}"/>
              </a:ext>
            </a:extLst>
          </p:cNvPr>
          <p:cNvSpPr txBox="1">
            <a:spLocks noChangeArrowheads="1"/>
          </p:cNvSpPr>
          <p:nvPr/>
        </p:nvSpPr>
        <p:spPr bwMode="auto">
          <a:xfrm>
            <a:off x="1371600" y="4267200"/>
            <a:ext cx="7521575" cy="1570038"/>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a:t>
            </a:r>
            <a:r>
              <a:rPr lang="es-ES_tradnl" altLang="it-IT" b="1">
                <a:solidFill>
                  <a:srgbClr val="008000"/>
                </a:solidFill>
              </a:rPr>
              <a:t>norma morale</a:t>
            </a:r>
            <a:r>
              <a:rPr lang="es-ES_tradnl" altLang="it-IT"/>
              <a:t>: il cristiano deve orientare la propria condotta in modo da adempiere le norme morali date da </a:t>
            </a:r>
            <a:r>
              <a:rPr lang="es-ES_tradnl" altLang="it-IT" b="1">
                <a:solidFill>
                  <a:srgbClr val="CC0066"/>
                </a:solidFill>
              </a:rPr>
              <a:t>Dio </a:t>
            </a:r>
            <a:r>
              <a:rPr lang="es-ES_tradnl" altLang="it-IT"/>
              <a:t> all’umanità. (dal Decalogo al comandamento nuovo dell’amore).</a:t>
            </a:r>
          </a:p>
        </p:txBody>
      </p:sp>
      <p:sp>
        <p:nvSpPr>
          <p:cNvPr id="6154" name="Text Box 10">
            <a:extLst>
              <a:ext uri="{FF2B5EF4-FFF2-40B4-BE49-F238E27FC236}">
                <a16:creationId xmlns:a16="http://schemas.microsoft.com/office/drawing/2014/main" id="{25C0FBFC-A03A-79B7-8B26-89D03114FB5E}"/>
              </a:ext>
            </a:extLst>
          </p:cNvPr>
          <p:cNvSpPr txBox="1">
            <a:spLocks noChangeArrowheads="1"/>
          </p:cNvSpPr>
          <p:nvPr/>
        </p:nvSpPr>
        <p:spPr bwMode="auto">
          <a:xfrm>
            <a:off x="0" y="6061075"/>
            <a:ext cx="9144000" cy="457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La Morale deve armonizzare libertà-coscienza-norma</a:t>
            </a:r>
            <a:endParaRPr lang="es-ES_tradnl" altLang="it-IT"/>
          </a:p>
        </p:txBody>
      </p:sp>
      <p:sp>
        <p:nvSpPr>
          <p:cNvPr id="22539" name="Text Box 11">
            <a:extLst>
              <a:ext uri="{FF2B5EF4-FFF2-40B4-BE49-F238E27FC236}">
                <a16:creationId xmlns:a16="http://schemas.microsoft.com/office/drawing/2014/main" id="{67D445FC-403E-A2D8-49FC-DA978777320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800" decel="100000"/>
                                        <p:tgtEl>
                                          <p:spTgt spid="6148"/>
                                        </p:tgtEl>
                                      </p:cBhvr>
                                    </p:animEffect>
                                    <p:anim calcmode="lin" valueType="num">
                                      <p:cBhvr>
                                        <p:cTn id="8" dur="800" decel="100000" fill="hold"/>
                                        <p:tgtEl>
                                          <p:spTgt spid="6148"/>
                                        </p:tgtEl>
                                        <p:attrNameLst>
                                          <p:attrName>style.rotation</p:attrName>
                                        </p:attrNameLst>
                                      </p:cBhvr>
                                      <p:tavLst>
                                        <p:tav tm="0">
                                          <p:val>
                                            <p:fltVal val="-90"/>
                                          </p:val>
                                        </p:tav>
                                        <p:tav tm="100000">
                                          <p:val>
                                            <p:fltVal val="0"/>
                                          </p:val>
                                        </p:tav>
                                      </p:tavLst>
                                    </p:anim>
                                    <p:anim calcmode="lin" valueType="num">
                                      <p:cBhvr>
                                        <p:cTn id="9" dur="800" decel="100000" fill="hold"/>
                                        <p:tgtEl>
                                          <p:spTgt spid="6148"/>
                                        </p:tgtEl>
                                        <p:attrNameLst>
                                          <p:attrName>ppt_x</p:attrName>
                                        </p:attrNameLst>
                                      </p:cBhvr>
                                      <p:tavLst>
                                        <p:tav tm="0">
                                          <p:val>
                                            <p:strVal val="#ppt_x+0.4"/>
                                          </p:val>
                                        </p:tav>
                                        <p:tav tm="100000">
                                          <p:val>
                                            <p:strVal val="#ppt_x-0.05"/>
                                          </p:val>
                                        </p:tav>
                                      </p:tavLst>
                                    </p:anim>
                                    <p:anim calcmode="lin" valueType="num">
                                      <p:cBhvr>
                                        <p:cTn id="10" dur="800" decel="100000" fill="hold"/>
                                        <p:tgtEl>
                                          <p:spTgt spid="61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8"/>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149"/>
                                        </p:tgtEl>
                                        <p:attrNameLst>
                                          <p:attrName>style.visibility</p:attrName>
                                        </p:attrNameLst>
                                      </p:cBhvr>
                                      <p:to>
                                        <p:strVal val="visible"/>
                                      </p:to>
                                    </p:set>
                                    <p:anim calcmode="lin" valueType="num">
                                      <p:cBhvr additive="base">
                                        <p:cTn id="16" dur="1000" fill="hold"/>
                                        <p:tgtEl>
                                          <p:spTgt spid="6149"/>
                                        </p:tgtEl>
                                        <p:attrNameLst>
                                          <p:attrName>ppt_x</p:attrName>
                                        </p:attrNameLst>
                                      </p:cBhvr>
                                      <p:tavLst>
                                        <p:tav tm="0">
                                          <p:val>
                                            <p:strVal val="1+#ppt_w/2"/>
                                          </p:val>
                                        </p:tav>
                                        <p:tav tm="100000">
                                          <p:val>
                                            <p:strVal val="#ppt_x"/>
                                          </p:val>
                                        </p:tav>
                                      </p:tavLst>
                                    </p:anim>
                                    <p:anim calcmode="lin" valueType="num">
                                      <p:cBhvr additive="base">
                                        <p:cTn id="17" dur="10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fade">
                                      <p:cBhvr>
                                        <p:cTn id="22" dur="800" decel="100000"/>
                                        <p:tgtEl>
                                          <p:spTgt spid="6150"/>
                                        </p:tgtEl>
                                      </p:cBhvr>
                                    </p:animEffect>
                                    <p:anim calcmode="lin" valueType="num">
                                      <p:cBhvr>
                                        <p:cTn id="23" dur="800" decel="100000" fill="hold"/>
                                        <p:tgtEl>
                                          <p:spTgt spid="6150"/>
                                        </p:tgtEl>
                                        <p:attrNameLst>
                                          <p:attrName>style.rotation</p:attrName>
                                        </p:attrNameLst>
                                      </p:cBhvr>
                                      <p:tavLst>
                                        <p:tav tm="0">
                                          <p:val>
                                            <p:fltVal val="-90"/>
                                          </p:val>
                                        </p:tav>
                                        <p:tav tm="100000">
                                          <p:val>
                                            <p:fltVal val="0"/>
                                          </p:val>
                                        </p:tav>
                                      </p:tavLst>
                                    </p:anim>
                                    <p:anim calcmode="lin" valueType="num">
                                      <p:cBhvr>
                                        <p:cTn id="24" dur="800" decel="100000" fill="hold"/>
                                        <p:tgtEl>
                                          <p:spTgt spid="6150"/>
                                        </p:tgtEl>
                                        <p:attrNameLst>
                                          <p:attrName>ppt_x</p:attrName>
                                        </p:attrNameLst>
                                      </p:cBhvr>
                                      <p:tavLst>
                                        <p:tav tm="0">
                                          <p:val>
                                            <p:strVal val="#ppt_x+0.4"/>
                                          </p:val>
                                        </p:tav>
                                        <p:tav tm="100000">
                                          <p:val>
                                            <p:strVal val="#ppt_x-0.05"/>
                                          </p:val>
                                        </p:tav>
                                      </p:tavLst>
                                    </p:anim>
                                    <p:anim calcmode="lin" valueType="num">
                                      <p:cBhvr>
                                        <p:cTn id="25" dur="800" decel="100000" fill="hold"/>
                                        <p:tgtEl>
                                          <p:spTgt spid="615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15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150"/>
                                        </p:tgtEl>
                                        <p:attrNameLst>
                                          <p:attrName>ppt_y</p:attrName>
                                        </p:attrNameLst>
                                      </p:cBhvr>
                                      <p:tavLst>
                                        <p:tav tm="0">
                                          <p:val>
                                            <p:strVal val="#ppt_y+0.1"/>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1000" fill="hold"/>
                                        <p:tgtEl>
                                          <p:spTgt spid="6151"/>
                                        </p:tgtEl>
                                        <p:attrNameLst>
                                          <p:attrName>ppt_x</p:attrName>
                                        </p:attrNameLst>
                                      </p:cBhvr>
                                      <p:tavLst>
                                        <p:tav tm="0">
                                          <p:val>
                                            <p:strVal val="1+#ppt_w/2"/>
                                          </p:val>
                                        </p:tav>
                                        <p:tav tm="100000">
                                          <p:val>
                                            <p:strVal val="#ppt_x"/>
                                          </p:val>
                                        </p:tav>
                                      </p:tavLst>
                                    </p:anim>
                                    <p:anim calcmode="lin" valueType="num">
                                      <p:cBhvr additive="base">
                                        <p:cTn id="32" dur="10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fade">
                                      <p:cBhvr>
                                        <p:cTn id="37" dur="800" decel="100000"/>
                                        <p:tgtEl>
                                          <p:spTgt spid="6152"/>
                                        </p:tgtEl>
                                      </p:cBhvr>
                                    </p:animEffect>
                                    <p:anim calcmode="lin" valueType="num">
                                      <p:cBhvr>
                                        <p:cTn id="38" dur="800" decel="100000" fill="hold"/>
                                        <p:tgtEl>
                                          <p:spTgt spid="6152"/>
                                        </p:tgtEl>
                                        <p:attrNameLst>
                                          <p:attrName>style.rotation</p:attrName>
                                        </p:attrNameLst>
                                      </p:cBhvr>
                                      <p:tavLst>
                                        <p:tav tm="0">
                                          <p:val>
                                            <p:fltVal val="-90"/>
                                          </p:val>
                                        </p:tav>
                                        <p:tav tm="100000">
                                          <p:val>
                                            <p:fltVal val="0"/>
                                          </p:val>
                                        </p:tav>
                                      </p:tavLst>
                                    </p:anim>
                                    <p:anim calcmode="lin" valueType="num">
                                      <p:cBhvr>
                                        <p:cTn id="39" dur="800" decel="100000" fill="hold"/>
                                        <p:tgtEl>
                                          <p:spTgt spid="6152"/>
                                        </p:tgtEl>
                                        <p:attrNameLst>
                                          <p:attrName>ppt_x</p:attrName>
                                        </p:attrNameLst>
                                      </p:cBhvr>
                                      <p:tavLst>
                                        <p:tav tm="0">
                                          <p:val>
                                            <p:strVal val="#ppt_x+0.4"/>
                                          </p:val>
                                        </p:tav>
                                        <p:tav tm="100000">
                                          <p:val>
                                            <p:strVal val="#ppt_x-0.05"/>
                                          </p:val>
                                        </p:tav>
                                      </p:tavLst>
                                    </p:anim>
                                    <p:anim calcmode="lin" valueType="num">
                                      <p:cBhvr>
                                        <p:cTn id="40" dur="800" decel="100000" fill="hold"/>
                                        <p:tgtEl>
                                          <p:spTgt spid="615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15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152"/>
                                        </p:tgtEl>
                                        <p:attrNameLst>
                                          <p:attrName>ppt_y</p:attrName>
                                        </p:attrNameLst>
                                      </p:cBhvr>
                                      <p:tavLst>
                                        <p:tav tm="0">
                                          <p:val>
                                            <p:strVal val="#ppt_y+0.1"/>
                                          </p:val>
                                        </p:tav>
                                        <p:tav tm="100000">
                                          <p:val>
                                            <p:strVal val="#ppt_y"/>
                                          </p:val>
                                        </p:tav>
                                      </p:tavLst>
                                    </p:anim>
                                  </p:childTnLst>
                                </p:cTn>
                              </p:par>
                            </p:childTnLst>
                          </p:cTn>
                        </p:par>
                        <p:par>
                          <p:cTn id="43" fill="hold" nodeType="afterGroup">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6153"/>
                                        </p:tgtEl>
                                        <p:attrNameLst>
                                          <p:attrName>style.visibility</p:attrName>
                                        </p:attrNameLst>
                                      </p:cBhvr>
                                      <p:to>
                                        <p:strVal val="visible"/>
                                      </p:to>
                                    </p:set>
                                    <p:anim calcmode="lin" valueType="num">
                                      <p:cBhvr additive="base">
                                        <p:cTn id="46" dur="1000" fill="hold"/>
                                        <p:tgtEl>
                                          <p:spTgt spid="6153"/>
                                        </p:tgtEl>
                                        <p:attrNameLst>
                                          <p:attrName>ppt_x</p:attrName>
                                        </p:attrNameLst>
                                      </p:cBhvr>
                                      <p:tavLst>
                                        <p:tav tm="0">
                                          <p:val>
                                            <p:strVal val="1+#ppt_w/2"/>
                                          </p:val>
                                        </p:tav>
                                        <p:tav tm="100000">
                                          <p:val>
                                            <p:strVal val="#ppt_x"/>
                                          </p:val>
                                        </p:tav>
                                      </p:tavLst>
                                    </p:anim>
                                    <p:anim calcmode="lin" valueType="num">
                                      <p:cBhvr additive="base">
                                        <p:cTn id="47" dur="10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7" presetClass="entr" presetSubtype="2" fill="hold" grpId="0" nodeType="clickEffect">
                                  <p:stCondLst>
                                    <p:cond delay="0"/>
                                  </p:stCondLst>
                                  <p:childTnLst>
                                    <p:set>
                                      <p:cBhvr>
                                        <p:cTn id="51" dur="1" fill="hold">
                                          <p:stCondLst>
                                            <p:cond delay="0"/>
                                          </p:stCondLst>
                                        </p:cTn>
                                        <p:tgtEl>
                                          <p:spTgt spid="6154"/>
                                        </p:tgtEl>
                                        <p:attrNameLst>
                                          <p:attrName>style.visibility</p:attrName>
                                        </p:attrNameLst>
                                      </p:cBhvr>
                                      <p:to>
                                        <p:strVal val="visible"/>
                                      </p:to>
                                    </p:set>
                                    <p:anim calcmode="lin" valueType="num">
                                      <p:cBhvr additive="base">
                                        <p:cTn id="52" dur="3000" fill="hold"/>
                                        <p:tgtEl>
                                          <p:spTgt spid="6154"/>
                                        </p:tgtEl>
                                        <p:attrNameLst>
                                          <p:attrName>ppt_x</p:attrName>
                                        </p:attrNameLst>
                                      </p:cBhvr>
                                      <p:tavLst>
                                        <p:tav tm="0">
                                          <p:val>
                                            <p:strVal val="1+#ppt_w/2"/>
                                          </p:val>
                                        </p:tav>
                                        <p:tav tm="100000">
                                          <p:val>
                                            <p:strVal val="#ppt_x"/>
                                          </p:val>
                                        </p:tav>
                                      </p:tavLst>
                                    </p:anim>
                                    <p:anim calcmode="lin" valueType="num">
                                      <p:cBhvr additive="base">
                                        <p:cTn id="53" dur="3000" fill="hold"/>
                                        <p:tgtEl>
                                          <p:spTgt spid="6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autoUpdateAnimBg="0"/>
      <p:bldP spid="6150" grpId="0" animBg="1"/>
      <p:bldP spid="6151" grpId="0" animBg="1" autoUpdateAnimBg="0"/>
      <p:bldP spid="6152" grpId="0" animBg="1"/>
      <p:bldP spid="6153" grpId="0" animBg="1" autoUpdateAnimBg="0"/>
      <p:bldP spid="615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9DD33-F15C-8954-93D2-2D9F4D3274FD}"/>
              </a:ext>
            </a:extLst>
          </p:cNvPr>
          <p:cNvSpPr>
            <a:spLocks noGrp="1"/>
          </p:cNvSpPr>
          <p:nvPr>
            <p:ph type="title"/>
          </p:nvPr>
        </p:nvSpPr>
        <p:spPr>
          <a:xfrm>
            <a:off x="856060" y="404664"/>
            <a:ext cx="7429499" cy="1692424"/>
          </a:xfrm>
        </p:spPr>
        <p:txBody>
          <a:bodyPr>
            <a:normAutofit fontScale="90000"/>
          </a:bodyPr>
          <a:lstStyle/>
          <a:p>
            <a:pPr marL="0" indent="0" algn="ctr">
              <a:defRPr/>
            </a:pPr>
            <a:br>
              <a:rPr lang="it-IT" altLang="it-IT" sz="3600" b="1" dirty="0">
                <a:solidFill>
                  <a:srgbClr val="C00000"/>
                </a:solidFill>
              </a:rPr>
            </a:br>
            <a:r>
              <a:rPr lang="it-IT" altLang="it-IT" sz="3600" b="1" dirty="0">
                <a:solidFill>
                  <a:srgbClr val="C00000"/>
                </a:solidFill>
              </a:rPr>
              <a:t>«LA RIVELAZIONE» </a:t>
            </a:r>
            <a:br>
              <a:rPr lang="it-IT" altLang="it-IT" sz="3600" b="1" dirty="0">
                <a:solidFill>
                  <a:srgbClr val="C00000"/>
                </a:solidFill>
              </a:rPr>
            </a:br>
            <a:r>
              <a:rPr lang="it-IT" altLang="it-IT" sz="3600" b="1" dirty="0">
                <a:solidFill>
                  <a:srgbClr val="C00000"/>
                </a:solidFill>
              </a:rPr>
              <a:t>PRINCIPIO OGGETTIVO DELLA CONOSCENZA TEOLOGICA</a:t>
            </a:r>
            <a:br>
              <a:rPr lang="it-IT" altLang="it-IT" sz="3600" b="1" dirty="0">
                <a:solidFill>
                  <a:srgbClr val="C00000"/>
                </a:solidFill>
              </a:rPr>
            </a:br>
            <a:endParaRPr lang="it-IT" dirty="0"/>
          </a:p>
        </p:txBody>
      </p:sp>
      <p:sp>
        <p:nvSpPr>
          <p:cNvPr id="3" name="Segnaposto contenuto 2">
            <a:extLst>
              <a:ext uri="{FF2B5EF4-FFF2-40B4-BE49-F238E27FC236}">
                <a16:creationId xmlns:a16="http://schemas.microsoft.com/office/drawing/2014/main" id="{4D609A2F-6FCE-6425-D1F3-071C62073FD5}"/>
              </a:ext>
            </a:extLst>
          </p:cNvPr>
          <p:cNvSpPr>
            <a:spLocks noGrp="1"/>
          </p:cNvSpPr>
          <p:nvPr>
            <p:ph idx="1"/>
          </p:nvPr>
        </p:nvSpPr>
        <p:spPr/>
        <p:txBody>
          <a:bodyPr>
            <a:normAutofit fontScale="92500"/>
          </a:bodyPr>
          <a:lstStyle/>
          <a:p>
            <a:pPr marL="0" indent="0" algn="ctr">
              <a:buNone/>
            </a:pPr>
            <a:r>
              <a:rPr lang="it-IT" b="1" dirty="0">
                <a:latin typeface="Times"/>
              </a:rPr>
              <a:t>CONGREGAZIONE PER LA DOTTRINA DELLA FEDE</a:t>
            </a:r>
            <a:endParaRPr lang="it-IT" dirty="0"/>
          </a:p>
          <a:p>
            <a:pPr marL="0" indent="0" algn="ctr">
              <a:buNone/>
            </a:pPr>
            <a:r>
              <a:rPr lang="it-IT" dirty="0">
                <a:latin typeface="Times"/>
              </a:rPr>
              <a:t>DICHIARAZIONE</a:t>
            </a:r>
            <a:br>
              <a:rPr lang="it-IT" b="1" i="1" dirty="0">
                <a:latin typeface="Times"/>
              </a:rPr>
            </a:br>
            <a:r>
              <a:rPr lang="it-IT" b="1" i="1" dirty="0">
                <a:latin typeface="Times"/>
              </a:rPr>
              <a:t>"DOMINUS IESUS"</a:t>
            </a:r>
            <a:br>
              <a:rPr lang="it-IT" dirty="0">
                <a:latin typeface="Times"/>
              </a:rPr>
            </a:br>
            <a:r>
              <a:rPr lang="it-IT" dirty="0">
                <a:latin typeface="Times"/>
              </a:rPr>
              <a:t>CIRCA L'UNICIT</a:t>
            </a:r>
            <a:r>
              <a:rPr lang="it-IT" dirty="0">
                <a:latin typeface="Times New Roman" panose="02020603050405020304" pitchFamily="18" charset="0"/>
              </a:rPr>
              <a:t>À</a:t>
            </a:r>
            <a:r>
              <a:rPr lang="it-IT" dirty="0">
                <a:latin typeface="Times"/>
              </a:rPr>
              <a:t> E L'UNIVERSALIT</a:t>
            </a:r>
            <a:r>
              <a:rPr lang="it-IT" dirty="0">
                <a:latin typeface="Times New Roman" panose="02020603050405020304" pitchFamily="18" charset="0"/>
              </a:rPr>
              <a:t>À</a:t>
            </a:r>
            <a:r>
              <a:rPr lang="it-IT" dirty="0">
                <a:latin typeface="Times"/>
              </a:rPr>
              <a:t> SALVIFICA </a:t>
            </a:r>
            <a:br>
              <a:rPr lang="it-IT" dirty="0">
                <a:latin typeface="Times"/>
              </a:rPr>
            </a:br>
            <a:r>
              <a:rPr lang="it-IT" dirty="0">
                <a:latin typeface="Times"/>
              </a:rPr>
              <a:t>DI GES</a:t>
            </a:r>
            <a:r>
              <a:rPr lang="it-IT" dirty="0">
                <a:latin typeface="Times New Roman" panose="02020603050405020304" pitchFamily="18" charset="0"/>
              </a:rPr>
              <a:t>Ù</a:t>
            </a:r>
            <a:r>
              <a:rPr lang="it-IT" dirty="0">
                <a:latin typeface="Times"/>
              </a:rPr>
              <a:t> CRISTO E DELLA CHIESA</a:t>
            </a:r>
            <a:endParaRPr lang="it-IT" dirty="0">
              <a:solidFill>
                <a:srgbClr val="FFCE23"/>
              </a:solidFill>
              <a:hlinkClick r:id="rId2">
                <a:extLst>
                  <a:ext uri="{A12FA001-AC4F-418D-AE19-62706E023703}">
                    <ahyp:hlinkClr xmlns:ahyp="http://schemas.microsoft.com/office/drawing/2018/hyperlinkcolor" val="tx"/>
                  </a:ext>
                </a:extLst>
              </a:hlinkClick>
            </a:endParaRPr>
          </a:p>
          <a:p>
            <a:pPr marL="0" indent="0" algn="ctr">
              <a:buNone/>
            </a:pPr>
            <a:r>
              <a:rPr lang="it-IT" dirty="0">
                <a:solidFill>
                  <a:srgbClr val="00B0F0"/>
                </a:solidFill>
                <a:hlinkClick r:id="rId2">
                  <a:extLst>
                    <a:ext uri="{A12FA001-AC4F-418D-AE19-62706E023703}">
                      <ahyp:hlinkClr xmlns:ahyp="http://schemas.microsoft.com/office/drawing/2018/hyperlinkcolor" val="tx"/>
                    </a:ext>
                  </a:extLst>
                </a:hlinkClick>
              </a:rPr>
              <a:t>https://www.vatican.va/roman_curia/congregations/cfaith/documents/rc_con_cfaith_doc_20000806_dominus-iesus_it.html</a:t>
            </a:r>
            <a:r>
              <a:rPr lang="it-IT" dirty="0">
                <a:solidFill>
                  <a:srgbClr val="00B0F0"/>
                </a:solidFill>
              </a:rPr>
              <a:t>  </a:t>
            </a:r>
          </a:p>
        </p:txBody>
      </p:sp>
    </p:spTree>
    <p:extLst>
      <p:ext uri="{BB962C8B-B14F-4D97-AF65-F5344CB8AC3E}">
        <p14:creationId xmlns:p14="http://schemas.microsoft.com/office/powerpoint/2010/main" val="1147502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598EDA-500A-FE7D-F43D-B6386D36DCC5}"/>
              </a:ext>
            </a:extLst>
          </p:cNvPr>
          <p:cNvSpPr>
            <a:spLocks noGrp="1" noChangeArrowheads="1"/>
          </p:cNvSpPr>
          <p:nvPr>
            <p:ph type="title"/>
          </p:nvPr>
        </p:nvSpPr>
        <p:spPr>
          <a:xfrm>
            <a:off x="0" y="0"/>
            <a:ext cx="9144000" cy="8382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9</a:t>
            </a:r>
            <a:endParaRPr lang="es-ES_tradnl" sz="2400" dirty="0"/>
          </a:p>
        </p:txBody>
      </p:sp>
      <p:sp>
        <p:nvSpPr>
          <p:cNvPr id="23555" name="Text Box 3">
            <a:extLst>
              <a:ext uri="{FF2B5EF4-FFF2-40B4-BE49-F238E27FC236}">
                <a16:creationId xmlns:a16="http://schemas.microsoft.com/office/drawing/2014/main" id="{D238C7FB-8521-4D60-806B-40E0209CDC22}"/>
              </a:ext>
            </a:extLst>
          </p:cNvPr>
          <p:cNvSpPr txBox="1">
            <a:spLocks noChangeArrowheads="1"/>
          </p:cNvSpPr>
          <p:nvPr/>
        </p:nvSpPr>
        <p:spPr bwMode="auto">
          <a:xfrm>
            <a:off x="457200" y="1219200"/>
            <a:ext cx="8291513" cy="23082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Per giudicare della </a:t>
            </a:r>
            <a:r>
              <a:rPr lang="es-ES_tradnl" altLang="it-IT" b="1">
                <a:solidFill>
                  <a:srgbClr val="008000"/>
                </a:solidFill>
              </a:rPr>
              <a:t>bontà o malizia</a:t>
            </a:r>
            <a:r>
              <a:rPr lang="es-ES_tradnl" altLang="it-IT"/>
              <a:t> degli atti umani si deve tener conto, contemporaneamente, di un triplice criterio:</a:t>
            </a:r>
          </a:p>
          <a:p>
            <a:r>
              <a:rPr lang="es-ES_tradnl" altLang="it-IT"/>
              <a:t>1. La </a:t>
            </a:r>
            <a:r>
              <a:rPr lang="es-ES_tradnl" altLang="it-IT" b="1">
                <a:solidFill>
                  <a:srgbClr val="CC0000"/>
                </a:solidFill>
              </a:rPr>
              <a:t>oggettività</a:t>
            </a:r>
            <a:r>
              <a:rPr lang="es-ES_tradnl" altLang="it-IT"/>
              <a:t> dell’azione che si compie o si omette;</a:t>
            </a:r>
          </a:p>
          <a:p>
            <a:r>
              <a:rPr lang="es-ES_tradnl" altLang="it-IT"/>
              <a:t>2. Il</a:t>
            </a:r>
            <a:r>
              <a:rPr lang="es-ES_tradnl" altLang="it-IT" b="1">
                <a:solidFill>
                  <a:srgbClr val="CC0000"/>
                </a:solidFill>
              </a:rPr>
              <a:t> fine</a:t>
            </a:r>
            <a:r>
              <a:rPr lang="es-ES_tradnl" altLang="it-IT"/>
              <a:t> che persegue il soggetto che agisce;</a:t>
            </a:r>
          </a:p>
          <a:p>
            <a:r>
              <a:rPr lang="es-ES_tradnl" altLang="it-IT"/>
              <a:t>3. Le condizioni nelle quali si compie l’azione o le </a:t>
            </a:r>
            <a:r>
              <a:rPr lang="es-ES_tradnl" altLang="it-IT" b="1">
                <a:solidFill>
                  <a:srgbClr val="CC0000"/>
                </a:solidFill>
              </a:rPr>
              <a:t>circonstanze </a:t>
            </a:r>
            <a:r>
              <a:rPr lang="es-ES_tradnl" altLang="it-IT"/>
              <a:t>in cui si trova il soggetto.</a:t>
            </a:r>
          </a:p>
        </p:txBody>
      </p:sp>
      <p:sp>
        <p:nvSpPr>
          <p:cNvPr id="7172" name="Text Box 4">
            <a:extLst>
              <a:ext uri="{FF2B5EF4-FFF2-40B4-BE49-F238E27FC236}">
                <a16:creationId xmlns:a16="http://schemas.microsoft.com/office/drawing/2014/main" id="{3D838A9C-ACD0-998B-AE7F-3475EEF4AE28}"/>
              </a:ext>
            </a:extLst>
          </p:cNvPr>
          <p:cNvSpPr txBox="1">
            <a:spLocks noChangeArrowheads="1"/>
          </p:cNvSpPr>
          <p:nvPr/>
        </p:nvSpPr>
        <p:spPr bwMode="auto">
          <a:xfrm>
            <a:off x="468313" y="4149725"/>
            <a:ext cx="5040312" cy="2062163"/>
          </a:xfrm>
          <a:prstGeom prst="rect">
            <a:avLst/>
          </a:prstGeom>
          <a:noFill/>
          <a:ln w="76200" cmpd="thinThick">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3200"/>
              <a:t>L’</a:t>
            </a:r>
            <a:r>
              <a:rPr lang="es-ES_tradnl" altLang="it-IT" sz="3200" b="1">
                <a:solidFill>
                  <a:srgbClr val="CC0000"/>
                </a:solidFill>
              </a:rPr>
              <a:t>oggetto</a:t>
            </a:r>
            <a:r>
              <a:rPr lang="es-ES_tradnl" altLang="it-IT" sz="3200"/>
              <a:t>, il </a:t>
            </a:r>
            <a:r>
              <a:rPr lang="es-ES_tradnl" altLang="it-IT" sz="3200" b="1">
                <a:solidFill>
                  <a:srgbClr val="CC0000"/>
                </a:solidFill>
              </a:rPr>
              <a:t>fine</a:t>
            </a:r>
            <a:r>
              <a:rPr lang="es-ES_tradnl" altLang="it-IT" sz="3200"/>
              <a:t> e le </a:t>
            </a:r>
            <a:r>
              <a:rPr lang="es-ES_tradnl" altLang="it-IT" sz="3200" b="1">
                <a:solidFill>
                  <a:srgbClr val="CC0000"/>
                </a:solidFill>
              </a:rPr>
              <a:t>circonstanze</a:t>
            </a:r>
            <a:r>
              <a:rPr lang="es-ES_tradnl" altLang="it-IT" sz="3200"/>
              <a:t> costituiscono le “</a:t>
            </a:r>
            <a:r>
              <a:rPr lang="es-ES_tradnl" altLang="it-IT" sz="3200" b="1">
                <a:solidFill>
                  <a:srgbClr val="008000"/>
                </a:solidFill>
              </a:rPr>
              <a:t>fonti</a:t>
            </a:r>
            <a:r>
              <a:rPr lang="es-ES_tradnl" altLang="it-IT" sz="3200"/>
              <a:t>” della moralità degli atti umani.</a:t>
            </a:r>
          </a:p>
        </p:txBody>
      </p:sp>
      <p:pic>
        <p:nvPicPr>
          <p:cNvPr id="23557" name="Picture 5" descr="C:\Mis documentos\SERGE\foto 1\BUENPASTOR.jpg">
            <a:extLst>
              <a:ext uri="{FF2B5EF4-FFF2-40B4-BE49-F238E27FC236}">
                <a16:creationId xmlns:a16="http://schemas.microsoft.com/office/drawing/2014/main" id="{E4EF8B92-FCC3-266B-79B3-B56C14C25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2168525" cy="28114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6">
            <a:extLst>
              <a:ext uri="{FF2B5EF4-FFF2-40B4-BE49-F238E27FC236}">
                <a16:creationId xmlns:a16="http://schemas.microsoft.com/office/drawing/2014/main" id="{F04E665C-0FCA-31FD-1C54-8B584F943338}"/>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out)">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6DDF793-F902-EB99-F873-9FA6F408E04D}"/>
              </a:ext>
            </a:extLst>
          </p:cNvPr>
          <p:cNvSpPr>
            <a:spLocks noGrp="1" noChangeArrowheads="1"/>
          </p:cNvSpPr>
          <p:nvPr>
            <p:ph type="title"/>
          </p:nvPr>
        </p:nvSpPr>
        <p:spPr>
          <a:xfrm>
            <a:off x="0" y="0"/>
            <a:ext cx="9144000" cy="9906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10</a:t>
            </a:r>
            <a:endParaRPr lang="es-ES_tradnl" sz="2400" dirty="0"/>
          </a:p>
        </p:txBody>
      </p:sp>
      <p:pic>
        <p:nvPicPr>
          <p:cNvPr id="24579" name="Picture 3" descr="C:\Mis documentos\SERGE\foto 1\JPPOLONIA.jpg">
            <a:extLst>
              <a:ext uri="{FF2B5EF4-FFF2-40B4-BE49-F238E27FC236}">
                <a16:creationId xmlns:a16="http://schemas.microsoft.com/office/drawing/2014/main" id="{40A567A9-AA68-74E0-8946-852026E91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2881313" cy="4432300"/>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a:extLst>
              <a:ext uri="{FF2B5EF4-FFF2-40B4-BE49-F238E27FC236}">
                <a16:creationId xmlns:a16="http://schemas.microsoft.com/office/drawing/2014/main" id="{956CF03B-48FE-B22C-3C33-539033A8534E}"/>
              </a:ext>
            </a:extLst>
          </p:cNvPr>
          <p:cNvSpPr txBox="1">
            <a:spLocks noChangeArrowheads="1"/>
          </p:cNvSpPr>
          <p:nvPr/>
        </p:nvSpPr>
        <p:spPr bwMode="auto">
          <a:xfrm>
            <a:off x="3708400" y="1163638"/>
            <a:ext cx="5184775" cy="4832350"/>
          </a:xfrm>
          <a:prstGeom prst="rect">
            <a:avLst/>
          </a:prstGeom>
          <a:noFill/>
          <a:ln w="57150" cmpd="thickThin">
            <a:solidFill>
              <a:schemeClr val="accent2"/>
            </a:solidFill>
            <a:miter lim="800000"/>
            <a:headEnd/>
            <a:tailEnd/>
          </a:ln>
          <a:effectLst/>
        </p:spPr>
        <p:txBody>
          <a:bodyPr>
            <a:spAutoFit/>
          </a:bodyPr>
          <a:lstStyle/>
          <a:p>
            <a:pPr algn="just">
              <a:defRPr/>
            </a:pPr>
            <a:r>
              <a:rPr lang="es-ES_tradnl" sz="2800" dirty="0">
                <a:latin typeface="Times New Roman"/>
              </a:rPr>
              <a:t>“In ogni campo della vita personale, familiare, sociale e politica, la </a:t>
            </a:r>
            <a:r>
              <a:rPr lang="es-ES_tradnl" sz="2800" b="1" dirty="0">
                <a:solidFill>
                  <a:srgbClr val="C00000"/>
                </a:solidFill>
                <a:latin typeface="Times New Roman"/>
              </a:rPr>
              <a:t>morale</a:t>
            </a:r>
            <a:r>
              <a:rPr lang="es-ES_tradnl" sz="2800" dirty="0">
                <a:latin typeface="Times New Roman"/>
              </a:rPr>
              <a:t> – che si fonda sulla </a:t>
            </a:r>
            <a:r>
              <a:rPr lang="es-ES_tradnl" sz="2800" b="1" dirty="0">
                <a:solidFill>
                  <a:srgbClr val="C00000"/>
                </a:solidFill>
                <a:latin typeface="Times New Roman"/>
              </a:rPr>
              <a:t>verità</a:t>
            </a:r>
            <a:r>
              <a:rPr lang="es-ES_tradnl" sz="2800" dirty="0">
                <a:latin typeface="Times New Roman"/>
              </a:rPr>
              <a:t> e che nella verità si apre all’autentica </a:t>
            </a:r>
            <a:r>
              <a:rPr lang="es-ES_tradnl" sz="2800" b="1" dirty="0">
                <a:solidFill>
                  <a:srgbClr val="C00000"/>
                </a:solidFill>
                <a:latin typeface="Times New Roman"/>
              </a:rPr>
              <a:t>libertà</a:t>
            </a:r>
            <a:r>
              <a:rPr lang="es-ES_tradnl" sz="2800" dirty="0">
                <a:latin typeface="Times New Roman"/>
              </a:rPr>
              <a:t> – rende un servizio originale, insostituibile e di enorme valore non solo </a:t>
            </a:r>
            <a:r>
              <a:rPr lang="es-ES_tradnl" sz="2800" b="1" dirty="0">
                <a:solidFill>
                  <a:schemeClr val="accent1">
                    <a:lumMod val="50000"/>
                  </a:schemeClr>
                </a:solidFill>
                <a:latin typeface="Times New Roman"/>
              </a:rPr>
              <a:t>per la singola persona </a:t>
            </a:r>
            <a:r>
              <a:rPr lang="es-ES_tradnl" sz="2800" dirty="0">
                <a:latin typeface="Times New Roman"/>
              </a:rPr>
              <a:t>e per la sua crescita nel bene, ma anche </a:t>
            </a:r>
            <a:r>
              <a:rPr lang="es-ES_tradnl" sz="2800" b="1" dirty="0">
                <a:solidFill>
                  <a:schemeClr val="accent1">
                    <a:lumMod val="50000"/>
                  </a:schemeClr>
                </a:solidFill>
                <a:latin typeface="Times New Roman"/>
              </a:rPr>
              <a:t>per la società </a:t>
            </a:r>
            <a:r>
              <a:rPr lang="es-ES_tradnl" sz="2800" dirty="0">
                <a:latin typeface="Times New Roman"/>
              </a:rPr>
              <a:t>e per il suo vero sviluppo” (</a:t>
            </a:r>
            <a:r>
              <a:rPr lang="es-ES_tradnl" sz="2800" b="1" i="1" dirty="0">
                <a:effectLst>
                  <a:outerShdw blurRad="38100" dist="38100" dir="2700000" algn="tl">
                    <a:srgbClr val="C0C0C0"/>
                  </a:outerShdw>
                </a:effectLst>
                <a:latin typeface="Times New Roman"/>
              </a:rPr>
              <a:t>Veritatis splendor, n.101</a:t>
            </a:r>
            <a:r>
              <a:rPr lang="es-ES_tradnl" sz="2800" dirty="0">
                <a:latin typeface="Times New Roman"/>
              </a:rPr>
              <a:t>).</a:t>
            </a:r>
          </a:p>
        </p:txBody>
      </p:sp>
      <p:sp>
        <p:nvSpPr>
          <p:cNvPr id="24581" name="Text Box 5">
            <a:extLst>
              <a:ext uri="{FF2B5EF4-FFF2-40B4-BE49-F238E27FC236}">
                <a16:creationId xmlns:a16="http://schemas.microsoft.com/office/drawing/2014/main" id="{E6AD71E1-3C59-887D-D2BB-8011B2DEEE21}"/>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0D0BA68-2297-6D7C-F17C-C3FDC670B0F5}"/>
              </a:ext>
            </a:extLst>
          </p:cNvPr>
          <p:cNvSpPr>
            <a:spLocks noGrp="1" noChangeArrowheads="1"/>
          </p:cNvSpPr>
          <p:nvPr>
            <p:ph type="title"/>
          </p:nvPr>
        </p:nvSpPr>
        <p:spPr>
          <a:xfrm>
            <a:off x="0" y="0"/>
            <a:ext cx="9144000" cy="990600"/>
          </a:xfrm>
          <a:solidFill>
            <a:srgbClr val="FFFF00"/>
          </a:solidFill>
        </p:spPr>
        <p:txBody>
          <a:bodyPr/>
          <a:lstStyle/>
          <a:p>
            <a:pPr algn="r">
              <a:defRPr/>
            </a:pPr>
            <a:r>
              <a:rPr lang="es-ES_tradnl" sz="2400" b="1" i="1" dirty="0">
                <a:effectLst>
                  <a:outerShdw blurRad="38100" dist="38100" dir="2700000" algn="tl">
                    <a:srgbClr val="FFFFFF"/>
                  </a:outerShdw>
                </a:effectLst>
              </a:rPr>
              <a:t>FONDAMENTO DELLA MORALITA’, 7bis</a:t>
            </a:r>
            <a:endParaRPr lang="es-ES_tradnl" sz="2400" dirty="0"/>
          </a:p>
        </p:txBody>
      </p:sp>
      <p:pic>
        <p:nvPicPr>
          <p:cNvPr id="25603" name="Picture 3" descr="C:\Mis documentos\SERGE\foto 1\JPPOLONIA.jpg">
            <a:extLst>
              <a:ext uri="{FF2B5EF4-FFF2-40B4-BE49-F238E27FC236}">
                <a16:creationId xmlns:a16="http://schemas.microsoft.com/office/drawing/2014/main" id="{FBA8ECE5-A47B-0015-AF36-4E0598BF1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2719388" cy="4094163"/>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a16="http://schemas.microsoft.com/office/drawing/2014/main" id="{59B6B5EE-5E02-F9BC-40FD-77CDD84C5FEC}"/>
              </a:ext>
            </a:extLst>
          </p:cNvPr>
          <p:cNvSpPr txBox="1">
            <a:spLocks noChangeArrowheads="1"/>
          </p:cNvSpPr>
          <p:nvPr/>
        </p:nvSpPr>
        <p:spPr bwMode="auto">
          <a:xfrm>
            <a:off x="3635375" y="1557338"/>
            <a:ext cx="5113338" cy="4225925"/>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“E’ proprio del razionalismo contrapporre in modo radicale nell’uomo lo spirito al corpo e il corpo allo spirito. L’uomo invece è persona nell’unità del corpo e dello spirito. Il corpo non può essere ridotto a pura materia: è un corpo “spiritualizzato”, così come lo spirito è tanto profondamente unito al corpo da potersi qualificare uno spirito “corporeizzato” (</a:t>
            </a:r>
            <a:r>
              <a:rPr lang="es-ES_tradnl" altLang="it-IT" b="1" i="1"/>
              <a:t>Lettera alle famiglie, n. 19</a:t>
            </a:r>
            <a:r>
              <a:rPr lang="es-ES_tradnl" altLang="it-IT"/>
              <a:t>).</a:t>
            </a:r>
          </a:p>
        </p:txBody>
      </p:sp>
      <p:sp>
        <p:nvSpPr>
          <p:cNvPr id="25605" name="Text Box 5">
            <a:extLst>
              <a:ext uri="{FF2B5EF4-FFF2-40B4-BE49-F238E27FC236}">
                <a16:creationId xmlns:a16="http://schemas.microsoft.com/office/drawing/2014/main" id="{9DA4DA70-D609-272E-779A-13719DD04206}"/>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21</a:t>
            </a:r>
          </a:p>
        </p:txBody>
      </p:sp>
      <p:sp>
        <p:nvSpPr>
          <p:cNvPr id="25606" name="Freccia a sinistra 5">
            <a:hlinkClick r:id="" action="ppaction://hlinkshowjump?jump=lastslideviewed"/>
            <a:extLst>
              <a:ext uri="{FF2B5EF4-FFF2-40B4-BE49-F238E27FC236}">
                <a16:creationId xmlns:a16="http://schemas.microsoft.com/office/drawing/2014/main" id="{009BF401-9DA9-4689-BBC4-6D2ACBC36891}"/>
              </a:ext>
            </a:extLst>
          </p:cNvPr>
          <p:cNvSpPr>
            <a:spLocks noChangeArrowheads="1"/>
          </p:cNvSpPr>
          <p:nvPr/>
        </p:nvSpPr>
        <p:spPr bwMode="auto">
          <a:xfrm>
            <a:off x="468313" y="6092825"/>
            <a:ext cx="574675" cy="431800"/>
          </a:xfrm>
          <a:prstGeom prst="leftArrow">
            <a:avLst>
              <a:gd name="adj1" fmla="val 50000"/>
              <a:gd name="adj2" fmla="val 49908"/>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a:extLst>
              <a:ext uri="{FF2B5EF4-FFF2-40B4-BE49-F238E27FC236}">
                <a16:creationId xmlns:a16="http://schemas.microsoft.com/office/drawing/2014/main" id="{B1237AD9-FF48-E927-6D6C-7E60CF3A12DD}"/>
              </a:ext>
            </a:extLst>
          </p:cNvPr>
          <p:cNvSpPr>
            <a:spLocks noGrp="1"/>
          </p:cNvSpPr>
          <p:nvPr>
            <p:ph type="title"/>
          </p:nvPr>
        </p:nvSpPr>
        <p:spPr/>
        <p:txBody>
          <a:bodyPr/>
          <a:lstStyle/>
          <a:p>
            <a:r>
              <a:rPr lang="it-IT" altLang="it-IT" b="1" dirty="0">
                <a:solidFill>
                  <a:srgbClr val="FF0000"/>
                </a:solidFill>
              </a:rPr>
              <a:t>Corso di Teologia Morale</a:t>
            </a:r>
          </a:p>
        </p:txBody>
      </p:sp>
      <p:sp>
        <p:nvSpPr>
          <p:cNvPr id="2051" name="Segnaposto contenuto 2">
            <a:extLst>
              <a:ext uri="{FF2B5EF4-FFF2-40B4-BE49-F238E27FC236}">
                <a16:creationId xmlns:a16="http://schemas.microsoft.com/office/drawing/2014/main" id="{019C8433-DA88-F3D3-05C4-D3740E1FADC4}"/>
              </a:ext>
            </a:extLst>
          </p:cNvPr>
          <p:cNvSpPr>
            <a:spLocks noGrp="1"/>
          </p:cNvSpPr>
          <p:nvPr>
            <p:ph idx="1"/>
          </p:nvPr>
        </p:nvSpPr>
        <p:spPr>
          <a:solidFill>
            <a:srgbClr val="92D050"/>
          </a:solidFill>
        </p:spPr>
        <p:txBody>
          <a:bodyPr/>
          <a:lstStyle/>
          <a:p>
            <a:pPr marL="0" indent="0" algn="ctr">
              <a:buFontTx/>
              <a:buNone/>
              <a:defRPr/>
            </a:pPr>
            <a:endParaRPr lang="it-IT" sz="2800" b="1" dirty="0">
              <a:solidFill>
                <a:srgbClr val="C00000"/>
              </a:solidFill>
            </a:endParaRPr>
          </a:p>
          <a:p>
            <a:pPr marL="0" indent="0" algn="ctr">
              <a:buFontTx/>
              <a:buNone/>
              <a:defRPr/>
            </a:pPr>
            <a:r>
              <a:rPr lang="it-IT" sz="5400" b="1" cap="small" dirty="0">
                <a:solidFill>
                  <a:srgbClr val="C00000"/>
                </a:solidFill>
              </a:rPr>
              <a:t>III. Il fine ultimo dell’uomo</a:t>
            </a:r>
            <a:endParaRPr lang="it-IT" sz="4800" b="1" cap="small" dirty="0">
              <a:solidFill>
                <a:srgbClr val="008000"/>
              </a:solidFill>
            </a:endParaRPr>
          </a:p>
        </p:txBody>
      </p:sp>
    </p:spTree>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839FEFF-68F2-941E-87B4-DC7A375DD864}"/>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1</a:t>
            </a:r>
            <a:endParaRPr lang="es-ES_tradnl" sz="2400" dirty="0"/>
          </a:p>
        </p:txBody>
      </p:sp>
      <p:sp>
        <p:nvSpPr>
          <p:cNvPr id="2052" name="Text Box 4">
            <a:extLst>
              <a:ext uri="{FF2B5EF4-FFF2-40B4-BE49-F238E27FC236}">
                <a16:creationId xmlns:a16="http://schemas.microsoft.com/office/drawing/2014/main" id="{C792933C-8DA6-6414-706E-D3316C26743B}"/>
              </a:ext>
            </a:extLst>
          </p:cNvPr>
          <p:cNvSpPr txBox="1">
            <a:spLocks noChangeArrowheads="1"/>
          </p:cNvSpPr>
          <p:nvPr/>
        </p:nvSpPr>
        <p:spPr bwMode="auto">
          <a:xfrm>
            <a:off x="1692275" y="1125538"/>
            <a:ext cx="5707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indent="723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Times New Roman" panose="02020603050405020304" pitchFamily="18" charset="0"/>
              <a:buChar char="۞"/>
            </a:pPr>
            <a:r>
              <a:rPr lang="es-ES_tradnl" altLang="it-IT" b="1">
                <a:solidFill>
                  <a:srgbClr val="FF0000"/>
                </a:solidFill>
              </a:rPr>
              <a:t>Che senso ha la mia vità?</a:t>
            </a:r>
          </a:p>
          <a:p>
            <a:pPr>
              <a:buFont typeface="Times New Roman" panose="02020603050405020304" pitchFamily="18" charset="0"/>
              <a:buChar char="۞"/>
            </a:pPr>
            <a:r>
              <a:rPr lang="es-ES_tradnl" altLang="it-IT" b="1">
                <a:solidFill>
                  <a:srgbClr val="FF0000"/>
                </a:solidFill>
              </a:rPr>
              <a:t>Qual è il fine della mia esistenza?</a:t>
            </a:r>
          </a:p>
          <a:p>
            <a:pPr>
              <a:buFont typeface="Times New Roman" panose="02020603050405020304" pitchFamily="18" charset="0"/>
              <a:buChar char="۞"/>
            </a:pPr>
            <a:r>
              <a:rPr lang="es-ES_tradnl" altLang="it-IT" b="1">
                <a:solidFill>
                  <a:srgbClr val="FF0000"/>
                </a:solidFill>
              </a:rPr>
              <a:t>Da dove veniamo?</a:t>
            </a:r>
          </a:p>
          <a:p>
            <a:pPr>
              <a:buFont typeface="Times New Roman" panose="02020603050405020304" pitchFamily="18" charset="0"/>
              <a:buChar char="۞"/>
            </a:pPr>
            <a:r>
              <a:rPr lang="es-ES_tradnl" altLang="it-IT" b="1">
                <a:solidFill>
                  <a:srgbClr val="FF0000"/>
                </a:solidFill>
              </a:rPr>
              <a:t>Dove andiamo?</a:t>
            </a:r>
          </a:p>
          <a:p>
            <a:pPr>
              <a:buFont typeface="Times New Roman" panose="02020603050405020304" pitchFamily="18" charset="0"/>
              <a:buChar char="۞"/>
            </a:pPr>
            <a:r>
              <a:rPr lang="es-ES_tradnl" altLang="it-IT" b="1">
                <a:solidFill>
                  <a:srgbClr val="FF0000"/>
                </a:solidFill>
              </a:rPr>
              <a:t>Che cosa dobbiamo fare?</a:t>
            </a:r>
          </a:p>
        </p:txBody>
      </p:sp>
      <p:sp>
        <p:nvSpPr>
          <p:cNvPr id="2053" name="Text Box 5">
            <a:extLst>
              <a:ext uri="{FF2B5EF4-FFF2-40B4-BE49-F238E27FC236}">
                <a16:creationId xmlns:a16="http://schemas.microsoft.com/office/drawing/2014/main" id="{5491E998-C138-46B2-52C8-23C2021382EE}"/>
              </a:ext>
            </a:extLst>
          </p:cNvPr>
          <p:cNvSpPr txBox="1">
            <a:spLocks noChangeArrowheads="1"/>
          </p:cNvSpPr>
          <p:nvPr/>
        </p:nvSpPr>
        <p:spPr bwMode="auto">
          <a:xfrm>
            <a:off x="323850" y="4005263"/>
            <a:ext cx="8496300" cy="898525"/>
          </a:xfrm>
          <a:prstGeom prst="rect">
            <a:avLst/>
          </a:prstGeom>
          <a:noFill/>
          <a:ln w="76200" cmpd="tri">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Da quando (cultura greca) è stata fondata la scienza etica, il </a:t>
            </a:r>
            <a:r>
              <a:rPr lang="es-ES_tradnl" altLang="it-IT" b="1">
                <a:solidFill>
                  <a:srgbClr val="0070C0"/>
                </a:solidFill>
              </a:rPr>
              <a:t>fine ultimo</a:t>
            </a:r>
            <a:r>
              <a:rPr lang="es-ES_tradnl" altLang="it-IT"/>
              <a:t> è stato individuato nella </a:t>
            </a:r>
            <a:r>
              <a:rPr lang="es-ES_tradnl" altLang="it-IT" b="1">
                <a:solidFill>
                  <a:srgbClr val="FF0000"/>
                </a:solidFill>
              </a:rPr>
              <a:t>felicità</a:t>
            </a:r>
          </a:p>
        </p:txBody>
      </p:sp>
      <p:sp>
        <p:nvSpPr>
          <p:cNvPr id="2054" name="Text Box 6">
            <a:extLst>
              <a:ext uri="{FF2B5EF4-FFF2-40B4-BE49-F238E27FC236}">
                <a16:creationId xmlns:a16="http://schemas.microsoft.com/office/drawing/2014/main" id="{56263A4F-D9E3-FF5E-3B81-94946A5498F7}"/>
              </a:ext>
            </a:extLst>
          </p:cNvPr>
          <p:cNvSpPr txBox="1">
            <a:spLocks noChangeArrowheads="1"/>
          </p:cNvSpPr>
          <p:nvPr/>
        </p:nvSpPr>
        <p:spPr bwMode="auto">
          <a:xfrm>
            <a:off x="323850" y="5157788"/>
            <a:ext cx="8496300" cy="1022350"/>
          </a:xfrm>
          <a:prstGeom prst="rect">
            <a:avLst/>
          </a:prstGeom>
          <a:noFill/>
          <a:ln w="76200" cmpd="tri">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800" u="sng"/>
              <a:t>Aristotele</a:t>
            </a:r>
            <a:r>
              <a:rPr lang="es-ES_tradnl" altLang="it-IT" sz="2800"/>
              <a:t>: </a:t>
            </a:r>
            <a:r>
              <a:rPr lang="es-ES_tradnl" altLang="it-IT" sz="2800">
                <a:cs typeface="Times New Roman" panose="02020603050405020304" pitchFamily="18" charset="0"/>
              </a:rPr>
              <a:t>«</a:t>
            </a:r>
            <a:r>
              <a:rPr lang="es-ES_tradnl" altLang="it-IT" sz="2800" i="1">
                <a:cs typeface="Times New Roman" panose="02020603050405020304" pitchFamily="18" charset="0"/>
              </a:rPr>
              <a:t>alla felicità aspirano tutti gli uomini</a:t>
            </a:r>
            <a:r>
              <a:rPr lang="es-ES_tradnl" altLang="it-IT" sz="2800">
                <a:cs typeface="Times New Roman" panose="02020603050405020304" pitchFamily="18" charset="0"/>
              </a:rPr>
              <a:t>»</a:t>
            </a:r>
          </a:p>
          <a:p>
            <a:r>
              <a:rPr lang="es-ES_tradnl" altLang="it-IT" sz="2800" u="sng">
                <a:cs typeface="Times New Roman" panose="02020603050405020304" pitchFamily="18" charset="0"/>
              </a:rPr>
              <a:t>Agostino</a:t>
            </a:r>
            <a:r>
              <a:rPr lang="es-ES_tradnl" altLang="it-IT" sz="2800">
                <a:cs typeface="Times New Roman" panose="02020603050405020304" pitchFamily="18" charset="0"/>
              </a:rPr>
              <a:t>: «</a:t>
            </a:r>
            <a:r>
              <a:rPr lang="es-ES_tradnl" altLang="it-IT" sz="2800" i="1">
                <a:cs typeface="Times New Roman" panose="02020603050405020304" pitchFamily="18" charset="0"/>
              </a:rPr>
              <a:t>Sicuramente tutti noi vogliamo essere felici </a:t>
            </a:r>
            <a:r>
              <a:rPr lang="es-ES_tradnl" altLang="it-IT" sz="2800">
                <a:cs typeface="Times New Roman" panose="02020603050405020304" pitchFamily="18" charset="0"/>
              </a:rPr>
              <a:t>»</a:t>
            </a:r>
            <a:endParaRPr lang="es-ES_tradnl" altLang="it-IT" sz="2800"/>
          </a:p>
        </p:txBody>
      </p:sp>
      <p:sp>
        <p:nvSpPr>
          <p:cNvPr id="4102" name="Text Box 7">
            <a:extLst>
              <a:ext uri="{FF2B5EF4-FFF2-40B4-BE49-F238E27FC236}">
                <a16:creationId xmlns:a16="http://schemas.microsoft.com/office/drawing/2014/main" id="{C69F341F-A3A6-A8D0-FB86-D35419357B64}"/>
              </a:ext>
            </a:extLst>
          </p:cNvPr>
          <p:cNvSpPr txBox="1">
            <a:spLocks noChangeArrowheads="1"/>
          </p:cNvSpPr>
          <p:nvPr/>
        </p:nvSpPr>
        <p:spPr bwMode="auto">
          <a:xfrm>
            <a:off x="0" y="0"/>
            <a:ext cx="663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21</a:t>
            </a:r>
          </a:p>
        </p:txBody>
      </p:sp>
      <p:sp>
        <p:nvSpPr>
          <p:cNvPr id="8" name="CasellaDiTesto 7">
            <a:extLst>
              <a:ext uri="{FF2B5EF4-FFF2-40B4-BE49-F238E27FC236}">
                <a16:creationId xmlns:a16="http://schemas.microsoft.com/office/drawing/2014/main" id="{6EC2F9D6-AEC1-6E86-3932-94ED8ADB505B}"/>
              </a:ext>
            </a:extLst>
          </p:cNvPr>
          <p:cNvSpPr txBox="1"/>
          <p:nvPr/>
        </p:nvSpPr>
        <p:spPr>
          <a:xfrm>
            <a:off x="179388" y="3068638"/>
            <a:ext cx="8713787" cy="1187450"/>
          </a:xfrm>
          <a:prstGeom prst="rect">
            <a:avLst/>
          </a:prstGeom>
          <a:noFill/>
        </p:spPr>
        <p:txBody>
          <a:bodyPr>
            <a:spAutoFit/>
          </a:bodyPr>
          <a:lstStyle/>
          <a:p>
            <a:pPr algn="ctr">
              <a:defRPr/>
            </a:pPr>
            <a:r>
              <a:rPr lang="es-ES_tradnl" b="1" dirty="0">
                <a:solidFill>
                  <a:schemeClr val="tx1">
                    <a:lumMod val="95000"/>
                    <a:lumOff val="5000"/>
                  </a:schemeClr>
                </a:solidFill>
                <a:latin typeface="Times New Roman"/>
              </a:rPr>
              <a:t>Sono queste le domande che hanno contrassegnato sempre l’esistenza dell’uomo</a:t>
            </a:r>
            <a:endParaRPr lang="es-ES_tradnl" dirty="0">
              <a:solidFill>
                <a:schemeClr val="tx1">
                  <a:lumMod val="95000"/>
                  <a:lumOff val="5000"/>
                </a:schemeClr>
              </a:solidFill>
              <a:latin typeface="Times New Roman"/>
            </a:endParaRPr>
          </a:p>
          <a:p>
            <a:pPr>
              <a:defRPr/>
            </a:pPr>
            <a:endParaRPr lang="it-IT" dirty="0">
              <a:latin typeface="Times New Roman"/>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linds(vertical)">
                                      <p:cBhvr>
                                        <p:cTn id="7" dur="1000"/>
                                        <p:tgtEl>
                                          <p:spTgt spid="2052">
                                            <p:txEl>
                                              <p:pRg st="0" end="0"/>
                                            </p:txEl>
                                          </p:spTgt>
                                        </p:tgtEl>
                                      </p:cBhvr>
                                    </p:animEffect>
                                  </p:childTnLst>
                                </p:cTn>
                              </p:par>
                            </p:childTnLst>
                          </p:cTn>
                        </p:par>
                        <p:par>
                          <p:cTn id="8" fill="hold" nodeType="afterGroup">
                            <p:stCondLst>
                              <p:cond delay="1000"/>
                            </p:stCondLst>
                            <p:childTnLst>
                              <p:par>
                                <p:cTn id="9" presetID="3" presetClass="entr" presetSubtype="5" fill="hold" grpId="0" nodeType="after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animEffect transition="in" filter="blinds(vertical)">
                                      <p:cBhvr>
                                        <p:cTn id="11" dur="1000"/>
                                        <p:tgtEl>
                                          <p:spTgt spid="2052">
                                            <p:txEl>
                                              <p:pRg st="1" end="1"/>
                                            </p:txEl>
                                          </p:spTgt>
                                        </p:tgtEl>
                                      </p:cBhvr>
                                    </p:animEffect>
                                  </p:childTnLst>
                                </p:cTn>
                              </p:par>
                            </p:childTnLst>
                          </p:cTn>
                        </p:par>
                        <p:par>
                          <p:cTn id="12" fill="hold" nodeType="afterGroup">
                            <p:stCondLst>
                              <p:cond delay="2000"/>
                            </p:stCondLst>
                            <p:childTnLst>
                              <p:par>
                                <p:cTn id="13" presetID="3" presetClass="entr" presetSubtype="5" fill="hold" grpId="0" nodeType="after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animEffect transition="in" filter="blinds(vertical)">
                                      <p:cBhvr>
                                        <p:cTn id="15" dur="1000"/>
                                        <p:tgtEl>
                                          <p:spTgt spid="2052">
                                            <p:txEl>
                                              <p:pRg st="2" end="2"/>
                                            </p:txEl>
                                          </p:spTgt>
                                        </p:tgtEl>
                                      </p:cBhvr>
                                    </p:animEffect>
                                  </p:childTnLst>
                                </p:cTn>
                              </p:par>
                            </p:childTnLst>
                          </p:cTn>
                        </p:par>
                        <p:par>
                          <p:cTn id="16" fill="hold" nodeType="afterGroup">
                            <p:stCondLst>
                              <p:cond delay="3000"/>
                            </p:stCondLst>
                            <p:childTnLst>
                              <p:par>
                                <p:cTn id="17" presetID="3" presetClass="entr" presetSubtype="5" fill="hold" grpId="0" nodeType="after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animEffect transition="in" filter="blinds(vertical)">
                                      <p:cBhvr>
                                        <p:cTn id="19" dur="1000"/>
                                        <p:tgtEl>
                                          <p:spTgt spid="2052">
                                            <p:txEl>
                                              <p:pRg st="3" end="3"/>
                                            </p:txEl>
                                          </p:spTgt>
                                        </p:tgtEl>
                                      </p:cBhvr>
                                    </p:animEffect>
                                  </p:childTnLst>
                                </p:cTn>
                              </p:par>
                            </p:childTnLst>
                          </p:cTn>
                        </p:par>
                        <p:par>
                          <p:cTn id="20" fill="hold" nodeType="afterGroup">
                            <p:stCondLst>
                              <p:cond delay="4000"/>
                            </p:stCondLst>
                            <p:childTnLst>
                              <p:par>
                                <p:cTn id="21" presetID="3" presetClass="entr" presetSubtype="5" fill="hold" grpId="0" nodeType="afterEffect">
                                  <p:stCondLst>
                                    <p:cond delay="0"/>
                                  </p:stCondLst>
                                  <p:childTnLst>
                                    <p:set>
                                      <p:cBhvr>
                                        <p:cTn id="22" dur="1" fill="hold">
                                          <p:stCondLst>
                                            <p:cond delay="0"/>
                                          </p:stCondLst>
                                        </p:cTn>
                                        <p:tgtEl>
                                          <p:spTgt spid="2052">
                                            <p:txEl>
                                              <p:pRg st="4" end="4"/>
                                            </p:txEl>
                                          </p:spTgt>
                                        </p:tgtEl>
                                        <p:attrNameLst>
                                          <p:attrName>style.visibility</p:attrName>
                                        </p:attrNameLst>
                                      </p:cBhvr>
                                      <p:to>
                                        <p:strVal val="visible"/>
                                      </p:to>
                                    </p:set>
                                    <p:animEffect transition="in" filter="blinds(vertical)">
                                      <p:cBhvr>
                                        <p:cTn id="23" dur="1000"/>
                                        <p:tgtEl>
                                          <p:spTgt spid="205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outVertical)">
                                      <p:cBhvr>
                                        <p:cTn id="28" dur="1000"/>
                                        <p:tgtEl>
                                          <p:spTgt spid="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blinds(vertical)">
                                      <p:cBhvr>
                                        <p:cTn id="33" dur="1000"/>
                                        <p:tgtEl>
                                          <p:spTgt spid="20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blinds(vertical)">
                                      <p:cBhvr>
                                        <p:cTn id="3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53" grpId="0" animBg="1" autoUpdateAnimBg="0"/>
      <p:bldP spid="2054" grpId="0" animBg="1" autoUpdateAnimBg="0"/>
      <p:bldP spid="8"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C4D2085-9F01-18B3-6906-C37687AAB4DE}"/>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2</a:t>
            </a:r>
            <a:endParaRPr lang="es-ES_tradnl" sz="2400" dirty="0"/>
          </a:p>
        </p:txBody>
      </p:sp>
      <p:sp>
        <p:nvSpPr>
          <p:cNvPr id="2053" name="Text Box 5">
            <a:extLst>
              <a:ext uri="{FF2B5EF4-FFF2-40B4-BE49-F238E27FC236}">
                <a16:creationId xmlns:a16="http://schemas.microsoft.com/office/drawing/2014/main" id="{EFE6129D-663B-6FD0-7152-9D1488427C56}"/>
              </a:ext>
            </a:extLst>
          </p:cNvPr>
          <p:cNvSpPr txBox="1">
            <a:spLocks noChangeArrowheads="1"/>
          </p:cNvSpPr>
          <p:nvPr/>
        </p:nvSpPr>
        <p:spPr bwMode="auto">
          <a:xfrm>
            <a:off x="899592" y="3789040"/>
            <a:ext cx="7200800" cy="2677656"/>
          </a:xfrm>
          <a:prstGeom prst="rect">
            <a:avLst/>
          </a:prstGeom>
          <a:noFill/>
          <a:ln w="76200" cmpd="tri">
            <a:solidFill>
              <a:srgbClr val="CC00CC"/>
            </a:solidFill>
            <a:miter lim="800000"/>
            <a:headEnd/>
            <a:tailEnd/>
          </a:ln>
          <a:effectLst>
            <a:glow rad="228600">
              <a:srgbClr val="008000">
                <a:alpha val="40000"/>
              </a:srgbClr>
            </a:glow>
          </a:effectLst>
        </p:spPr>
        <p:txBody>
          <a:bodyPr>
            <a:spAutoFit/>
          </a:bodyPr>
          <a:lstStyle/>
          <a:p>
            <a:pPr algn="ctr">
              <a:defRPr/>
            </a:pPr>
            <a:r>
              <a:rPr lang="es-ES_tradnl" sz="2800" b="1" dirty="0">
                <a:solidFill>
                  <a:srgbClr val="FF0000"/>
                </a:solidFill>
                <a:latin typeface="Times New Roman"/>
              </a:rPr>
              <a:t>Per questo motivo il cristiano – pur non disprezzando il valore dei beni terreni – sa che la ragione ultima per cui comportarsi rettamente non è raggiungere il benessere temporale, ma la pienezza di felicità propria della vita eterna</a:t>
            </a:r>
          </a:p>
        </p:txBody>
      </p:sp>
      <p:sp>
        <p:nvSpPr>
          <p:cNvPr id="5126" name="Text Box 7">
            <a:extLst>
              <a:ext uri="{FF2B5EF4-FFF2-40B4-BE49-F238E27FC236}">
                <a16:creationId xmlns:a16="http://schemas.microsoft.com/office/drawing/2014/main" id="{2AE48321-36C1-6C3C-BE53-739263A6DE36}"/>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22</a:t>
            </a:r>
          </a:p>
        </p:txBody>
      </p:sp>
      <p:sp>
        <p:nvSpPr>
          <p:cNvPr id="8" name="CasellaDiTesto 7">
            <a:extLst>
              <a:ext uri="{FF2B5EF4-FFF2-40B4-BE49-F238E27FC236}">
                <a16:creationId xmlns:a16="http://schemas.microsoft.com/office/drawing/2014/main" id="{3A428A8E-A27E-5EB3-7EC3-AC005CE8E599}"/>
              </a:ext>
            </a:extLst>
          </p:cNvPr>
          <p:cNvSpPr txBox="1"/>
          <p:nvPr/>
        </p:nvSpPr>
        <p:spPr>
          <a:xfrm>
            <a:off x="179388" y="2565400"/>
            <a:ext cx="8713787" cy="1187450"/>
          </a:xfrm>
          <a:prstGeom prst="rect">
            <a:avLst/>
          </a:prstGeom>
          <a:noFill/>
        </p:spPr>
        <p:txBody>
          <a:bodyPr>
            <a:spAutoFit/>
          </a:bodyPr>
          <a:lstStyle/>
          <a:p>
            <a:pPr algn="ctr">
              <a:defRPr/>
            </a:pPr>
            <a:r>
              <a:rPr lang="es-ES_tradnl" b="1" dirty="0">
                <a:solidFill>
                  <a:schemeClr val="tx1">
                    <a:lumMod val="95000"/>
                    <a:lumOff val="5000"/>
                  </a:schemeClr>
                </a:solidFill>
                <a:latin typeface="Times New Roman"/>
              </a:rPr>
              <a:t>Per l’etica cristiana la “</a:t>
            </a:r>
            <a:r>
              <a:rPr lang="es-ES_tradnl" b="1" i="1" dirty="0">
                <a:solidFill>
                  <a:schemeClr val="tx1">
                    <a:lumMod val="95000"/>
                    <a:lumOff val="5000"/>
                  </a:schemeClr>
                </a:solidFill>
                <a:latin typeface="Times New Roman"/>
              </a:rPr>
              <a:t>felicità</a:t>
            </a:r>
            <a:r>
              <a:rPr lang="es-ES_tradnl" b="1" dirty="0">
                <a:solidFill>
                  <a:schemeClr val="tx1">
                    <a:lumMod val="95000"/>
                    <a:lumOff val="5000"/>
                  </a:schemeClr>
                </a:solidFill>
                <a:latin typeface="Times New Roman"/>
              </a:rPr>
              <a:t>” perfetta è la salvezza, la vita felice in Cielo, che costituisce l’obiettivo ultimo dell’esistenza.</a:t>
            </a:r>
            <a:endParaRPr lang="es-ES_tradnl" dirty="0">
              <a:solidFill>
                <a:schemeClr val="tx1">
                  <a:lumMod val="95000"/>
                  <a:lumOff val="5000"/>
                </a:schemeClr>
              </a:solidFill>
              <a:latin typeface="Times New Roman"/>
            </a:endParaRPr>
          </a:p>
          <a:p>
            <a:pPr>
              <a:defRPr/>
            </a:pPr>
            <a:endParaRPr lang="it-IT" dirty="0">
              <a:latin typeface="Times New Roman"/>
            </a:endParaRPr>
          </a:p>
        </p:txBody>
      </p:sp>
      <p:sp>
        <p:nvSpPr>
          <p:cNvPr id="9" name="CasellaDiTesto 8">
            <a:extLst>
              <a:ext uri="{FF2B5EF4-FFF2-40B4-BE49-F238E27FC236}">
                <a16:creationId xmlns:a16="http://schemas.microsoft.com/office/drawing/2014/main" id="{07D26474-E162-6A12-09FE-7FA122C0838D}"/>
              </a:ext>
            </a:extLst>
          </p:cNvPr>
          <p:cNvSpPr txBox="1"/>
          <p:nvPr/>
        </p:nvSpPr>
        <p:spPr>
          <a:xfrm>
            <a:off x="323528" y="1412776"/>
            <a:ext cx="8568952" cy="830997"/>
          </a:xfrm>
          <a:prstGeom prst="rect">
            <a:avLst/>
          </a:prstGeom>
          <a:noFill/>
          <a:ln w="57150">
            <a:solidFill>
              <a:srgbClr val="FF0000"/>
            </a:solidFill>
          </a:ln>
          <a:effectLst>
            <a:glow rad="139700">
              <a:schemeClr val="accent2">
                <a:satMod val="175000"/>
                <a:alpha val="40000"/>
              </a:schemeClr>
            </a:glow>
          </a:effectLst>
          <a:scene3d>
            <a:camera prst="orthographicFront"/>
            <a:lightRig rig="threePt" dir="t"/>
          </a:scene3d>
          <a:sp3d>
            <a:bevelT prst="relaxedInset"/>
          </a:sp3d>
        </p:spPr>
        <p:txBody>
          <a:bodyPr>
            <a:spAutoFit/>
          </a:bodyPr>
          <a:lstStyle/>
          <a:p>
            <a:pPr>
              <a:defRPr/>
            </a:pPr>
            <a:r>
              <a:rPr lang="it-IT" i="1" dirty="0">
                <a:latin typeface="Times New Roman"/>
              </a:rPr>
              <a:t>Mt</a:t>
            </a:r>
            <a:r>
              <a:rPr lang="it-IT" dirty="0">
                <a:latin typeface="Times New Roman"/>
              </a:rPr>
              <a:t> 16, 26: “Quale vantaggio avrà l’uomo se guadagnerà il mondo intero e poi perderà la propria anima?”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vertical)">
                                      <p:cBhvr>
                                        <p:cTn id="1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18D7BF9-B62A-38AF-0DE0-60CF9728DA44}"/>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3</a:t>
            </a:r>
            <a:endParaRPr lang="es-ES_tradnl" sz="2400" dirty="0"/>
          </a:p>
        </p:txBody>
      </p:sp>
      <p:pic>
        <p:nvPicPr>
          <p:cNvPr id="6147" name="Picture 3" descr="C:\Mis documentos\SERGE\foto 1\JESUSBEND.jpg">
            <a:extLst>
              <a:ext uri="{FF2B5EF4-FFF2-40B4-BE49-F238E27FC236}">
                <a16:creationId xmlns:a16="http://schemas.microsoft.com/office/drawing/2014/main" id="{46D61C2E-5D99-D608-24D1-5E5127BC7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30325"/>
            <a:ext cx="27511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a:extLst>
              <a:ext uri="{FF2B5EF4-FFF2-40B4-BE49-F238E27FC236}">
                <a16:creationId xmlns:a16="http://schemas.microsoft.com/office/drawing/2014/main" id="{87FAF821-D899-76A9-21F8-078B7EC4AAB6}"/>
              </a:ext>
            </a:extLst>
          </p:cNvPr>
          <p:cNvSpPr txBox="1">
            <a:spLocks noChangeArrowheads="1"/>
          </p:cNvSpPr>
          <p:nvPr/>
        </p:nvSpPr>
        <p:spPr bwMode="auto">
          <a:xfrm>
            <a:off x="304800" y="1219200"/>
            <a:ext cx="5419725" cy="2130425"/>
          </a:xfrm>
          <a:prstGeom prst="rect">
            <a:avLst/>
          </a:prstGeom>
          <a:noFill/>
          <a:ln w="76200" cmpd="tri">
            <a:solidFill>
              <a:srgbClr val="CC00CC"/>
            </a:solidFill>
            <a:prstDash val="sysDot"/>
            <a:miter lim="800000"/>
            <a:headEnd/>
            <a:tailEnd/>
          </a:ln>
          <a:effectLst/>
        </p:spPr>
        <p:txBody>
          <a:bodyPr>
            <a:spAutoFit/>
          </a:bodyPr>
          <a:lstStyle/>
          <a:p>
            <a:pPr>
              <a:defRPr/>
            </a:pPr>
            <a:r>
              <a:rPr lang="es-ES_tradnl" b="1" dirty="0">
                <a:solidFill>
                  <a:schemeClr val="accent2">
                    <a:lumMod val="75000"/>
                  </a:schemeClr>
                </a:solidFill>
                <a:latin typeface="Times New Roman"/>
              </a:rPr>
              <a:t>Il mondo è stato creato per la gloria di Dio </a:t>
            </a:r>
            <a:r>
              <a:rPr lang="es-ES_tradnl" dirty="0">
                <a:latin typeface="Times New Roman"/>
              </a:rPr>
              <a:t>(cfr </a:t>
            </a:r>
            <a:r>
              <a:rPr lang="es-ES_tradnl" i="1" dirty="0">
                <a:latin typeface="Times New Roman"/>
              </a:rPr>
              <a:t>Conc. Vaticano I</a:t>
            </a:r>
            <a:r>
              <a:rPr lang="es-ES_tradnl" dirty="0">
                <a:latin typeface="Times New Roman"/>
              </a:rPr>
              <a:t>), ma:</a:t>
            </a:r>
          </a:p>
          <a:p>
            <a:pPr>
              <a:defRPr/>
            </a:pPr>
            <a:endParaRPr lang="es-ES_tradnl" sz="900" dirty="0">
              <a:latin typeface="Times New Roman"/>
            </a:endParaRPr>
          </a:p>
          <a:p>
            <a:pPr algn="ctr">
              <a:defRPr/>
            </a:pPr>
            <a:r>
              <a:rPr lang="es-ES_tradnl" dirty="0">
                <a:latin typeface="Times New Roman"/>
              </a:rPr>
              <a:t>Dio creando non si propone di aumentare la propria gloria, ma di </a:t>
            </a:r>
            <a:r>
              <a:rPr lang="es-ES_tradnl" b="1" dirty="0">
                <a:solidFill>
                  <a:srgbClr val="FF0000"/>
                </a:solidFill>
                <a:latin typeface="Times New Roman"/>
              </a:rPr>
              <a:t>manifestarla</a:t>
            </a:r>
            <a:r>
              <a:rPr lang="es-ES_tradnl" dirty="0">
                <a:latin typeface="Times New Roman"/>
              </a:rPr>
              <a:t> e </a:t>
            </a:r>
            <a:r>
              <a:rPr lang="es-ES_tradnl" b="1" dirty="0">
                <a:solidFill>
                  <a:srgbClr val="FF0000"/>
                </a:solidFill>
                <a:latin typeface="Times New Roman"/>
              </a:rPr>
              <a:t>comunicarla</a:t>
            </a:r>
            <a:r>
              <a:rPr lang="es-ES_tradnl" dirty="0">
                <a:latin typeface="Times New Roman"/>
              </a:rPr>
              <a:t>.</a:t>
            </a:r>
          </a:p>
        </p:txBody>
      </p:sp>
      <p:sp>
        <p:nvSpPr>
          <p:cNvPr id="2053" name="Text Box 5">
            <a:extLst>
              <a:ext uri="{FF2B5EF4-FFF2-40B4-BE49-F238E27FC236}">
                <a16:creationId xmlns:a16="http://schemas.microsoft.com/office/drawing/2014/main" id="{4295405E-B2E3-4562-C515-C47AB0551133}"/>
              </a:ext>
            </a:extLst>
          </p:cNvPr>
          <p:cNvSpPr txBox="1">
            <a:spLocks noChangeArrowheads="1"/>
          </p:cNvSpPr>
          <p:nvPr/>
        </p:nvSpPr>
        <p:spPr bwMode="auto">
          <a:xfrm>
            <a:off x="323850" y="3573463"/>
            <a:ext cx="5419725" cy="2376487"/>
          </a:xfrm>
          <a:prstGeom prst="rect">
            <a:avLst/>
          </a:prstGeom>
          <a:noFill/>
          <a:ln w="76200" cmpd="tri">
            <a:solidFill>
              <a:srgbClr val="CC00CC"/>
            </a:solidFill>
            <a:miter lim="800000"/>
            <a:headEnd/>
            <a:tailEnd/>
          </a:ln>
        </p:spPr>
        <p:txBody>
          <a:bodyPr>
            <a:spAutoFit/>
          </a:bodyPr>
          <a:lstStyle/>
          <a:p>
            <a:pPr algn="just">
              <a:defRPr/>
            </a:pPr>
            <a:r>
              <a:rPr lang="es-ES_tradnl" dirty="0">
                <a:solidFill>
                  <a:schemeClr val="tx1">
                    <a:lumMod val="95000"/>
                    <a:lumOff val="5000"/>
                  </a:schemeClr>
                </a:solidFill>
                <a:latin typeface="Times New Roman"/>
              </a:rPr>
              <a:t>A partire dalla creazione, se </a:t>
            </a:r>
            <a:r>
              <a:rPr lang="es-ES_tradnl" b="1" dirty="0">
                <a:solidFill>
                  <a:schemeClr val="accent6">
                    <a:lumMod val="75000"/>
                  </a:schemeClr>
                </a:solidFill>
                <a:latin typeface="Times New Roman"/>
              </a:rPr>
              <a:t>Dio</a:t>
            </a:r>
            <a:r>
              <a:rPr lang="es-ES_tradnl" dirty="0">
                <a:solidFill>
                  <a:schemeClr val="tx1">
                    <a:lumMod val="95000"/>
                    <a:lumOff val="5000"/>
                  </a:schemeClr>
                </a:solidFill>
                <a:latin typeface="Times New Roman"/>
              </a:rPr>
              <a:t> è il </a:t>
            </a:r>
            <a:r>
              <a:rPr lang="es-ES_tradnl" b="1" dirty="0">
                <a:solidFill>
                  <a:schemeClr val="accent6">
                    <a:lumMod val="75000"/>
                  </a:schemeClr>
                </a:solidFill>
                <a:latin typeface="Times New Roman"/>
              </a:rPr>
              <a:t>principio</a:t>
            </a:r>
            <a:r>
              <a:rPr lang="es-ES_tradnl" dirty="0">
                <a:solidFill>
                  <a:schemeClr val="tx1">
                    <a:lumMod val="95000"/>
                    <a:lumOff val="5000"/>
                  </a:schemeClr>
                </a:solidFill>
                <a:latin typeface="Times New Roman"/>
              </a:rPr>
              <a:t> deve anche essere il </a:t>
            </a:r>
            <a:r>
              <a:rPr lang="es-ES_tradnl" b="1" dirty="0">
                <a:solidFill>
                  <a:schemeClr val="accent6">
                    <a:lumMod val="75000"/>
                  </a:schemeClr>
                </a:solidFill>
                <a:latin typeface="Times New Roman"/>
              </a:rPr>
              <a:t>fine ultimo </a:t>
            </a:r>
            <a:r>
              <a:rPr lang="es-ES_tradnl" dirty="0">
                <a:solidFill>
                  <a:schemeClr val="tx1">
                    <a:lumMod val="95000"/>
                    <a:lumOff val="5000"/>
                  </a:schemeClr>
                </a:solidFill>
                <a:latin typeface="Times New Roman"/>
              </a:rPr>
              <a:t>di tutte le creature e </a:t>
            </a:r>
            <a:r>
              <a:rPr lang="es-ES_tradnl" b="1" dirty="0">
                <a:solidFill>
                  <a:srgbClr val="FF0000"/>
                </a:solidFill>
                <a:latin typeface="Times New Roman"/>
              </a:rPr>
              <a:t>in</a:t>
            </a:r>
            <a:r>
              <a:rPr lang="es-ES_tradnl" dirty="0">
                <a:solidFill>
                  <a:schemeClr val="tx1">
                    <a:lumMod val="95000"/>
                    <a:lumOff val="5000"/>
                  </a:schemeClr>
                </a:solidFill>
                <a:latin typeface="Times New Roman"/>
              </a:rPr>
              <a:t> </a:t>
            </a:r>
            <a:r>
              <a:rPr lang="es-ES_tradnl" b="1" dirty="0">
                <a:solidFill>
                  <a:srgbClr val="FF0000"/>
                </a:solidFill>
                <a:latin typeface="Times New Roman"/>
              </a:rPr>
              <a:t>particolare della persona umana</a:t>
            </a:r>
            <a:r>
              <a:rPr lang="es-ES_tradnl" dirty="0">
                <a:solidFill>
                  <a:schemeClr val="tx1">
                    <a:lumMod val="95000"/>
                    <a:lumOff val="5000"/>
                  </a:schemeClr>
                </a:solidFill>
                <a:latin typeface="Times New Roman"/>
              </a:rPr>
              <a:t>. Essa che ha origine in Dio come essere razionale e libero deve tendere a Lui come suo fine ultimo.</a:t>
            </a:r>
          </a:p>
        </p:txBody>
      </p:sp>
      <p:sp>
        <p:nvSpPr>
          <p:cNvPr id="6150" name="Text Box 7">
            <a:extLst>
              <a:ext uri="{FF2B5EF4-FFF2-40B4-BE49-F238E27FC236}">
                <a16:creationId xmlns:a16="http://schemas.microsoft.com/office/drawing/2014/main" id="{25186C6A-AB7E-DF58-1053-75A58FD27B7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23</a:t>
            </a:r>
          </a:p>
        </p:txBody>
      </p:sp>
      <p:sp>
        <p:nvSpPr>
          <p:cNvPr id="5127" name="CasellaDiTesto 7">
            <a:extLst>
              <a:ext uri="{FF2B5EF4-FFF2-40B4-BE49-F238E27FC236}">
                <a16:creationId xmlns:a16="http://schemas.microsoft.com/office/drawing/2014/main" id="{003A0F2F-FC1B-FBAD-5F4E-C1AA9356BDFA}"/>
              </a:ext>
            </a:extLst>
          </p:cNvPr>
          <p:cNvSpPr txBox="1">
            <a:spLocks noChangeArrowheads="1"/>
          </p:cNvSpPr>
          <p:nvPr/>
        </p:nvSpPr>
        <p:spPr bwMode="auto">
          <a:xfrm>
            <a:off x="250825" y="6165850"/>
            <a:ext cx="8642350" cy="457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chemeClr val="bg1"/>
                </a:solidFill>
              </a:rPr>
              <a:t>In Dio l’uomo trova la vera felicità</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out)">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plus(out)">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 calcmode="lin" valueType="num">
                                      <p:cBhvr>
                                        <p:cTn id="17" dur="2000" fill="hold"/>
                                        <p:tgtEl>
                                          <p:spTgt spid="5127"/>
                                        </p:tgtEl>
                                        <p:attrNameLst>
                                          <p:attrName>ppt_w</p:attrName>
                                        </p:attrNameLst>
                                      </p:cBhvr>
                                      <p:tavLst>
                                        <p:tav tm="0">
                                          <p:val>
                                            <p:fltVal val="0"/>
                                          </p:val>
                                        </p:tav>
                                        <p:tav tm="100000">
                                          <p:val>
                                            <p:strVal val="#ppt_w"/>
                                          </p:val>
                                        </p:tav>
                                      </p:tavLst>
                                    </p:anim>
                                    <p:anim calcmode="lin" valueType="num">
                                      <p:cBhvr>
                                        <p:cTn id="18" dur="2000" fill="hold"/>
                                        <p:tgtEl>
                                          <p:spTgt spid="5127"/>
                                        </p:tgtEl>
                                        <p:attrNameLst>
                                          <p:attrName>ppt_h</p:attrName>
                                        </p:attrNameLst>
                                      </p:cBhvr>
                                      <p:tavLst>
                                        <p:tav tm="0">
                                          <p:val>
                                            <p:fltVal val="0"/>
                                          </p:val>
                                        </p:tav>
                                        <p:tav tm="100000">
                                          <p:val>
                                            <p:strVal val="#ppt_h"/>
                                          </p:val>
                                        </p:tav>
                                      </p:tavLst>
                                    </p:anim>
                                    <p:animEffect transition="in" filter="fade">
                                      <p:cBhvr>
                                        <p:cTn id="19"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3" grpId="0" animBg="1" autoUpdateAnimBg="0"/>
      <p:bldP spid="51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729670-6BD2-9398-E3E0-6860F74ACFE7}"/>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4</a:t>
            </a:r>
            <a:endParaRPr lang="es-ES_tradnl" sz="2400" dirty="0"/>
          </a:p>
        </p:txBody>
      </p:sp>
      <p:sp>
        <p:nvSpPr>
          <p:cNvPr id="2053" name="Text Box 5">
            <a:extLst>
              <a:ext uri="{FF2B5EF4-FFF2-40B4-BE49-F238E27FC236}">
                <a16:creationId xmlns:a16="http://schemas.microsoft.com/office/drawing/2014/main" id="{02D1BA5E-8E1F-6308-0590-9F5F7ED0BA45}"/>
              </a:ext>
            </a:extLst>
          </p:cNvPr>
          <p:cNvSpPr txBox="1">
            <a:spLocks noChangeArrowheads="1"/>
          </p:cNvSpPr>
          <p:nvPr/>
        </p:nvSpPr>
        <p:spPr bwMode="auto">
          <a:xfrm>
            <a:off x="539552" y="1340768"/>
            <a:ext cx="8064896" cy="4524315"/>
          </a:xfrm>
          <a:prstGeom prst="rect">
            <a:avLst/>
          </a:prstGeom>
          <a:solidFill>
            <a:srgbClr val="FFC000"/>
          </a:solidFill>
          <a:ln w="76200" cmpd="tri">
            <a:solidFill>
              <a:srgbClr val="CC00CC"/>
            </a:solidFill>
            <a:miter lim="800000"/>
            <a:headEnd/>
            <a:tailEnd/>
          </a:ln>
          <a:effectLst>
            <a:glow rad="228600">
              <a:srgbClr val="008000">
                <a:alpha val="40000"/>
              </a:srgbClr>
            </a:glow>
          </a:effectLst>
          <a:scene3d>
            <a:camera prst="perspectiveAbove"/>
            <a:lightRig rig="threePt" dir="t"/>
          </a:scene3d>
          <a:sp3d extrusionH="76200" prstMaterial="legacyWireframe">
            <a:extrusionClr>
              <a:srgbClr val="FF0000"/>
            </a:extrusionClr>
          </a:sp3d>
        </p:spPr>
        <p:txBody>
          <a:bodyPr>
            <a:spAutoFit/>
          </a:bodyPr>
          <a:lstStyle/>
          <a:p>
            <a:pPr algn="ctr">
              <a:defRPr/>
            </a:pPr>
            <a:r>
              <a:rPr lang="it-IT" sz="3200" dirty="0">
                <a:latin typeface="Times New Roman"/>
              </a:rPr>
              <a:t>Se la Morale è la scienza che regola la condotta propria di un essere razionale in vista del raggiungimento di una vita felice, se ne deduce che </a:t>
            </a:r>
            <a:r>
              <a:rPr lang="it-IT" sz="3200" b="1" dirty="0">
                <a:solidFill>
                  <a:srgbClr val="FF0000"/>
                </a:solidFill>
                <a:latin typeface="Times New Roman"/>
              </a:rPr>
              <a:t>il fine dell’agire morale è Dio</a:t>
            </a:r>
            <a:r>
              <a:rPr lang="it-IT" sz="3200" dirty="0">
                <a:latin typeface="Times New Roman"/>
              </a:rPr>
              <a:t>: </a:t>
            </a:r>
            <a:r>
              <a:rPr lang="it-IT" sz="3200" dirty="0" err="1">
                <a:latin typeface="Times New Roman"/>
              </a:rPr>
              <a:t>Dio</a:t>
            </a:r>
            <a:r>
              <a:rPr lang="it-IT" sz="3200" dirty="0">
                <a:latin typeface="Times New Roman"/>
              </a:rPr>
              <a:t>, principio e fine dell’esistenza, orienta la vita dell’uomo secondo la sua volontà, che coincide con il bene della persona. </a:t>
            </a:r>
          </a:p>
          <a:p>
            <a:pPr algn="ctr">
              <a:defRPr/>
            </a:pPr>
            <a:r>
              <a:rPr lang="it-IT" sz="3200" dirty="0">
                <a:latin typeface="Times New Roman"/>
              </a:rPr>
              <a:t>Con questa risposta la persona umana sa </a:t>
            </a:r>
          </a:p>
          <a:p>
            <a:pPr algn="ctr">
              <a:defRPr/>
            </a:pPr>
            <a:r>
              <a:rPr lang="it-IT" sz="3200" b="1" i="1" dirty="0">
                <a:solidFill>
                  <a:srgbClr val="0070C0"/>
                </a:solidFill>
                <a:latin typeface="Times New Roman"/>
              </a:rPr>
              <a:t>da dove viene, dove va e come deve agire</a:t>
            </a:r>
            <a:r>
              <a:rPr lang="it-IT" sz="3200" dirty="0">
                <a:latin typeface="Times New Roman"/>
              </a:rPr>
              <a:t>.</a:t>
            </a:r>
            <a:endParaRPr lang="es-ES_tradnl" sz="3200" b="1" dirty="0">
              <a:solidFill>
                <a:srgbClr val="FF0000"/>
              </a:solidFill>
              <a:latin typeface="Times New Roman"/>
            </a:endParaRPr>
          </a:p>
        </p:txBody>
      </p:sp>
      <p:sp>
        <p:nvSpPr>
          <p:cNvPr id="7172" name="Text Box 7">
            <a:extLst>
              <a:ext uri="{FF2B5EF4-FFF2-40B4-BE49-F238E27FC236}">
                <a16:creationId xmlns:a16="http://schemas.microsoft.com/office/drawing/2014/main" id="{6D9DFDE9-5179-87F4-CF38-D6006A816370}"/>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24</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200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anim calcmode="lin" valueType="num">
                                      <p:cBhvr>
                                        <p:cTn id="8" dur="2000" fill="hold"/>
                                        <p:tgtEl>
                                          <p:spTgt spid="2053"/>
                                        </p:tgtEl>
                                        <p:attrNameLst>
                                          <p:attrName>ppt_x</p:attrName>
                                        </p:attrNameLst>
                                      </p:cBhvr>
                                      <p:tavLst>
                                        <p:tav tm="0">
                                          <p:val>
                                            <p:strVal val="#ppt_x"/>
                                          </p:val>
                                        </p:tav>
                                        <p:tav tm="100000">
                                          <p:val>
                                            <p:strVal val="#ppt_x"/>
                                          </p:val>
                                        </p:tav>
                                      </p:tavLst>
                                    </p:anim>
                                    <p:anim calcmode="lin" valueType="num">
                                      <p:cBhvr>
                                        <p:cTn id="9" dur="1800" decel="100000" fill="hold"/>
                                        <p:tgtEl>
                                          <p:spTgt spid="205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E1CAE2-FABC-EDA9-B18F-C64CF386B70D}"/>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5</a:t>
            </a:r>
            <a:endParaRPr lang="es-ES_tradnl" sz="2400" dirty="0"/>
          </a:p>
        </p:txBody>
      </p:sp>
      <p:pic>
        <p:nvPicPr>
          <p:cNvPr id="8195" name="Picture 3" descr="C:\Mis documentos\SERGE\foto 1\JESUSBEND.jpg">
            <a:extLst>
              <a:ext uri="{FF2B5EF4-FFF2-40B4-BE49-F238E27FC236}">
                <a16:creationId xmlns:a16="http://schemas.microsoft.com/office/drawing/2014/main" id="{1E886BFA-A54D-DB14-33B8-8063D47F5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066800"/>
            <a:ext cx="27511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a:extLst>
              <a:ext uri="{FF2B5EF4-FFF2-40B4-BE49-F238E27FC236}">
                <a16:creationId xmlns:a16="http://schemas.microsoft.com/office/drawing/2014/main" id="{5BCDD6B8-F840-27A4-D2E7-3EF904EE0BFF}"/>
              </a:ext>
            </a:extLst>
          </p:cNvPr>
          <p:cNvSpPr txBox="1">
            <a:spLocks noChangeArrowheads="1"/>
          </p:cNvSpPr>
          <p:nvPr/>
        </p:nvSpPr>
        <p:spPr bwMode="auto">
          <a:xfrm>
            <a:off x="323850" y="981075"/>
            <a:ext cx="5707063" cy="2974975"/>
          </a:xfrm>
          <a:prstGeom prst="rect">
            <a:avLst/>
          </a:prstGeom>
          <a:noFill/>
          <a:ln w="76200" cmpd="tri">
            <a:solidFill>
              <a:srgbClr val="CC00CC"/>
            </a:solidFill>
            <a:miter lim="800000"/>
            <a:headEnd/>
            <a:tailEnd/>
          </a:ln>
          <a:effectLst/>
        </p:spPr>
        <p:txBody>
          <a:bodyPr>
            <a:spAutoFit/>
          </a:bodyPr>
          <a:lstStyle/>
          <a:p>
            <a:pPr algn="just">
              <a:defRPr/>
            </a:pPr>
            <a:r>
              <a:rPr lang="es-ES_tradnl" sz="2300" dirty="0">
                <a:latin typeface="Times New Roman"/>
              </a:rPr>
              <a:t>Dio ha creato l’uomo </a:t>
            </a:r>
            <a:r>
              <a:rPr lang="es-ES_tradnl" sz="2300" b="1" dirty="0">
                <a:solidFill>
                  <a:schemeClr val="accent2"/>
                </a:solidFill>
                <a:latin typeface="Times New Roman"/>
              </a:rPr>
              <a:t>per la felicità</a:t>
            </a:r>
            <a:r>
              <a:rPr lang="es-ES_tradnl" sz="2300" dirty="0">
                <a:latin typeface="Times New Roman"/>
              </a:rPr>
              <a:t>: vita felice e fine disposto da Dio </a:t>
            </a:r>
            <a:r>
              <a:rPr lang="es-ES_tradnl" sz="2300" u="sng" dirty="0">
                <a:latin typeface="Times New Roman"/>
              </a:rPr>
              <a:t>per l’uomo</a:t>
            </a:r>
            <a:r>
              <a:rPr lang="es-ES_tradnl" sz="2300" dirty="0">
                <a:latin typeface="Times New Roman"/>
              </a:rPr>
              <a:t> e </a:t>
            </a:r>
            <a:r>
              <a:rPr lang="es-ES_tradnl" sz="2300" u="sng" dirty="0">
                <a:latin typeface="Times New Roman"/>
              </a:rPr>
              <a:t>nell’uomo</a:t>
            </a:r>
            <a:r>
              <a:rPr lang="es-ES_tradnl" sz="2300" dirty="0">
                <a:latin typeface="Times New Roman"/>
              </a:rPr>
              <a:t>, coincidono. </a:t>
            </a:r>
          </a:p>
          <a:p>
            <a:pPr algn="just">
              <a:defRPr/>
            </a:pPr>
            <a:r>
              <a:rPr lang="es-ES_tradnl" sz="2300" dirty="0">
                <a:latin typeface="Times New Roman"/>
              </a:rPr>
              <a:t>A causa però del </a:t>
            </a:r>
            <a:r>
              <a:rPr lang="es-ES_tradnl" sz="2300" b="1" dirty="0">
                <a:solidFill>
                  <a:srgbClr val="008000"/>
                </a:solidFill>
                <a:latin typeface="Times New Roman"/>
              </a:rPr>
              <a:t>peccato originale</a:t>
            </a:r>
            <a:r>
              <a:rPr lang="es-ES_tradnl" sz="2300" dirty="0">
                <a:latin typeface="Times New Roman"/>
              </a:rPr>
              <a:t> questo fine rimase oscurato. L’uomo pertanto può dimenticare o rifiutare Dio, ma Dio non si stanca di chiamare ogni uomo, di cercarlo perchè viva e trovi la felicità” (cfr </a:t>
            </a:r>
            <a:r>
              <a:rPr lang="es-ES_tradnl" sz="2300" b="1" i="1" dirty="0">
                <a:effectLst>
                  <a:outerShdw blurRad="38100" dist="38100" dir="2700000" algn="tl">
                    <a:srgbClr val="C0C0C0"/>
                  </a:outerShdw>
                </a:effectLst>
                <a:latin typeface="Times New Roman"/>
              </a:rPr>
              <a:t>CCC 30</a:t>
            </a:r>
            <a:r>
              <a:rPr lang="es-ES_tradnl" sz="2300" dirty="0">
                <a:latin typeface="Times New Roman"/>
              </a:rPr>
              <a:t>).</a:t>
            </a:r>
          </a:p>
        </p:txBody>
      </p:sp>
      <p:sp>
        <p:nvSpPr>
          <p:cNvPr id="2053" name="Text Box 5">
            <a:extLst>
              <a:ext uri="{FF2B5EF4-FFF2-40B4-BE49-F238E27FC236}">
                <a16:creationId xmlns:a16="http://schemas.microsoft.com/office/drawing/2014/main" id="{FD32AF6A-107E-595E-EA38-C71C750B3BC7}"/>
              </a:ext>
            </a:extLst>
          </p:cNvPr>
          <p:cNvSpPr txBox="1">
            <a:spLocks noChangeArrowheads="1"/>
          </p:cNvSpPr>
          <p:nvPr/>
        </p:nvSpPr>
        <p:spPr bwMode="auto">
          <a:xfrm>
            <a:off x="323850" y="4005263"/>
            <a:ext cx="5688013" cy="1571625"/>
          </a:xfrm>
          <a:prstGeom prst="rect">
            <a:avLst/>
          </a:prstGeom>
          <a:noFill/>
          <a:ln w="76200" cmpd="tri">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300" b="1">
                <a:solidFill>
                  <a:srgbClr val="CC0000"/>
                </a:solidFill>
              </a:rPr>
              <a:t>Fine ultimo</a:t>
            </a:r>
            <a:r>
              <a:rPr lang="es-ES_tradnl" altLang="it-IT" sz="2300"/>
              <a:t> soprannaturale dell’uomo = orientare la vita intera a Dio, partecipando della </a:t>
            </a:r>
            <a:r>
              <a:rPr lang="es-ES_tradnl" altLang="it-IT" sz="2300" b="1">
                <a:solidFill>
                  <a:schemeClr val="accent2"/>
                </a:solidFill>
              </a:rPr>
              <a:t>vita trinitaria</a:t>
            </a:r>
            <a:r>
              <a:rPr lang="es-ES_tradnl" altLang="it-IT" sz="2300"/>
              <a:t>, nella quale incontra  la sua vera e massima </a:t>
            </a:r>
            <a:r>
              <a:rPr lang="es-ES_tradnl" altLang="it-IT" sz="2300" b="1">
                <a:solidFill>
                  <a:schemeClr val="accent2"/>
                </a:solidFill>
              </a:rPr>
              <a:t>felicità</a:t>
            </a:r>
            <a:r>
              <a:rPr lang="es-ES_tradnl" altLang="it-IT" sz="2300"/>
              <a:t>.</a:t>
            </a:r>
          </a:p>
        </p:txBody>
      </p:sp>
      <p:sp>
        <p:nvSpPr>
          <p:cNvPr id="2054" name="Text Box 6">
            <a:extLst>
              <a:ext uri="{FF2B5EF4-FFF2-40B4-BE49-F238E27FC236}">
                <a16:creationId xmlns:a16="http://schemas.microsoft.com/office/drawing/2014/main" id="{41CD0292-4145-A0B8-E5D5-A3E17FBA565A}"/>
              </a:ext>
            </a:extLst>
          </p:cNvPr>
          <p:cNvSpPr txBox="1">
            <a:spLocks noChangeArrowheads="1"/>
          </p:cNvSpPr>
          <p:nvPr/>
        </p:nvSpPr>
        <p:spPr bwMode="auto">
          <a:xfrm>
            <a:off x="323850" y="5589588"/>
            <a:ext cx="8515350" cy="1220787"/>
          </a:xfrm>
          <a:prstGeom prst="rect">
            <a:avLst/>
          </a:prstGeom>
          <a:noFill/>
          <a:ln w="76200" cmpd="tri">
            <a:solidFill>
              <a:srgbClr val="7030A0"/>
            </a:solidFill>
            <a:miter lim="800000"/>
            <a:headEnd/>
            <a:tailEnd/>
          </a:ln>
          <a:effectLst/>
        </p:spPr>
        <p:txBody>
          <a:bodyPr>
            <a:spAutoFit/>
          </a:bodyPr>
          <a:lstStyle/>
          <a:p>
            <a:pPr>
              <a:defRPr/>
            </a:pPr>
            <a:r>
              <a:rPr lang="es-ES_tradnl" sz="2300" dirty="0">
                <a:latin typeface="Times New Roman"/>
              </a:rPr>
              <a:t>“Il fine ultimo soprannaturale non è imposto all’uomo dall’esterno, ma è coerente con il desiderio di Dio inscritto nel suo stesso essere. Questo perchè l’uomo è stato </a:t>
            </a:r>
            <a:r>
              <a:rPr lang="es-ES_tradnl" sz="2300" b="1" dirty="0">
                <a:solidFill>
                  <a:srgbClr val="008000"/>
                </a:solidFill>
                <a:latin typeface="Times New Roman"/>
              </a:rPr>
              <a:t>creato da Dio e per Dio</a:t>
            </a:r>
            <a:r>
              <a:rPr lang="es-ES_tradnl" sz="2300" dirty="0">
                <a:latin typeface="Times New Roman"/>
              </a:rPr>
              <a:t>” (cfr </a:t>
            </a:r>
            <a:r>
              <a:rPr lang="es-ES_tradnl" sz="2300" b="1" i="1" dirty="0">
                <a:effectLst>
                  <a:outerShdw blurRad="38100" dist="38100" dir="2700000" algn="tl">
                    <a:srgbClr val="C0C0C0"/>
                  </a:outerShdw>
                </a:effectLst>
                <a:latin typeface="Times New Roman"/>
              </a:rPr>
              <a:t>CCC 27</a:t>
            </a:r>
            <a:r>
              <a:rPr lang="es-ES_tradnl" sz="2300" dirty="0">
                <a:latin typeface="Times New Roman"/>
              </a:rPr>
              <a:t>).</a:t>
            </a:r>
          </a:p>
        </p:txBody>
      </p:sp>
      <p:sp>
        <p:nvSpPr>
          <p:cNvPr id="8199" name="Text Box 7">
            <a:extLst>
              <a:ext uri="{FF2B5EF4-FFF2-40B4-BE49-F238E27FC236}">
                <a16:creationId xmlns:a16="http://schemas.microsoft.com/office/drawing/2014/main" id="{1BF56893-1553-A32E-6D83-9B86716C2C2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25</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8)">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1000" fill="hold"/>
                                        <p:tgtEl>
                                          <p:spTgt spid="2053"/>
                                        </p:tgtEl>
                                        <p:attrNameLst>
                                          <p:attrName>ppt_w</p:attrName>
                                        </p:attrNameLst>
                                      </p:cBhvr>
                                      <p:tavLst>
                                        <p:tav tm="0">
                                          <p:val>
                                            <p:fltVal val="0"/>
                                          </p:val>
                                        </p:tav>
                                        <p:tav tm="100000">
                                          <p:val>
                                            <p:strVal val="#ppt_w"/>
                                          </p:val>
                                        </p:tav>
                                      </p:tavLst>
                                    </p:anim>
                                    <p:anim calcmode="lin" valueType="num">
                                      <p:cBhvr>
                                        <p:cTn id="13" dur="1000" fill="hold"/>
                                        <p:tgtEl>
                                          <p:spTgt spid="2053"/>
                                        </p:tgtEl>
                                        <p:attrNameLst>
                                          <p:attrName>ppt_h</p:attrName>
                                        </p:attrNameLst>
                                      </p:cBhvr>
                                      <p:tavLst>
                                        <p:tav tm="0">
                                          <p:val>
                                            <p:fltVal val="0"/>
                                          </p:val>
                                        </p:tav>
                                        <p:tav tm="100000">
                                          <p:val>
                                            <p:strVal val="#ppt_h"/>
                                          </p:val>
                                        </p:tav>
                                      </p:tavLst>
                                    </p:anim>
                                    <p:animEffect transition="in" filter="fade">
                                      <p:cBhvr>
                                        <p:cTn id="14" dur="1000"/>
                                        <p:tgtEl>
                                          <p:spTgt spid="20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linds(vertical)">
                                      <p:cBhvr>
                                        <p:cTn id="19"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3" grpId="0" animBg="1" autoUpdateAnimBg="0"/>
      <p:bldP spid="205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F67EC3-333B-9DF5-EE03-68E0D037B7C7}"/>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a:effectLst>
                  <a:outerShdw blurRad="38100" dist="38100" dir="2700000" algn="tl">
                    <a:srgbClr val="FFFFFF"/>
                  </a:outerShdw>
                </a:effectLst>
              </a:rPr>
              <a:t>FIN ULTIMO, 2</a:t>
            </a:r>
            <a:endParaRPr lang="es-ES_tradnl" sz="2400"/>
          </a:p>
        </p:txBody>
      </p:sp>
      <p:pic>
        <p:nvPicPr>
          <p:cNvPr id="9219" name="Picture 3" descr="C:\Mis documentos\SERGE\foto 1\JPBELEN.jpg">
            <a:extLst>
              <a:ext uri="{FF2B5EF4-FFF2-40B4-BE49-F238E27FC236}">
                <a16:creationId xmlns:a16="http://schemas.microsoft.com/office/drawing/2014/main" id="{9A8B3765-1BAC-A472-457E-7294FFA0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2981325" cy="3930650"/>
          </a:xfrm>
          <a:prstGeom prst="rect">
            <a:avLst/>
          </a:prstGeom>
          <a:noFill/>
          <a:ln w="5715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3076" name="Text Box 4">
            <a:extLst>
              <a:ext uri="{FF2B5EF4-FFF2-40B4-BE49-F238E27FC236}">
                <a16:creationId xmlns:a16="http://schemas.microsoft.com/office/drawing/2014/main" id="{5E75B710-3A20-5FAE-FAC8-3E38A7C7E3B0}"/>
              </a:ext>
            </a:extLst>
          </p:cNvPr>
          <p:cNvSpPr txBox="1">
            <a:spLocks noChangeArrowheads="1"/>
          </p:cNvSpPr>
          <p:nvPr/>
        </p:nvSpPr>
        <p:spPr bwMode="auto">
          <a:xfrm>
            <a:off x="3635375" y="1196975"/>
            <a:ext cx="5184775" cy="4895850"/>
          </a:xfrm>
          <a:prstGeom prst="rect">
            <a:avLst/>
          </a:prstGeom>
          <a:noFill/>
          <a:ln w="57150">
            <a:solidFill>
              <a:srgbClr val="CC00CC"/>
            </a:solidFill>
            <a:miter lim="800000"/>
            <a:headEnd/>
            <a:tailEnd/>
          </a:ln>
          <a:effectLst/>
        </p:spPr>
        <p:txBody>
          <a:bodyPr>
            <a:spAutoFit/>
          </a:bodyPr>
          <a:lstStyle/>
          <a:p>
            <a:pPr algn="just">
              <a:defRPr/>
            </a:pPr>
            <a:r>
              <a:rPr lang="es-ES_tradnl" b="1" i="1" dirty="0">
                <a:effectLst>
                  <a:outerShdw blurRad="38100" dist="38100" dir="2700000" algn="tl">
                    <a:srgbClr val="C0C0C0"/>
                  </a:outerShdw>
                </a:effectLst>
                <a:latin typeface="Times New Roman"/>
              </a:rPr>
              <a:t>Veritatis splendor 73</a:t>
            </a:r>
            <a:r>
              <a:rPr lang="es-ES_tradnl" dirty="0">
                <a:latin typeface="Times New Roman"/>
              </a:rPr>
              <a:t>: “La vita morale possiede un essenziale </a:t>
            </a:r>
            <a:r>
              <a:rPr lang="es-ES_tradnl" b="1" i="1" dirty="0">
                <a:solidFill>
                  <a:srgbClr val="008000"/>
                </a:solidFill>
                <a:latin typeface="Times New Roman"/>
              </a:rPr>
              <a:t>carattere ‘teleologico’</a:t>
            </a:r>
            <a:r>
              <a:rPr lang="es-ES_tradnl" dirty="0">
                <a:latin typeface="Times New Roman"/>
              </a:rPr>
              <a:t> [finalista] perchè consiste nella deliberata ordinazione degli atti umani a </a:t>
            </a:r>
            <a:r>
              <a:rPr lang="es-ES_tradnl" b="1" dirty="0">
                <a:solidFill>
                  <a:srgbClr val="008000"/>
                </a:solidFill>
                <a:latin typeface="Times New Roman"/>
              </a:rPr>
              <a:t>Dio</a:t>
            </a:r>
            <a:r>
              <a:rPr lang="es-ES_tradnl" dirty="0">
                <a:latin typeface="Times New Roman"/>
              </a:rPr>
              <a:t>, sommo bene e fine ultimo dell’uomo. [...] Questa ordinazione al fine ultimo </a:t>
            </a:r>
            <a:r>
              <a:rPr lang="es-ES_tradnl" b="1" dirty="0">
                <a:solidFill>
                  <a:srgbClr val="CC0000"/>
                </a:solidFill>
                <a:latin typeface="Times New Roman"/>
              </a:rPr>
              <a:t>non</a:t>
            </a:r>
            <a:r>
              <a:rPr lang="es-ES_tradnl" dirty="0">
                <a:latin typeface="Times New Roman"/>
              </a:rPr>
              <a:t> è una dimensione </a:t>
            </a:r>
            <a:r>
              <a:rPr lang="es-ES_tradnl" b="1" dirty="0">
                <a:solidFill>
                  <a:srgbClr val="CC0000"/>
                </a:solidFill>
                <a:latin typeface="Times New Roman"/>
              </a:rPr>
              <a:t>soggettivistica</a:t>
            </a:r>
            <a:r>
              <a:rPr lang="es-ES_tradnl" dirty="0">
                <a:latin typeface="Times New Roman"/>
              </a:rPr>
              <a:t> che dipende solo dall’</a:t>
            </a:r>
            <a:r>
              <a:rPr lang="es-ES_tradnl" b="1" dirty="0">
                <a:solidFill>
                  <a:schemeClr val="accent2"/>
                </a:solidFill>
                <a:latin typeface="Times New Roman"/>
              </a:rPr>
              <a:t>intenzione</a:t>
            </a:r>
            <a:r>
              <a:rPr lang="es-ES_tradnl" dirty="0">
                <a:latin typeface="Times New Roman"/>
              </a:rPr>
              <a:t>. Essa  presuppone che tali atti siano </a:t>
            </a:r>
            <a:r>
              <a:rPr lang="es-ES_tradnl" b="1" dirty="0">
                <a:solidFill>
                  <a:srgbClr val="CC0000"/>
                </a:solidFill>
                <a:latin typeface="Times New Roman"/>
              </a:rPr>
              <a:t>in sé stessi ordinabili a questo fine</a:t>
            </a:r>
            <a:r>
              <a:rPr lang="es-ES_tradnl" dirty="0">
                <a:latin typeface="Times New Roman"/>
              </a:rPr>
              <a:t>, in quanto </a:t>
            </a:r>
            <a:r>
              <a:rPr lang="es-ES_tradnl" b="1" dirty="0">
                <a:solidFill>
                  <a:srgbClr val="008000"/>
                </a:solidFill>
                <a:latin typeface="Times New Roman"/>
              </a:rPr>
              <a:t>conformi all’autentico bene morale </a:t>
            </a:r>
            <a:r>
              <a:rPr lang="es-ES_tradnl" dirty="0">
                <a:latin typeface="Times New Roman"/>
              </a:rPr>
              <a:t>dell’uomo, tutelato dai </a:t>
            </a:r>
            <a:r>
              <a:rPr lang="es-ES_tradnl" b="1" dirty="0">
                <a:solidFill>
                  <a:schemeClr val="accent2"/>
                </a:solidFill>
                <a:latin typeface="Times New Roman"/>
              </a:rPr>
              <a:t>comandamenti</a:t>
            </a:r>
            <a:r>
              <a:rPr lang="es-ES_tradnl" dirty="0">
                <a:latin typeface="Times New Roman"/>
              </a:rPr>
              <a:t>”.</a:t>
            </a:r>
          </a:p>
        </p:txBody>
      </p:sp>
      <p:sp>
        <p:nvSpPr>
          <p:cNvPr id="9221" name="Text Box 5">
            <a:extLst>
              <a:ext uri="{FF2B5EF4-FFF2-40B4-BE49-F238E27FC236}">
                <a16:creationId xmlns:a16="http://schemas.microsoft.com/office/drawing/2014/main" id="{72E6358F-9B71-4A2F-47A0-5E6CBED0DF25}"/>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16 de 97</a:t>
            </a:r>
          </a:p>
        </p:txBody>
      </p:sp>
      <p:sp>
        <p:nvSpPr>
          <p:cNvPr id="6" name="Rectangle 2">
            <a:extLst>
              <a:ext uri="{FF2B5EF4-FFF2-40B4-BE49-F238E27FC236}">
                <a16:creationId xmlns:a16="http://schemas.microsoft.com/office/drawing/2014/main" id="{B69A988E-142E-B422-4F74-C5B4A1AF7148}"/>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a:solidFill>
                  <a:schemeClr val="tx2"/>
                </a:solidFill>
                <a:effectLst>
                  <a:outerShdw blurRad="38100" dist="38100" dir="2700000" algn="tl">
                    <a:srgbClr val="FFFFFF"/>
                  </a:outerShdw>
                </a:effectLst>
                <a:latin typeface="+mj-lt"/>
                <a:ea typeface="+mj-ea"/>
                <a:cs typeface="+mj-cs"/>
              </a:rPr>
              <a:t>IL FINE ULTIMO, 1</a:t>
            </a:r>
            <a:endParaRPr lang="es-ES_tradnl" kern="0" dirty="0">
              <a:solidFill>
                <a:schemeClr val="tx2"/>
              </a:solidFill>
              <a:latin typeface="+mj-lt"/>
              <a:ea typeface="+mj-ea"/>
              <a:cs typeface="+mj-cs"/>
            </a:endParaRPr>
          </a:p>
        </p:txBody>
      </p:sp>
      <p:sp>
        <p:nvSpPr>
          <p:cNvPr id="7" name="Rectangle 2">
            <a:extLst>
              <a:ext uri="{FF2B5EF4-FFF2-40B4-BE49-F238E27FC236}">
                <a16:creationId xmlns:a16="http://schemas.microsoft.com/office/drawing/2014/main" id="{0608504D-C171-243C-F938-88BEA917B4DD}"/>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6</a:t>
            </a:r>
            <a:endParaRPr lang="es-ES_tradnl" kern="0" dirty="0">
              <a:solidFill>
                <a:schemeClr val="tx2"/>
              </a:solidFill>
              <a:latin typeface="+mj-lt"/>
              <a:ea typeface="+mj-ea"/>
              <a:cs typeface="+mj-cs"/>
            </a:endParaRPr>
          </a:p>
        </p:txBody>
      </p:sp>
      <p:sp>
        <p:nvSpPr>
          <p:cNvPr id="9224" name="Text Box 7">
            <a:extLst>
              <a:ext uri="{FF2B5EF4-FFF2-40B4-BE49-F238E27FC236}">
                <a16:creationId xmlns:a16="http://schemas.microsoft.com/office/drawing/2014/main" id="{2D56570E-FDC1-F470-4058-9D917845432F}"/>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26</a:t>
            </a:r>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AC0F5413-E903-6E1A-A42D-7C8D646299BB}"/>
              </a:ext>
            </a:extLst>
          </p:cNvPr>
          <p:cNvSpPr>
            <a:spLocks noGrp="1" noChangeArrowheads="1"/>
          </p:cNvSpPr>
          <p:nvPr>
            <p:ph idx="1"/>
          </p:nvPr>
        </p:nvSpPr>
        <p:spPr/>
        <p:txBody>
          <a:bodyPr/>
          <a:lstStyle/>
          <a:p>
            <a:pPr>
              <a:lnSpc>
                <a:spcPct val="90000"/>
              </a:lnSpc>
            </a:pPr>
            <a:r>
              <a:rPr lang="it-IT" altLang="it-IT"/>
              <a:t>Accanto alla fede (</a:t>
            </a:r>
            <a:r>
              <a:rPr lang="it-IT" altLang="it-IT" i="1"/>
              <a:t>fides quā</a:t>
            </a:r>
            <a:r>
              <a:rPr lang="it-IT" altLang="it-IT"/>
              <a:t>), l’altro aspetto fondamentale costitutivo della teologia è il contenuto (</a:t>
            </a:r>
            <a:r>
              <a:rPr lang="it-IT" altLang="it-IT" i="1"/>
              <a:t>fides quae</a:t>
            </a:r>
            <a:r>
              <a:rPr lang="it-IT" altLang="it-IT"/>
              <a:t>): la rivelazione.</a:t>
            </a:r>
          </a:p>
          <a:p>
            <a:pPr>
              <a:lnSpc>
                <a:spcPct val="90000"/>
              </a:lnSpc>
            </a:pPr>
            <a:r>
              <a:rPr lang="it-IT" altLang="it-IT"/>
              <a:t>La rivelazione o parola di Dio è il principio oggettivo della teologia.</a:t>
            </a:r>
          </a:p>
          <a:p>
            <a:pPr>
              <a:lnSpc>
                <a:spcPct val="90000"/>
              </a:lnSpc>
            </a:pPr>
            <a:r>
              <a:rPr lang="it-IT" altLang="it-IT"/>
              <a:t>Rivelazione = Parola di Dio</a:t>
            </a:r>
          </a:p>
          <a:p>
            <a:pPr>
              <a:lnSpc>
                <a:spcPct val="90000"/>
              </a:lnSpc>
            </a:pPr>
            <a:r>
              <a:rPr lang="it-IT" altLang="it-IT"/>
              <a:t>Parola di Dio indica non solo la Scrittura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41E6594-1B99-698C-B139-B9D6500A31FA}"/>
              </a:ext>
            </a:extLst>
          </p:cNvPr>
          <p:cNvSpPr>
            <a:spLocks noGrp="1" noChangeArrowheads="1"/>
          </p:cNvSpPr>
          <p:nvPr>
            <p:ph type="title"/>
          </p:nvPr>
        </p:nvSpPr>
        <p:spPr>
          <a:xfrm>
            <a:off x="0" y="0"/>
            <a:ext cx="9144000" cy="914400"/>
          </a:xfrm>
          <a:solidFill>
            <a:srgbClr val="92D050"/>
          </a:solidFill>
        </p:spPr>
        <p:txBody>
          <a:bodyPr/>
          <a:lstStyle/>
          <a:p>
            <a:pPr algn="r">
              <a:defRPr/>
            </a:pPr>
            <a:r>
              <a:rPr lang="es-ES_tradnl" sz="2400" b="1" i="1" dirty="0">
                <a:effectLst>
                  <a:outerShdw blurRad="38100" dist="38100" dir="2700000" algn="tl">
                    <a:srgbClr val="FFFFFF"/>
                  </a:outerShdw>
                </a:effectLst>
              </a:rPr>
              <a:t>IL FINE ULTIMO, 7</a:t>
            </a:r>
            <a:endParaRPr lang="es-ES_tradnl" sz="2400" dirty="0"/>
          </a:p>
        </p:txBody>
      </p:sp>
      <p:sp>
        <p:nvSpPr>
          <p:cNvPr id="2052" name="Text Box 4">
            <a:extLst>
              <a:ext uri="{FF2B5EF4-FFF2-40B4-BE49-F238E27FC236}">
                <a16:creationId xmlns:a16="http://schemas.microsoft.com/office/drawing/2014/main" id="{C112DDBC-F727-C4CA-65B8-7377CCD947FD}"/>
              </a:ext>
            </a:extLst>
          </p:cNvPr>
          <p:cNvSpPr txBox="1">
            <a:spLocks noChangeArrowheads="1"/>
          </p:cNvSpPr>
          <p:nvPr/>
        </p:nvSpPr>
        <p:spPr bwMode="auto">
          <a:xfrm>
            <a:off x="323850" y="981075"/>
            <a:ext cx="8496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Il testo precedente mette in evidenza che </a:t>
            </a:r>
            <a:r>
              <a:rPr lang="es-ES_tradnl" altLang="it-IT" b="1">
                <a:solidFill>
                  <a:srgbClr val="FF0000"/>
                </a:solidFill>
              </a:rPr>
              <a:t>l’esistenza di </a:t>
            </a:r>
            <a:r>
              <a:rPr lang="it-IT" altLang="it-IT" b="1">
                <a:solidFill>
                  <a:srgbClr val="FF0000"/>
                </a:solidFill>
              </a:rPr>
              <a:t>ogni persona deve svolgersi in coerente unità</a:t>
            </a:r>
            <a:r>
              <a:rPr lang="it-IT" altLang="it-IT"/>
              <a:t>: il «fine ultimo» non è solo la salvezza eterna, ma anche quello di orientare tutti i propri atti a Dio. Pertanto </a:t>
            </a:r>
            <a:r>
              <a:rPr lang="it-IT" altLang="it-IT" b="1">
                <a:solidFill>
                  <a:srgbClr val="FF0000"/>
                </a:solidFill>
              </a:rPr>
              <a:t>la vita morale coinvolge ognuna delle singole azioni </a:t>
            </a:r>
            <a:r>
              <a:rPr lang="it-IT" altLang="it-IT"/>
              <a:t>che compie la persona umana. Quindi le azioni devono essere:</a:t>
            </a:r>
            <a:endParaRPr lang="es-ES_tradnl" altLang="it-IT"/>
          </a:p>
        </p:txBody>
      </p:sp>
      <p:sp>
        <p:nvSpPr>
          <p:cNvPr id="10244" name="Text Box 7">
            <a:extLst>
              <a:ext uri="{FF2B5EF4-FFF2-40B4-BE49-F238E27FC236}">
                <a16:creationId xmlns:a16="http://schemas.microsoft.com/office/drawing/2014/main" id="{23551310-3D85-078F-F64F-3429636121A7}"/>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27</a:t>
            </a:r>
          </a:p>
        </p:txBody>
      </p:sp>
      <p:graphicFrame>
        <p:nvGraphicFramePr>
          <p:cNvPr id="8" name="Diagramma 7">
            <a:extLst>
              <a:ext uri="{FF2B5EF4-FFF2-40B4-BE49-F238E27FC236}">
                <a16:creationId xmlns:a16="http://schemas.microsoft.com/office/drawing/2014/main" id="{52E677EB-ECC5-0482-7902-F0DE0A3209DD}"/>
              </a:ext>
            </a:extLst>
          </p:cNvPr>
          <p:cNvGraphicFramePr/>
          <p:nvPr/>
        </p:nvGraphicFramePr>
        <p:xfrm>
          <a:off x="179512" y="3284984"/>
          <a:ext cx="87129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50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9FB8E2-579B-04B8-9AAA-52FEB44FF788}"/>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a:effectLst>
                  <a:outerShdw blurRad="38100" dist="38100" dir="2700000" algn="tl">
                    <a:srgbClr val="FFFFFF"/>
                  </a:outerShdw>
                </a:effectLst>
              </a:rPr>
              <a:t>FIN ULTIMO, 3</a:t>
            </a:r>
            <a:endParaRPr lang="es-ES_tradnl" sz="2400"/>
          </a:p>
        </p:txBody>
      </p:sp>
      <p:sp>
        <p:nvSpPr>
          <p:cNvPr id="4099" name="Text Box 3">
            <a:extLst>
              <a:ext uri="{FF2B5EF4-FFF2-40B4-BE49-F238E27FC236}">
                <a16:creationId xmlns:a16="http://schemas.microsoft.com/office/drawing/2014/main" id="{66CDEAEA-0482-01A7-282D-BFDBF0C5274A}"/>
              </a:ext>
            </a:extLst>
          </p:cNvPr>
          <p:cNvSpPr txBox="1">
            <a:spLocks noChangeArrowheads="1"/>
          </p:cNvSpPr>
          <p:nvPr/>
        </p:nvSpPr>
        <p:spPr bwMode="auto">
          <a:xfrm>
            <a:off x="323850" y="2276475"/>
            <a:ext cx="8439150" cy="2493963"/>
          </a:xfrm>
          <a:prstGeom prst="rect">
            <a:avLst/>
          </a:prstGeom>
          <a:noFill/>
          <a:ln w="57150">
            <a:solidFill>
              <a:srgbClr val="CC00CC"/>
            </a:solidFill>
            <a:prstDash val="dashDot"/>
            <a:miter lim="800000"/>
            <a:headEnd/>
            <a:tailEnd/>
          </a:ln>
          <a:effectLst/>
        </p:spPr>
        <p:txBody>
          <a:bodyPr>
            <a:spAutoFit/>
          </a:bodyPr>
          <a:lstStyle/>
          <a:p>
            <a:pPr algn="just">
              <a:defRPr/>
            </a:pPr>
            <a:r>
              <a:rPr lang="es-ES_tradnl" sz="2200" b="1" i="1" dirty="0">
                <a:effectLst>
                  <a:outerShdw blurRad="38100" dist="38100" dir="2700000" algn="tl">
                    <a:srgbClr val="C0C0C0"/>
                  </a:outerShdw>
                </a:effectLst>
                <a:latin typeface="Times New Roman"/>
              </a:rPr>
              <a:t>CCC 1723</a:t>
            </a:r>
            <a:r>
              <a:rPr lang="es-ES_tradnl" sz="2200" dirty="0">
                <a:latin typeface="Times New Roman"/>
              </a:rPr>
              <a:t>: “La beatitudine promessa ci pone di fronte alle </a:t>
            </a:r>
            <a:r>
              <a:rPr lang="es-ES_tradnl" sz="2200" b="1" dirty="0">
                <a:solidFill>
                  <a:schemeClr val="accent2"/>
                </a:solidFill>
                <a:latin typeface="Times New Roman"/>
              </a:rPr>
              <a:t>scelte</a:t>
            </a:r>
            <a:r>
              <a:rPr lang="es-ES_tradnl" sz="2200" dirty="0">
                <a:latin typeface="Times New Roman"/>
              </a:rPr>
              <a:t> morali </a:t>
            </a:r>
            <a:r>
              <a:rPr lang="es-ES_tradnl" sz="2200" b="1" dirty="0">
                <a:solidFill>
                  <a:schemeClr val="accent2"/>
                </a:solidFill>
                <a:latin typeface="Times New Roman"/>
              </a:rPr>
              <a:t>decisive</a:t>
            </a:r>
            <a:r>
              <a:rPr lang="es-ES_tradnl" sz="2200" dirty="0">
                <a:latin typeface="Times New Roman"/>
              </a:rPr>
              <a:t>. Essa ci invita a </a:t>
            </a:r>
            <a:r>
              <a:rPr lang="es-ES_tradnl" sz="2200" b="1" dirty="0">
                <a:solidFill>
                  <a:srgbClr val="CC0000"/>
                </a:solidFill>
                <a:latin typeface="Times New Roman"/>
              </a:rPr>
              <a:t>purificare</a:t>
            </a:r>
            <a:r>
              <a:rPr lang="es-ES_tradnl" sz="2200" dirty="0">
                <a:latin typeface="Times New Roman"/>
              </a:rPr>
              <a:t> il nostro </a:t>
            </a:r>
            <a:r>
              <a:rPr lang="es-ES_tradnl" sz="2200" b="1" dirty="0">
                <a:solidFill>
                  <a:srgbClr val="CC0000"/>
                </a:solidFill>
                <a:latin typeface="Times New Roman"/>
              </a:rPr>
              <a:t>cuore</a:t>
            </a:r>
            <a:r>
              <a:rPr lang="es-ES_tradnl" sz="2200" dirty="0">
                <a:latin typeface="Times New Roman"/>
              </a:rPr>
              <a:t> dai suoi istinti cattivi e a cercare l’amore di Dio </a:t>
            </a:r>
            <a:r>
              <a:rPr lang="es-ES_tradnl" sz="2200" b="1" dirty="0">
                <a:solidFill>
                  <a:srgbClr val="008000"/>
                </a:solidFill>
                <a:latin typeface="Times New Roman"/>
              </a:rPr>
              <a:t>al</a:t>
            </a:r>
            <a:r>
              <a:rPr lang="es-ES_tradnl" sz="2200" dirty="0">
                <a:latin typeface="Times New Roman"/>
              </a:rPr>
              <a:t> </a:t>
            </a:r>
            <a:r>
              <a:rPr lang="es-ES_tradnl" sz="2200" b="1" dirty="0">
                <a:solidFill>
                  <a:srgbClr val="008000"/>
                </a:solidFill>
                <a:latin typeface="Times New Roman"/>
              </a:rPr>
              <a:t>di sopra di tutto</a:t>
            </a:r>
            <a:r>
              <a:rPr lang="es-ES_tradnl" sz="2200" dirty="0">
                <a:latin typeface="Times New Roman"/>
              </a:rPr>
              <a:t>. Ci insegna che la </a:t>
            </a:r>
            <a:r>
              <a:rPr lang="es-ES_tradnl" sz="2200" b="1" dirty="0">
                <a:solidFill>
                  <a:srgbClr val="CC0000"/>
                </a:solidFill>
                <a:latin typeface="Times New Roman"/>
              </a:rPr>
              <a:t>vera felicità </a:t>
            </a:r>
            <a:r>
              <a:rPr lang="es-ES_tradnl" sz="2200" dirty="0">
                <a:latin typeface="Times New Roman"/>
              </a:rPr>
              <a:t>non si trova né nella ricchezza o nel benessere, né nella gloria umana o nel potere, né in alcuna attività umana, per quanto utile possa essere, come le scienze, le tecniche e le arti, né in alcuna creatura, ma </a:t>
            </a:r>
            <a:r>
              <a:rPr lang="es-ES_tradnl" sz="2200" b="1" dirty="0">
                <a:solidFill>
                  <a:srgbClr val="CC0000"/>
                </a:solidFill>
                <a:latin typeface="Times New Roman"/>
              </a:rPr>
              <a:t>in Dio solo</a:t>
            </a:r>
            <a:r>
              <a:rPr lang="es-ES_tradnl" sz="2200" dirty="0">
                <a:latin typeface="Times New Roman"/>
              </a:rPr>
              <a:t>, </a:t>
            </a:r>
            <a:r>
              <a:rPr lang="es-ES_tradnl" sz="2200" b="1" dirty="0">
                <a:solidFill>
                  <a:srgbClr val="008000"/>
                </a:solidFill>
                <a:latin typeface="Times New Roman"/>
              </a:rPr>
              <a:t>sorgente di ogni bene e di ogni amore</a:t>
            </a:r>
            <a:r>
              <a:rPr lang="es-ES_tradnl" sz="2200" dirty="0">
                <a:latin typeface="Times New Roman"/>
              </a:rPr>
              <a:t>”.</a:t>
            </a:r>
          </a:p>
        </p:txBody>
      </p:sp>
      <p:sp>
        <p:nvSpPr>
          <p:cNvPr id="4100" name="AutoShape 4">
            <a:extLst>
              <a:ext uri="{FF2B5EF4-FFF2-40B4-BE49-F238E27FC236}">
                <a16:creationId xmlns:a16="http://schemas.microsoft.com/office/drawing/2014/main" id="{87E2F443-7D6D-4576-1E70-FBF2D98C773C}"/>
              </a:ext>
            </a:extLst>
          </p:cNvPr>
          <p:cNvSpPr>
            <a:spLocks noChangeArrowheads="1"/>
          </p:cNvSpPr>
          <p:nvPr/>
        </p:nvSpPr>
        <p:spPr bwMode="auto">
          <a:xfrm>
            <a:off x="250825" y="5229225"/>
            <a:ext cx="976313" cy="485775"/>
          </a:xfrm>
          <a:prstGeom prst="notchedRightArrow">
            <a:avLst>
              <a:gd name="adj1" fmla="val 50000"/>
              <a:gd name="adj2" fmla="val 50245"/>
            </a:avLst>
          </a:prstGeom>
          <a:solidFill>
            <a:srgbClr val="CC00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4101" name="Text Box 5">
            <a:extLst>
              <a:ext uri="{FF2B5EF4-FFF2-40B4-BE49-F238E27FC236}">
                <a16:creationId xmlns:a16="http://schemas.microsoft.com/office/drawing/2014/main" id="{8BA2EAC5-4BEF-88B5-80EA-2D654DBA9D81}"/>
              </a:ext>
            </a:extLst>
          </p:cNvPr>
          <p:cNvSpPr txBox="1">
            <a:spLocks noChangeArrowheads="1"/>
          </p:cNvSpPr>
          <p:nvPr/>
        </p:nvSpPr>
        <p:spPr bwMode="auto">
          <a:xfrm rot="228380">
            <a:off x="1403648" y="5013176"/>
            <a:ext cx="7344816" cy="1384995"/>
          </a:xfrm>
          <a:prstGeom prst="rect">
            <a:avLst/>
          </a:prstGeom>
          <a:noFill/>
          <a:ln w="38100">
            <a:solidFill>
              <a:srgbClr val="CC00CC"/>
            </a:solidFill>
            <a:prstDash val="solid"/>
            <a:miter lim="800000"/>
            <a:headEnd/>
            <a:tailEnd/>
          </a:ln>
          <a:scene3d>
            <a:camera prst="perspectiveRelaxedModerately"/>
            <a:lightRig rig="threePt" dir="t"/>
          </a:scene3d>
        </p:spPr>
        <p:txBody>
          <a:bodyPr>
            <a:spAutoFit/>
          </a:bodyPr>
          <a:lstStyle/>
          <a:p>
            <a:pPr algn="just">
              <a:defRPr/>
            </a:pPr>
            <a:r>
              <a:rPr lang="es-ES_tradnl" sz="2800" dirty="0">
                <a:latin typeface="Times New Roman" charset="0"/>
              </a:rPr>
              <a:t>Quanto affermato </a:t>
            </a:r>
            <a:r>
              <a:rPr lang="es-ES_tradnl" sz="2800" b="1" dirty="0">
                <a:solidFill>
                  <a:srgbClr val="008000"/>
                </a:solidFill>
                <a:latin typeface="Times New Roman" charset="0"/>
              </a:rPr>
              <a:t>non esclude</a:t>
            </a:r>
            <a:r>
              <a:rPr lang="es-ES_tradnl" sz="2800" dirty="0">
                <a:latin typeface="Times New Roman" charset="0"/>
              </a:rPr>
              <a:t> che l’uomo si proponga anche altri fini, </a:t>
            </a:r>
            <a:r>
              <a:rPr lang="es-ES_tradnl" sz="2800" b="1" dirty="0">
                <a:solidFill>
                  <a:srgbClr val="008000"/>
                </a:solidFill>
                <a:latin typeface="Times New Roman" charset="0"/>
              </a:rPr>
              <a:t>ma</a:t>
            </a:r>
            <a:r>
              <a:rPr lang="es-ES_tradnl" sz="2800" dirty="0">
                <a:latin typeface="Times New Roman" charset="0"/>
              </a:rPr>
              <a:t> questi fini </a:t>
            </a:r>
            <a:r>
              <a:rPr lang="es-ES_tradnl" sz="2800" b="1" dirty="0">
                <a:solidFill>
                  <a:srgbClr val="008000"/>
                </a:solidFill>
                <a:latin typeface="Times New Roman" charset="0"/>
              </a:rPr>
              <a:t>non possono essere</a:t>
            </a:r>
            <a:r>
              <a:rPr lang="es-ES_tradnl" sz="2800" dirty="0">
                <a:latin typeface="Times New Roman" charset="0"/>
              </a:rPr>
              <a:t> né </a:t>
            </a:r>
            <a:r>
              <a:rPr lang="es-ES_tradnl" sz="2800" b="1" dirty="0">
                <a:solidFill>
                  <a:srgbClr val="CC0000"/>
                </a:solidFill>
                <a:latin typeface="Times New Roman" charset="0"/>
              </a:rPr>
              <a:t>ultimi</a:t>
            </a:r>
            <a:r>
              <a:rPr lang="es-ES_tradnl" sz="2800" dirty="0">
                <a:latin typeface="Times New Roman" charset="0"/>
              </a:rPr>
              <a:t> né  </a:t>
            </a:r>
            <a:r>
              <a:rPr lang="es-ES_tradnl" sz="2800" b="1" dirty="0">
                <a:solidFill>
                  <a:srgbClr val="CC0000"/>
                </a:solidFill>
                <a:latin typeface="Times New Roman" charset="0"/>
              </a:rPr>
              <a:t>assoluti</a:t>
            </a:r>
            <a:r>
              <a:rPr lang="es-ES_tradnl" sz="2800" dirty="0">
                <a:latin typeface="Times New Roman" charset="0"/>
              </a:rPr>
              <a:t>.</a:t>
            </a:r>
          </a:p>
        </p:txBody>
      </p:sp>
      <p:sp>
        <p:nvSpPr>
          <p:cNvPr id="11270" name="Text Box 6">
            <a:extLst>
              <a:ext uri="{FF2B5EF4-FFF2-40B4-BE49-F238E27FC236}">
                <a16:creationId xmlns:a16="http://schemas.microsoft.com/office/drawing/2014/main" id="{670FA924-8E24-3E28-C5BB-284860F7AD95}"/>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17 de 97</a:t>
            </a:r>
          </a:p>
        </p:txBody>
      </p:sp>
      <p:sp>
        <p:nvSpPr>
          <p:cNvPr id="7" name="Rectangle 2">
            <a:extLst>
              <a:ext uri="{FF2B5EF4-FFF2-40B4-BE49-F238E27FC236}">
                <a16:creationId xmlns:a16="http://schemas.microsoft.com/office/drawing/2014/main" id="{8E0C5D58-C044-5454-06B0-5A6B1C2B852C}"/>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8</a:t>
            </a:r>
            <a:endParaRPr lang="es-ES_tradnl" kern="0" dirty="0">
              <a:solidFill>
                <a:schemeClr val="tx2"/>
              </a:solidFill>
              <a:latin typeface="+mj-lt"/>
              <a:ea typeface="+mj-ea"/>
              <a:cs typeface="+mj-cs"/>
            </a:endParaRPr>
          </a:p>
        </p:txBody>
      </p:sp>
      <p:sp>
        <p:nvSpPr>
          <p:cNvPr id="11272" name="Text Box 7">
            <a:extLst>
              <a:ext uri="{FF2B5EF4-FFF2-40B4-BE49-F238E27FC236}">
                <a16:creationId xmlns:a16="http://schemas.microsoft.com/office/drawing/2014/main" id="{27162204-832A-4323-B518-722054A3771F}"/>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28</a:t>
            </a:r>
          </a:p>
        </p:txBody>
      </p:sp>
      <p:sp>
        <p:nvSpPr>
          <p:cNvPr id="10249" name="CasellaDiTesto 8">
            <a:extLst>
              <a:ext uri="{FF2B5EF4-FFF2-40B4-BE49-F238E27FC236}">
                <a16:creationId xmlns:a16="http://schemas.microsoft.com/office/drawing/2014/main" id="{19C73BF3-B7FC-C884-D22D-E0642FB3DBFB}"/>
              </a:ext>
            </a:extLst>
          </p:cNvPr>
          <p:cNvSpPr txBox="1">
            <a:spLocks noChangeArrowheads="1"/>
          </p:cNvSpPr>
          <p:nvPr/>
        </p:nvSpPr>
        <p:spPr bwMode="auto">
          <a:xfrm>
            <a:off x="468313" y="1052513"/>
            <a:ext cx="8280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b="1">
                <a:solidFill>
                  <a:srgbClr val="C00000"/>
                </a:solidFill>
              </a:rPr>
              <a:t>Riassumendo</a:t>
            </a:r>
            <a:r>
              <a:rPr lang="it-IT" altLang="it-IT" sz="2200"/>
              <a:t>: l’uomo tende e raggiunge il fine ultimo quando indirizza tutti i suoi atti a Dio; la misura della rettitudine morale di queste azioni viene determinata da quello che prescrivono i Comandamenti.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1000"/>
                                  </p:stCondLst>
                                  <p:childTnLst>
                                    <p:set>
                                      <p:cBhvr>
                                        <p:cTn id="6" dur="1" fill="hold">
                                          <p:stCondLst>
                                            <p:cond delay="0"/>
                                          </p:stCondLst>
                                        </p:cTn>
                                        <p:tgtEl>
                                          <p:spTgt spid="10249"/>
                                        </p:tgtEl>
                                        <p:attrNameLst>
                                          <p:attrName>style.visibility</p:attrName>
                                        </p:attrNameLst>
                                      </p:cBhvr>
                                      <p:to>
                                        <p:strVal val="visible"/>
                                      </p:to>
                                    </p:set>
                                    <p:animEffect transition="in" filter="circle(out)">
                                      <p:cBhvr>
                                        <p:cTn id="7" dur="2000"/>
                                        <p:tgtEl>
                                          <p:spTgt spid="10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up)">
                                      <p:cBhvr>
                                        <p:cTn id="12" dur="1000"/>
                                        <p:tgtEl>
                                          <p:spTgt spid="4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1000" fill="hold"/>
                                        <p:tgtEl>
                                          <p:spTgt spid="4100"/>
                                        </p:tgtEl>
                                        <p:attrNameLst>
                                          <p:attrName>ppt_x</p:attrName>
                                        </p:attrNameLst>
                                      </p:cBhvr>
                                      <p:tavLst>
                                        <p:tav tm="0">
                                          <p:val>
                                            <p:strVal val="0-#ppt_w/2"/>
                                          </p:val>
                                        </p:tav>
                                        <p:tav tm="100000">
                                          <p:val>
                                            <p:strVal val="#ppt_x"/>
                                          </p:val>
                                        </p:tav>
                                      </p:tavLst>
                                    </p:anim>
                                    <p:anim calcmode="lin" valueType="num">
                                      <p:cBhvr additive="base">
                                        <p:cTn id="18" dur="1000" fill="hold"/>
                                        <p:tgtEl>
                                          <p:spTgt spid="410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2" presetClass="entr" presetSubtype="1"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0" grpId="0" animBg="1"/>
      <p:bldP spid="102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9D6204D-B6DB-9931-7947-C34D83D700D3}"/>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a:effectLst>
                  <a:outerShdw blurRad="38100" dist="38100" dir="2700000" algn="tl">
                    <a:srgbClr val="FFFFFF"/>
                  </a:outerShdw>
                </a:effectLst>
              </a:rPr>
              <a:t>FIN ULTIMO, 4</a:t>
            </a:r>
            <a:endParaRPr lang="es-ES_tradnl" sz="2400"/>
          </a:p>
        </p:txBody>
      </p:sp>
      <p:pic>
        <p:nvPicPr>
          <p:cNvPr id="12291" name="Picture 3" descr="A:\Trinidad Cracovia.JPG">
            <a:extLst>
              <a:ext uri="{FF2B5EF4-FFF2-40B4-BE49-F238E27FC236}">
                <a16:creationId xmlns:a16="http://schemas.microsoft.com/office/drawing/2014/main" id="{F974DBB3-ADF2-430F-1E80-A496DBB14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66800"/>
            <a:ext cx="2133600" cy="2867025"/>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4">
            <a:extLst>
              <a:ext uri="{FF2B5EF4-FFF2-40B4-BE49-F238E27FC236}">
                <a16:creationId xmlns:a16="http://schemas.microsoft.com/office/drawing/2014/main" id="{DB86D67E-EA6C-C92D-C81E-02E3E3E26B4C}"/>
              </a:ext>
            </a:extLst>
          </p:cNvPr>
          <p:cNvSpPr txBox="1">
            <a:spLocks noChangeArrowheads="1"/>
          </p:cNvSpPr>
          <p:nvPr/>
        </p:nvSpPr>
        <p:spPr bwMode="auto">
          <a:xfrm>
            <a:off x="304800" y="990600"/>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b="1">
                <a:solidFill>
                  <a:srgbClr val="008000"/>
                </a:solidFill>
              </a:rPr>
              <a:t>Fine ultimo di ogni creatura</a:t>
            </a:r>
            <a:r>
              <a:rPr lang="es-ES_tradnl" altLang="it-IT"/>
              <a:t>: la </a:t>
            </a:r>
            <a:r>
              <a:rPr lang="es-ES_tradnl" altLang="it-IT" b="1">
                <a:solidFill>
                  <a:srgbClr val="CC0000"/>
                </a:solidFill>
              </a:rPr>
              <a:t>gloria di Dio</a:t>
            </a:r>
            <a:endParaRPr lang="es-ES_tradnl" altLang="it-IT"/>
          </a:p>
        </p:txBody>
      </p:sp>
      <p:sp>
        <p:nvSpPr>
          <p:cNvPr id="5125" name="AutoShape 5">
            <a:extLst>
              <a:ext uri="{FF2B5EF4-FFF2-40B4-BE49-F238E27FC236}">
                <a16:creationId xmlns:a16="http://schemas.microsoft.com/office/drawing/2014/main" id="{8FC08681-D046-8C17-3045-12D0C1439DC5}"/>
              </a:ext>
            </a:extLst>
          </p:cNvPr>
          <p:cNvSpPr>
            <a:spLocks noChangeArrowheads="1"/>
          </p:cNvSpPr>
          <p:nvPr/>
        </p:nvSpPr>
        <p:spPr bwMode="auto">
          <a:xfrm>
            <a:off x="2895600" y="1447800"/>
            <a:ext cx="457200" cy="468313"/>
          </a:xfrm>
          <a:prstGeom prst="downArrow">
            <a:avLst>
              <a:gd name="adj1" fmla="val 50000"/>
              <a:gd name="adj2" fmla="val 37444"/>
            </a:avLst>
          </a:prstGeom>
          <a:solidFill>
            <a:srgbClr val="CC00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5126" name="Text Box 6">
            <a:extLst>
              <a:ext uri="{FF2B5EF4-FFF2-40B4-BE49-F238E27FC236}">
                <a16:creationId xmlns:a16="http://schemas.microsoft.com/office/drawing/2014/main" id="{B5F54265-7E23-44CC-EB9D-D42BB5647AEE}"/>
              </a:ext>
            </a:extLst>
          </p:cNvPr>
          <p:cNvSpPr txBox="1">
            <a:spLocks noChangeArrowheads="1"/>
          </p:cNvSpPr>
          <p:nvPr/>
        </p:nvSpPr>
        <p:spPr bwMode="auto">
          <a:xfrm>
            <a:off x="323850" y="1989138"/>
            <a:ext cx="6138863" cy="1974850"/>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Il </a:t>
            </a:r>
            <a:r>
              <a:rPr lang="es-ES_tradnl" altLang="it-IT" b="1">
                <a:solidFill>
                  <a:srgbClr val="008000"/>
                </a:solidFill>
              </a:rPr>
              <a:t>centro dell’universo</a:t>
            </a:r>
            <a:r>
              <a:rPr lang="es-ES_tradnl" altLang="it-IT"/>
              <a:t> non è l’uomo, ma </a:t>
            </a:r>
            <a:r>
              <a:rPr lang="es-ES_tradnl" altLang="it-IT" b="1">
                <a:solidFill>
                  <a:srgbClr val="008000"/>
                </a:solidFill>
              </a:rPr>
              <a:t>Dio</a:t>
            </a:r>
            <a:r>
              <a:rPr lang="es-ES_tradnl" altLang="it-IT"/>
              <a:t>. La </a:t>
            </a:r>
            <a:r>
              <a:rPr lang="es-ES_tradnl" altLang="it-IT" b="1">
                <a:solidFill>
                  <a:srgbClr val="008000"/>
                </a:solidFill>
              </a:rPr>
              <a:t>persona umana</a:t>
            </a:r>
            <a:r>
              <a:rPr lang="es-ES_tradnl" altLang="it-IT"/>
              <a:t> deve cercare </a:t>
            </a:r>
            <a:r>
              <a:rPr lang="es-ES_tradnl" altLang="it-IT" b="1">
                <a:solidFill>
                  <a:srgbClr val="CC0000"/>
                </a:solidFill>
              </a:rPr>
              <a:t>in tutto </a:t>
            </a:r>
            <a:r>
              <a:rPr lang="es-ES_tradnl" altLang="it-IT"/>
              <a:t>la </a:t>
            </a:r>
            <a:r>
              <a:rPr lang="es-ES_tradnl" altLang="it-IT" b="1">
                <a:solidFill>
                  <a:srgbClr val="008000"/>
                </a:solidFill>
              </a:rPr>
              <a:t>gloria di Dio</a:t>
            </a:r>
            <a:r>
              <a:rPr lang="es-ES_tradnl" altLang="it-IT"/>
              <a:t>: in questo modo accetta e rispetta la grandezza divina. La gloria di Dio si riflette anche nella </a:t>
            </a:r>
            <a:r>
              <a:rPr lang="es-ES_tradnl" altLang="it-IT" b="1">
                <a:solidFill>
                  <a:schemeClr val="accent2"/>
                </a:solidFill>
              </a:rPr>
              <a:t>gloria dell’uomo</a:t>
            </a:r>
            <a:r>
              <a:rPr lang="es-ES_tradnl" altLang="it-IT"/>
              <a:t>.</a:t>
            </a:r>
          </a:p>
        </p:txBody>
      </p:sp>
      <p:sp>
        <p:nvSpPr>
          <p:cNvPr id="5127" name="Text Box 7">
            <a:extLst>
              <a:ext uri="{FF2B5EF4-FFF2-40B4-BE49-F238E27FC236}">
                <a16:creationId xmlns:a16="http://schemas.microsoft.com/office/drawing/2014/main" id="{EA326FD7-5035-1415-09FE-10BE5DBCEFD5}"/>
              </a:ext>
            </a:extLst>
          </p:cNvPr>
          <p:cNvSpPr txBox="1">
            <a:spLocks noChangeArrowheads="1"/>
          </p:cNvSpPr>
          <p:nvPr/>
        </p:nvSpPr>
        <p:spPr bwMode="auto">
          <a:xfrm>
            <a:off x="323850" y="4070350"/>
            <a:ext cx="8569325" cy="1489075"/>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a:t>Il «</a:t>
            </a:r>
            <a:r>
              <a:rPr lang="it-IT" altLang="it-IT" sz="2200" b="1">
                <a:solidFill>
                  <a:srgbClr val="C00000"/>
                </a:solidFill>
              </a:rPr>
              <a:t>teocentrismo</a:t>
            </a:r>
            <a:r>
              <a:rPr lang="it-IT" altLang="it-IT" sz="2200"/>
              <a:t>» è una </a:t>
            </a:r>
            <a:r>
              <a:rPr lang="it-IT" altLang="it-IT" sz="2200" b="1">
                <a:solidFill>
                  <a:srgbClr val="FF0000"/>
                </a:solidFill>
              </a:rPr>
              <a:t>caratteristica della concezione cristiana della morale </a:t>
            </a:r>
            <a:r>
              <a:rPr lang="it-IT" altLang="it-IT" sz="2200"/>
              <a:t>in contrapposizione ad altre correnti di pensiero che mirano a situare l’uomo come centro del mondo, come professano diverse ideologie antropocentriche.</a:t>
            </a:r>
            <a:endParaRPr lang="es-ES_tradnl" altLang="it-IT" sz="2200"/>
          </a:p>
        </p:txBody>
      </p:sp>
      <p:sp>
        <p:nvSpPr>
          <p:cNvPr id="5128" name="Text Box 8">
            <a:extLst>
              <a:ext uri="{FF2B5EF4-FFF2-40B4-BE49-F238E27FC236}">
                <a16:creationId xmlns:a16="http://schemas.microsoft.com/office/drawing/2014/main" id="{04095049-111B-4FD1-11C7-935A635FFBB0}"/>
              </a:ext>
            </a:extLst>
          </p:cNvPr>
          <p:cNvSpPr txBox="1">
            <a:spLocks noChangeArrowheads="1"/>
          </p:cNvSpPr>
          <p:nvPr/>
        </p:nvSpPr>
        <p:spPr bwMode="auto">
          <a:xfrm>
            <a:off x="323850" y="5634038"/>
            <a:ext cx="8569325" cy="1154112"/>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200"/>
              <a:t>L’umiltà dell’uomo di fronte alla grandezza di Dio non «umilia», ma innalza </a:t>
            </a:r>
            <a:r>
              <a:rPr lang="it-IT" altLang="it-IT" sz="2200" b="1">
                <a:solidFill>
                  <a:srgbClr val="0070C0"/>
                </a:solidFill>
              </a:rPr>
              <a:t>l’uomo</a:t>
            </a:r>
            <a:r>
              <a:rPr lang="it-IT" altLang="it-IT" sz="2200"/>
              <a:t>, che </a:t>
            </a:r>
            <a:r>
              <a:rPr lang="it-IT" altLang="it-IT" sz="2200" b="1">
                <a:solidFill>
                  <a:srgbClr val="0070C0"/>
                </a:solidFill>
              </a:rPr>
              <a:t>scopre la propria dignità nel poter riconoscere e sperimentare la gloria di Dio</a:t>
            </a:r>
            <a:r>
              <a:rPr lang="it-IT" altLang="it-IT" sz="2200"/>
              <a:t>. </a:t>
            </a:r>
          </a:p>
        </p:txBody>
      </p:sp>
      <p:sp>
        <p:nvSpPr>
          <p:cNvPr id="12297" name="Text Box 9">
            <a:extLst>
              <a:ext uri="{FF2B5EF4-FFF2-40B4-BE49-F238E27FC236}">
                <a16:creationId xmlns:a16="http://schemas.microsoft.com/office/drawing/2014/main" id="{6DD14DAC-A7C0-23F8-826D-72770A68D45B}"/>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18 de 97</a:t>
            </a:r>
          </a:p>
        </p:txBody>
      </p:sp>
      <p:sp>
        <p:nvSpPr>
          <p:cNvPr id="10" name="Rectangle 2">
            <a:extLst>
              <a:ext uri="{FF2B5EF4-FFF2-40B4-BE49-F238E27FC236}">
                <a16:creationId xmlns:a16="http://schemas.microsoft.com/office/drawing/2014/main" id="{65389153-9A70-F6FF-F198-6E65C0C11B8C}"/>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9</a:t>
            </a:r>
            <a:endParaRPr lang="es-ES_tradnl" kern="0" dirty="0">
              <a:solidFill>
                <a:schemeClr val="tx2"/>
              </a:solidFill>
              <a:latin typeface="+mj-lt"/>
              <a:ea typeface="+mj-ea"/>
              <a:cs typeface="+mj-cs"/>
            </a:endParaRPr>
          </a:p>
        </p:txBody>
      </p:sp>
      <p:sp>
        <p:nvSpPr>
          <p:cNvPr id="12299" name="Text Box 7">
            <a:extLst>
              <a:ext uri="{FF2B5EF4-FFF2-40B4-BE49-F238E27FC236}">
                <a16:creationId xmlns:a16="http://schemas.microsoft.com/office/drawing/2014/main" id="{27D573AF-8470-1116-61DE-832C40611F4C}"/>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29</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1" fill="hold" grpId="0" nodeType="after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slide(fromTop)">
                                      <p:cBhvr>
                                        <p:cTn id="10" dur="1000"/>
                                        <p:tgtEl>
                                          <p:spTgt spid="5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127"/>
                                        </p:tgtEl>
                                        <p:attrNameLst>
                                          <p:attrName>style.visibility</p:attrName>
                                        </p:attrNameLst>
                                      </p:cBhvr>
                                      <p:to>
                                        <p:strVal val="visible"/>
                                      </p:to>
                                    </p:set>
                                    <p:anim calcmode="lin" valueType="num">
                                      <p:cBhvr>
                                        <p:cTn id="15" dur="1000" fill="hold"/>
                                        <p:tgtEl>
                                          <p:spTgt spid="5127"/>
                                        </p:tgtEl>
                                        <p:attrNameLst>
                                          <p:attrName>ppt_w</p:attrName>
                                        </p:attrNameLst>
                                      </p:cBhvr>
                                      <p:tavLst>
                                        <p:tav tm="0">
                                          <p:val>
                                            <p:fltVal val="0"/>
                                          </p:val>
                                        </p:tav>
                                        <p:tav tm="100000">
                                          <p:val>
                                            <p:strVal val="#ppt_w"/>
                                          </p:val>
                                        </p:tav>
                                      </p:tavLst>
                                    </p:anim>
                                    <p:anim calcmode="lin" valueType="num">
                                      <p:cBhvr>
                                        <p:cTn id="16" dur="1000" fill="hold"/>
                                        <p:tgtEl>
                                          <p:spTgt spid="5127"/>
                                        </p:tgtEl>
                                        <p:attrNameLst>
                                          <p:attrName>ppt_h</p:attrName>
                                        </p:attrNameLst>
                                      </p:cBhvr>
                                      <p:tavLst>
                                        <p:tav tm="0">
                                          <p:val>
                                            <p:fltVal val="0"/>
                                          </p:val>
                                        </p:tav>
                                        <p:tav tm="100000">
                                          <p:val>
                                            <p:strVal val="#ppt_h"/>
                                          </p:val>
                                        </p:tav>
                                      </p:tavLst>
                                    </p:anim>
                                    <p:animEffect transition="in" filter="fade">
                                      <p:cBhvr>
                                        <p:cTn id="17" dur="1000"/>
                                        <p:tgtEl>
                                          <p:spTgt spid="5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fltVal val="0"/>
                                          </p:val>
                                        </p:tav>
                                        <p:tav tm="100000">
                                          <p:val>
                                            <p:strVal val="#ppt_w"/>
                                          </p:val>
                                        </p:tav>
                                      </p:tavLst>
                                    </p:anim>
                                    <p:anim calcmode="lin" valueType="num">
                                      <p:cBhvr>
                                        <p:cTn id="23" dur="1000" fill="hold"/>
                                        <p:tgtEl>
                                          <p:spTgt spid="5128"/>
                                        </p:tgtEl>
                                        <p:attrNameLst>
                                          <p:attrName>ppt_h</p:attrName>
                                        </p:attrNameLst>
                                      </p:cBhvr>
                                      <p:tavLst>
                                        <p:tav tm="0">
                                          <p:val>
                                            <p:fltVal val="0"/>
                                          </p:val>
                                        </p:tav>
                                        <p:tav tm="100000">
                                          <p:val>
                                            <p:strVal val="#ppt_h"/>
                                          </p:val>
                                        </p:tav>
                                      </p:tavLst>
                                    </p:anim>
                                    <p:animEffect transition="in" filter="fade">
                                      <p:cBhvr>
                                        <p:cTn id="24"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autoUpdateAnimBg="0"/>
      <p:bldP spid="5127" grpId="0" animBg="1" autoUpdateAnimBg="0"/>
      <p:bldP spid="512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F05A26-9DC5-F2D0-3D47-670FF78572A7}"/>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a:effectLst>
                  <a:outerShdw blurRad="38100" dist="38100" dir="2700000" algn="tl">
                    <a:srgbClr val="FFFFFF"/>
                  </a:outerShdw>
                </a:effectLst>
              </a:rPr>
              <a:t>FIN ULTIMO, 4</a:t>
            </a:r>
            <a:endParaRPr lang="es-ES_tradnl" sz="2400"/>
          </a:p>
        </p:txBody>
      </p:sp>
      <p:pic>
        <p:nvPicPr>
          <p:cNvPr id="13315" name="Picture 3" descr="A:\Trinidad Cracovia.JPG">
            <a:extLst>
              <a:ext uri="{FF2B5EF4-FFF2-40B4-BE49-F238E27FC236}">
                <a16:creationId xmlns:a16="http://schemas.microsoft.com/office/drawing/2014/main" id="{AD925150-F8D4-768E-0ABF-E943EDBBF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66800"/>
            <a:ext cx="2133600" cy="3200400"/>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4">
            <a:extLst>
              <a:ext uri="{FF2B5EF4-FFF2-40B4-BE49-F238E27FC236}">
                <a16:creationId xmlns:a16="http://schemas.microsoft.com/office/drawing/2014/main" id="{A8086F08-FBC5-EA82-3C39-80AE76C0DA1D}"/>
              </a:ext>
            </a:extLst>
          </p:cNvPr>
          <p:cNvSpPr txBox="1">
            <a:spLocks noChangeArrowheads="1"/>
          </p:cNvSpPr>
          <p:nvPr/>
        </p:nvSpPr>
        <p:spPr bwMode="auto">
          <a:xfrm>
            <a:off x="304800" y="990600"/>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b="1">
                <a:solidFill>
                  <a:srgbClr val="008000"/>
                </a:solidFill>
              </a:rPr>
              <a:t>Fine ultimo di ogni creatura</a:t>
            </a:r>
            <a:r>
              <a:rPr lang="es-ES_tradnl" altLang="it-IT"/>
              <a:t>: la </a:t>
            </a:r>
            <a:r>
              <a:rPr lang="es-ES_tradnl" altLang="it-IT" b="1">
                <a:solidFill>
                  <a:srgbClr val="CC0000"/>
                </a:solidFill>
              </a:rPr>
              <a:t>gloria di Dio</a:t>
            </a:r>
            <a:endParaRPr lang="es-ES_tradnl" altLang="it-IT"/>
          </a:p>
        </p:txBody>
      </p:sp>
      <p:sp>
        <p:nvSpPr>
          <p:cNvPr id="5126" name="Text Box 6">
            <a:extLst>
              <a:ext uri="{FF2B5EF4-FFF2-40B4-BE49-F238E27FC236}">
                <a16:creationId xmlns:a16="http://schemas.microsoft.com/office/drawing/2014/main" id="{697BA3F0-5D46-63E9-1438-3B727F77EEF3}"/>
              </a:ext>
            </a:extLst>
          </p:cNvPr>
          <p:cNvSpPr txBox="1">
            <a:spLocks noChangeArrowheads="1"/>
          </p:cNvSpPr>
          <p:nvPr/>
        </p:nvSpPr>
        <p:spPr bwMode="auto">
          <a:xfrm>
            <a:off x="323850" y="1628775"/>
            <a:ext cx="6138863" cy="2705100"/>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Riguardo alla vita morale, </a:t>
            </a:r>
            <a:r>
              <a:rPr lang="it-IT" altLang="it-IT" b="1">
                <a:solidFill>
                  <a:srgbClr val="FF0000"/>
                </a:solidFill>
              </a:rPr>
              <a:t>la «gloria di Dio» </a:t>
            </a:r>
            <a:r>
              <a:rPr lang="it-IT" altLang="it-IT"/>
              <a:t>ha un’importanza decisiva, perché </a:t>
            </a:r>
            <a:r>
              <a:rPr lang="it-IT" altLang="it-IT" b="1">
                <a:solidFill>
                  <a:srgbClr val="FF0000"/>
                </a:solidFill>
              </a:rPr>
              <a:t>esige che l’uomo riconosca questa «dignità» </a:t>
            </a:r>
            <a:r>
              <a:rPr lang="it-IT" altLang="it-IT"/>
              <a:t>con un comportamento adeguato. In questo senso, la persona umana deve cercare in tutto «la gloria di Dio», perché in questo modo accetta e rispetta la grandezza di Dio.</a:t>
            </a:r>
            <a:endParaRPr lang="es-ES_tradnl" altLang="it-IT"/>
          </a:p>
        </p:txBody>
      </p:sp>
      <p:sp>
        <p:nvSpPr>
          <p:cNvPr id="5127" name="Text Box 7">
            <a:extLst>
              <a:ext uri="{FF2B5EF4-FFF2-40B4-BE49-F238E27FC236}">
                <a16:creationId xmlns:a16="http://schemas.microsoft.com/office/drawing/2014/main" id="{9C4FF486-7ED1-4FAD-4B21-0837E265FF1A}"/>
              </a:ext>
            </a:extLst>
          </p:cNvPr>
          <p:cNvSpPr txBox="1">
            <a:spLocks noChangeArrowheads="1"/>
          </p:cNvSpPr>
          <p:nvPr/>
        </p:nvSpPr>
        <p:spPr bwMode="auto">
          <a:xfrm>
            <a:off x="323850" y="4514850"/>
            <a:ext cx="8569325" cy="1974850"/>
          </a:xfrm>
          <a:prstGeom prst="rect">
            <a:avLst/>
          </a:prstGeom>
          <a:noFill/>
          <a:ln w="57150" cmpd="thickThin">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a:t>«</a:t>
            </a:r>
            <a:r>
              <a:rPr lang="it-IT" altLang="it-IT" i="1"/>
              <a:t>La gloria di Dio è l’uomo vivente; e la vita dell’uomo è la visione di Dio: se già la rivelazione di Dio con la creazione ha dato la vita a tutti gli esseri che vivono sulla terra, quanto più la manifestazione del Padre attraverso il Verbo procurerà la vita a quelli che vengono a Dio</a:t>
            </a:r>
            <a:r>
              <a:rPr lang="it-IT" altLang="it-IT"/>
              <a:t>» (S.Ireneo, </a:t>
            </a:r>
            <a:r>
              <a:rPr lang="it-IT" altLang="it-IT" i="1"/>
              <a:t>Adv. haer.</a:t>
            </a:r>
            <a:r>
              <a:rPr lang="it-IT" altLang="it-IT"/>
              <a:t>, 4, 20, 7). </a:t>
            </a:r>
          </a:p>
        </p:txBody>
      </p:sp>
      <p:sp>
        <p:nvSpPr>
          <p:cNvPr id="13319" name="Text Box 9">
            <a:extLst>
              <a:ext uri="{FF2B5EF4-FFF2-40B4-BE49-F238E27FC236}">
                <a16:creationId xmlns:a16="http://schemas.microsoft.com/office/drawing/2014/main" id="{D13A7B78-8597-B554-2C53-E397AE7F0E5C}"/>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18 de 97</a:t>
            </a:r>
          </a:p>
        </p:txBody>
      </p:sp>
      <p:sp>
        <p:nvSpPr>
          <p:cNvPr id="10" name="Rectangle 2">
            <a:extLst>
              <a:ext uri="{FF2B5EF4-FFF2-40B4-BE49-F238E27FC236}">
                <a16:creationId xmlns:a16="http://schemas.microsoft.com/office/drawing/2014/main" id="{4E66024C-DEEE-E0C7-C6F7-7A45A06BF524}"/>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10</a:t>
            </a:r>
            <a:endParaRPr lang="es-ES_tradnl" kern="0" dirty="0">
              <a:solidFill>
                <a:schemeClr val="tx2"/>
              </a:solidFill>
              <a:latin typeface="+mj-lt"/>
              <a:ea typeface="+mj-ea"/>
              <a:cs typeface="+mj-cs"/>
            </a:endParaRPr>
          </a:p>
        </p:txBody>
      </p:sp>
      <p:sp>
        <p:nvSpPr>
          <p:cNvPr id="13321" name="Text Box 7">
            <a:extLst>
              <a:ext uri="{FF2B5EF4-FFF2-40B4-BE49-F238E27FC236}">
                <a16:creationId xmlns:a16="http://schemas.microsoft.com/office/drawing/2014/main" id="{EF575E6B-98EF-07E6-C67F-AD69687A28B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30</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edge">
                                      <p:cBhvr>
                                        <p:cTn id="7" dur="20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wedge">
                                      <p:cBhvr>
                                        <p:cTn id="12"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autoUpdateAnimBg="0"/>
      <p:bldP spid="5127"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C561F34-8BF1-0143-3710-237658E19479}"/>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FIN ULTIMO, 5</a:t>
            </a:r>
            <a:endParaRPr lang="es-ES_tradnl" sz="2400" dirty="0"/>
          </a:p>
        </p:txBody>
      </p:sp>
      <p:sp>
        <p:nvSpPr>
          <p:cNvPr id="14339" name="Text Box 3">
            <a:extLst>
              <a:ext uri="{FF2B5EF4-FFF2-40B4-BE49-F238E27FC236}">
                <a16:creationId xmlns:a16="http://schemas.microsoft.com/office/drawing/2014/main" id="{F6C14B46-B681-811C-8252-CFD78CDE075E}"/>
              </a:ext>
            </a:extLst>
          </p:cNvPr>
          <p:cNvSpPr txBox="1">
            <a:spLocks noChangeArrowheads="1"/>
          </p:cNvSpPr>
          <p:nvPr/>
        </p:nvSpPr>
        <p:spPr bwMode="auto">
          <a:xfrm>
            <a:off x="0" y="838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La vita morale comprende i diversi ambiti nei quali si svolge l’esistenza dell’uomo e della donna.</a:t>
            </a:r>
            <a:endParaRPr lang="es-ES_tradnl" altLang="it-IT" b="1">
              <a:solidFill>
                <a:srgbClr val="FF0000"/>
              </a:solidFill>
            </a:endParaRPr>
          </a:p>
        </p:txBody>
      </p:sp>
      <p:sp>
        <p:nvSpPr>
          <p:cNvPr id="14340" name="Text Box 6">
            <a:extLst>
              <a:ext uri="{FF2B5EF4-FFF2-40B4-BE49-F238E27FC236}">
                <a16:creationId xmlns:a16="http://schemas.microsoft.com/office/drawing/2014/main" id="{612BD344-65DE-B706-25EE-79B11C5378AC}"/>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19 de 97</a:t>
            </a:r>
          </a:p>
        </p:txBody>
      </p:sp>
      <p:sp>
        <p:nvSpPr>
          <p:cNvPr id="7" name="Rectangle 2">
            <a:extLst>
              <a:ext uri="{FF2B5EF4-FFF2-40B4-BE49-F238E27FC236}">
                <a16:creationId xmlns:a16="http://schemas.microsoft.com/office/drawing/2014/main" id="{097D8D0A-8172-DEB9-B98C-451C15EE05F5}"/>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11</a:t>
            </a:r>
            <a:endParaRPr lang="es-ES_tradnl" kern="0" dirty="0">
              <a:solidFill>
                <a:schemeClr val="tx2"/>
              </a:solidFill>
              <a:latin typeface="+mj-lt"/>
              <a:ea typeface="+mj-ea"/>
              <a:cs typeface="+mj-cs"/>
            </a:endParaRPr>
          </a:p>
        </p:txBody>
      </p:sp>
      <p:sp>
        <p:nvSpPr>
          <p:cNvPr id="14342" name="Text Box 7">
            <a:extLst>
              <a:ext uri="{FF2B5EF4-FFF2-40B4-BE49-F238E27FC236}">
                <a16:creationId xmlns:a16="http://schemas.microsoft.com/office/drawing/2014/main" id="{8BAE8753-F847-D82C-A0FA-A3D3E3AFE684}"/>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31</a:t>
            </a:r>
          </a:p>
        </p:txBody>
      </p:sp>
      <p:graphicFrame>
        <p:nvGraphicFramePr>
          <p:cNvPr id="9" name="Diagramma 8">
            <a:extLst>
              <a:ext uri="{FF2B5EF4-FFF2-40B4-BE49-F238E27FC236}">
                <a16:creationId xmlns:a16="http://schemas.microsoft.com/office/drawing/2014/main" id="{E5C23C7C-F28F-EC11-468E-AC016F49056B}"/>
              </a:ext>
            </a:extLst>
          </p:cNvPr>
          <p:cNvGraphicFramePr/>
          <p:nvPr/>
        </p:nvGraphicFramePr>
        <p:xfrm>
          <a:off x="395536" y="1700808"/>
          <a:ext cx="8496944" cy="376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sellaDiTesto 9">
            <a:extLst>
              <a:ext uri="{FF2B5EF4-FFF2-40B4-BE49-F238E27FC236}">
                <a16:creationId xmlns:a16="http://schemas.microsoft.com/office/drawing/2014/main" id="{6E225A8B-9675-BE7C-1B79-E72A0A50BCBB}"/>
              </a:ext>
            </a:extLst>
          </p:cNvPr>
          <p:cNvSpPr txBox="1"/>
          <p:nvPr/>
        </p:nvSpPr>
        <p:spPr>
          <a:xfrm>
            <a:off x="755650" y="5732463"/>
            <a:ext cx="7920038" cy="822325"/>
          </a:xfrm>
          <a:prstGeom prst="rect">
            <a:avLst/>
          </a:prstGeom>
          <a:solidFill>
            <a:schemeClr val="bg1">
              <a:lumMod val="75000"/>
            </a:schemeClr>
          </a:solidFill>
        </p:spPr>
        <p:txBody>
          <a:bodyPr>
            <a:spAutoFit/>
          </a:bodyPr>
          <a:lstStyle/>
          <a:p>
            <a:pPr algn="ctr">
              <a:defRPr/>
            </a:pPr>
            <a:r>
              <a:rPr lang="it-IT" b="1" dirty="0">
                <a:solidFill>
                  <a:srgbClr val="FF0000"/>
                </a:solidFill>
                <a:latin typeface="Times New Roman"/>
              </a:rPr>
              <a:t>Ma la vita morale per essere completa deve prendere in considerazione i rapporti dell’uomo con Dio</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9D2190-6201-6127-82B5-168270D68767}"/>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FIN ULTIMO, 5</a:t>
            </a:r>
            <a:endParaRPr lang="es-ES_tradnl" sz="2400" dirty="0"/>
          </a:p>
        </p:txBody>
      </p:sp>
      <p:sp>
        <p:nvSpPr>
          <p:cNvPr id="15363" name="Text Box 3">
            <a:extLst>
              <a:ext uri="{FF2B5EF4-FFF2-40B4-BE49-F238E27FC236}">
                <a16:creationId xmlns:a16="http://schemas.microsoft.com/office/drawing/2014/main" id="{5D148ED0-E21E-9322-991E-7AC967857151}"/>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Rapporto dell’uomo con Dio !</a:t>
            </a:r>
            <a:endParaRPr lang="es-ES_tradnl" altLang="it-IT" b="1">
              <a:solidFill>
                <a:srgbClr val="FF0000"/>
              </a:solidFill>
            </a:endParaRPr>
          </a:p>
        </p:txBody>
      </p:sp>
      <p:sp>
        <p:nvSpPr>
          <p:cNvPr id="6148" name="Text Box 4">
            <a:extLst>
              <a:ext uri="{FF2B5EF4-FFF2-40B4-BE49-F238E27FC236}">
                <a16:creationId xmlns:a16="http://schemas.microsoft.com/office/drawing/2014/main" id="{F3AB53B9-F405-2BFF-5342-105253D69C1E}"/>
              </a:ext>
            </a:extLst>
          </p:cNvPr>
          <p:cNvSpPr txBox="1">
            <a:spLocks noChangeArrowheads="1"/>
          </p:cNvSpPr>
          <p:nvPr/>
        </p:nvSpPr>
        <p:spPr bwMode="auto">
          <a:xfrm>
            <a:off x="395536" y="1340768"/>
            <a:ext cx="8424936" cy="3416320"/>
          </a:xfrm>
          <a:prstGeom prst="rect">
            <a:avLst/>
          </a:prstGeom>
          <a:noFill/>
          <a:ln w="57150" cmpd="thinThick">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just">
              <a:defRPr/>
            </a:pPr>
            <a:r>
              <a:rPr lang="it-IT" dirty="0">
                <a:latin typeface="Times New Roman"/>
              </a:rPr>
              <a:t>La Teologia Morale classica esponeva l’importante tema morale dei rapporti dell’uomo con Dio, che coincideva:</a:t>
            </a:r>
          </a:p>
          <a:p>
            <a:pPr marL="457200" indent="-457200" algn="just">
              <a:buFontTx/>
              <a:buAutoNum type="alphaLcParenR"/>
              <a:defRPr/>
            </a:pPr>
            <a:r>
              <a:rPr lang="it-IT" dirty="0">
                <a:latin typeface="Times New Roman"/>
              </a:rPr>
              <a:t>con l’osservanza dei contenuti etici dei tre primi comandamenti del Decalogo (nel caso che si scegliesse lo schema accademico dei Dieci Comandamenti)</a:t>
            </a:r>
          </a:p>
          <a:p>
            <a:pPr marL="457200" indent="-457200" algn="just">
              <a:buFontTx/>
              <a:buAutoNum type="alphaLcParenR"/>
              <a:defRPr/>
            </a:pPr>
            <a:r>
              <a:rPr lang="it-IT" dirty="0">
                <a:latin typeface="Times New Roman"/>
              </a:rPr>
              <a:t>nello studio delle virtù teologali (se lo schema del comportamento dell’uomo con Dio si articolava intorno alle virtù). </a:t>
            </a:r>
          </a:p>
          <a:p>
            <a:pPr marL="457200" indent="-457200" algn="just">
              <a:defRPr/>
            </a:pPr>
            <a:endParaRPr lang="it-IT" dirty="0">
              <a:latin typeface="Times New Roman"/>
            </a:endParaRPr>
          </a:p>
        </p:txBody>
      </p:sp>
      <p:sp>
        <p:nvSpPr>
          <p:cNvPr id="15365" name="Text Box 6">
            <a:extLst>
              <a:ext uri="{FF2B5EF4-FFF2-40B4-BE49-F238E27FC236}">
                <a16:creationId xmlns:a16="http://schemas.microsoft.com/office/drawing/2014/main" id="{1B6B234F-4AAE-82E8-146C-7BF2A01F6D23}"/>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19 de 97</a:t>
            </a:r>
          </a:p>
        </p:txBody>
      </p:sp>
      <p:sp>
        <p:nvSpPr>
          <p:cNvPr id="7" name="Rectangle 2">
            <a:extLst>
              <a:ext uri="{FF2B5EF4-FFF2-40B4-BE49-F238E27FC236}">
                <a16:creationId xmlns:a16="http://schemas.microsoft.com/office/drawing/2014/main" id="{FEDF1B6F-5FC4-BECE-CAA0-636E35135FDC}"/>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12</a:t>
            </a:r>
            <a:endParaRPr lang="es-ES_tradnl" kern="0" dirty="0">
              <a:solidFill>
                <a:schemeClr val="tx2"/>
              </a:solidFill>
              <a:latin typeface="+mj-lt"/>
              <a:ea typeface="+mj-ea"/>
              <a:cs typeface="+mj-cs"/>
            </a:endParaRPr>
          </a:p>
        </p:txBody>
      </p:sp>
      <p:sp>
        <p:nvSpPr>
          <p:cNvPr id="15367" name="Text Box 7">
            <a:extLst>
              <a:ext uri="{FF2B5EF4-FFF2-40B4-BE49-F238E27FC236}">
                <a16:creationId xmlns:a16="http://schemas.microsoft.com/office/drawing/2014/main" id="{35F742C0-ACDE-2440-519F-F28BCC54612E}"/>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32</a:t>
            </a:r>
          </a:p>
        </p:txBody>
      </p:sp>
      <p:sp>
        <p:nvSpPr>
          <p:cNvPr id="14344" name="CasellaDiTesto 9">
            <a:extLst>
              <a:ext uri="{FF2B5EF4-FFF2-40B4-BE49-F238E27FC236}">
                <a16:creationId xmlns:a16="http://schemas.microsoft.com/office/drawing/2014/main" id="{14F72234-B16C-25DA-BBAE-D2B4E7BFC0EB}"/>
              </a:ext>
            </a:extLst>
          </p:cNvPr>
          <p:cNvSpPr txBox="1">
            <a:spLocks noChangeArrowheads="1"/>
          </p:cNvSpPr>
          <p:nvPr/>
        </p:nvSpPr>
        <p:spPr bwMode="auto">
          <a:xfrm>
            <a:off x="323850" y="4919663"/>
            <a:ext cx="842486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200" b="1"/>
              <a:t>Quando si abbandonarono questi due modi di strutturare accademicamente la Teologia Morale, non pochi autori moderni </a:t>
            </a:r>
            <a:r>
              <a:rPr lang="it-IT" altLang="it-IT" sz="2200" b="1" u="sng"/>
              <a:t>trascurarono</a:t>
            </a:r>
            <a:r>
              <a:rPr lang="it-IT" altLang="it-IT" sz="2200" b="1"/>
              <a:t> lo studio della disposizione morale dell’uomo verso Dio. È evidente che questa omissione non ha alcuna giustificazione, e deve essere corretta.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outVertical)">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 calcmode="lin" valueType="num">
                                      <p:cBhvr>
                                        <p:cTn id="12" dur="1000" fill="hold"/>
                                        <p:tgtEl>
                                          <p:spTgt spid="14344"/>
                                        </p:tgtEl>
                                        <p:attrNameLst>
                                          <p:attrName>ppt_w</p:attrName>
                                        </p:attrNameLst>
                                      </p:cBhvr>
                                      <p:tavLst>
                                        <p:tav tm="0">
                                          <p:val>
                                            <p:fltVal val="0"/>
                                          </p:val>
                                        </p:tav>
                                        <p:tav tm="100000">
                                          <p:val>
                                            <p:strVal val="#ppt_w"/>
                                          </p:val>
                                        </p:tav>
                                      </p:tavLst>
                                    </p:anim>
                                    <p:anim calcmode="lin" valueType="num">
                                      <p:cBhvr>
                                        <p:cTn id="13" dur="1000" fill="hold"/>
                                        <p:tgtEl>
                                          <p:spTgt spid="14344"/>
                                        </p:tgtEl>
                                        <p:attrNameLst>
                                          <p:attrName>ppt_h</p:attrName>
                                        </p:attrNameLst>
                                      </p:cBhvr>
                                      <p:tavLst>
                                        <p:tav tm="0">
                                          <p:val>
                                            <p:fltVal val="0"/>
                                          </p:val>
                                        </p:tav>
                                        <p:tav tm="100000">
                                          <p:val>
                                            <p:strVal val="#ppt_h"/>
                                          </p:val>
                                        </p:tav>
                                      </p:tavLst>
                                    </p:anim>
                                    <p:anim calcmode="lin" valueType="num">
                                      <p:cBhvr>
                                        <p:cTn id="14" dur="1000" fill="hold"/>
                                        <p:tgtEl>
                                          <p:spTgt spid="14344"/>
                                        </p:tgtEl>
                                        <p:attrNameLst>
                                          <p:attrName>style.rotation</p:attrName>
                                        </p:attrNameLst>
                                      </p:cBhvr>
                                      <p:tavLst>
                                        <p:tav tm="0">
                                          <p:val>
                                            <p:fltVal val="90"/>
                                          </p:val>
                                        </p:tav>
                                        <p:tav tm="100000">
                                          <p:val>
                                            <p:fltVal val="0"/>
                                          </p:val>
                                        </p:tav>
                                      </p:tavLst>
                                    </p:anim>
                                    <p:animEffect transition="in" filter="fade">
                                      <p:cBhvr>
                                        <p:cTn id="1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C237ACE-5C6A-3ADA-A96F-CBAAEF182D0D}"/>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FIN ULTIMO, 5</a:t>
            </a:r>
            <a:endParaRPr lang="es-ES_tradnl" sz="2400" dirty="0"/>
          </a:p>
        </p:txBody>
      </p:sp>
      <p:sp>
        <p:nvSpPr>
          <p:cNvPr id="16387" name="Text Box 3">
            <a:extLst>
              <a:ext uri="{FF2B5EF4-FFF2-40B4-BE49-F238E27FC236}">
                <a16:creationId xmlns:a16="http://schemas.microsoft.com/office/drawing/2014/main" id="{364DF47E-2F0F-4C12-BB7F-087C0EF0BB34}"/>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Doveri morali dell’uomo con il suo Creatore</a:t>
            </a:r>
            <a:r>
              <a:rPr lang="es-ES_tradnl" altLang="it-IT"/>
              <a:t>:</a:t>
            </a:r>
          </a:p>
        </p:txBody>
      </p:sp>
      <p:sp>
        <p:nvSpPr>
          <p:cNvPr id="6148" name="Text Box 4">
            <a:extLst>
              <a:ext uri="{FF2B5EF4-FFF2-40B4-BE49-F238E27FC236}">
                <a16:creationId xmlns:a16="http://schemas.microsoft.com/office/drawing/2014/main" id="{A72BD84B-BAE1-995D-C38C-62700B095927}"/>
              </a:ext>
            </a:extLst>
          </p:cNvPr>
          <p:cNvSpPr txBox="1">
            <a:spLocks noChangeArrowheads="1"/>
          </p:cNvSpPr>
          <p:nvPr/>
        </p:nvSpPr>
        <p:spPr bwMode="auto">
          <a:xfrm>
            <a:off x="323850" y="1341438"/>
            <a:ext cx="8496300" cy="2339975"/>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b="1">
                <a:solidFill>
                  <a:srgbClr val="008000"/>
                </a:solidFill>
              </a:rPr>
              <a:t>In modo positivo</a:t>
            </a:r>
            <a:r>
              <a:rPr lang="es-ES_tradnl" altLang="it-IT"/>
              <a:t>: </a:t>
            </a:r>
          </a:p>
          <a:p>
            <a:pPr algn="just">
              <a:buFontTx/>
              <a:buAutoNum type="arabicPeriod"/>
            </a:pPr>
            <a:r>
              <a:rPr lang="es-ES_tradnl" altLang="it-IT"/>
              <a:t>rendere </a:t>
            </a:r>
            <a:r>
              <a:rPr lang="es-ES_tradnl" altLang="it-IT" b="1">
                <a:solidFill>
                  <a:schemeClr val="accent2"/>
                </a:solidFill>
              </a:rPr>
              <a:t>culto a Dio</a:t>
            </a:r>
            <a:r>
              <a:rPr lang="es-ES_tradnl" altLang="it-IT"/>
              <a:t> (virtù della religione: atti fondamentali = adorazione, azione di grazia, riparazione e orazione di petizione); </a:t>
            </a:r>
          </a:p>
          <a:p>
            <a:pPr algn="just">
              <a:buFontTx/>
              <a:buAutoNum type="arabicPeriod"/>
            </a:pPr>
            <a:r>
              <a:rPr lang="es-ES_tradnl" altLang="it-IT"/>
              <a:t>culto più alto si compie per l’</a:t>
            </a:r>
            <a:r>
              <a:rPr lang="es-ES_tradnl" altLang="it-IT" b="1">
                <a:solidFill>
                  <a:schemeClr val="accent2"/>
                </a:solidFill>
              </a:rPr>
              <a:t>azione liturgica</a:t>
            </a:r>
            <a:r>
              <a:rPr lang="es-ES_tradnl" altLang="it-IT"/>
              <a:t> (Vetta = Eucarestia).</a:t>
            </a:r>
          </a:p>
        </p:txBody>
      </p:sp>
      <p:sp>
        <p:nvSpPr>
          <p:cNvPr id="6149" name="Text Box 5">
            <a:extLst>
              <a:ext uri="{FF2B5EF4-FFF2-40B4-BE49-F238E27FC236}">
                <a16:creationId xmlns:a16="http://schemas.microsoft.com/office/drawing/2014/main" id="{75D14620-F961-B5DE-6129-8CF5CE693A49}"/>
              </a:ext>
            </a:extLst>
          </p:cNvPr>
          <p:cNvSpPr txBox="1">
            <a:spLocks noChangeArrowheads="1"/>
          </p:cNvSpPr>
          <p:nvPr/>
        </p:nvSpPr>
        <p:spPr bwMode="auto">
          <a:xfrm>
            <a:off x="323850" y="3929063"/>
            <a:ext cx="8496300" cy="2705100"/>
          </a:xfrm>
          <a:prstGeom prst="rect">
            <a:avLst/>
          </a:prstGeom>
          <a:noFill/>
          <a:ln w="57150" cmpd="thinThick">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b="1">
                <a:solidFill>
                  <a:srgbClr val="008000"/>
                </a:solidFill>
              </a:rPr>
              <a:t>In modo “negativo”</a:t>
            </a:r>
            <a:r>
              <a:rPr lang="es-ES_tradnl" altLang="it-IT"/>
              <a:t>: </a:t>
            </a:r>
          </a:p>
          <a:p>
            <a:pPr algn="just"/>
            <a:r>
              <a:rPr lang="es-ES_tradnl" altLang="it-IT"/>
              <a:t>Prendendo in esame gli atti negativi (</a:t>
            </a:r>
            <a:r>
              <a:rPr lang="es-ES_tradnl" altLang="it-IT" b="1">
                <a:solidFill>
                  <a:schemeClr val="accent2"/>
                </a:solidFill>
              </a:rPr>
              <a:t>peccati</a:t>
            </a:r>
            <a:r>
              <a:rPr lang="es-ES_tradnl" altLang="it-IT"/>
              <a:t>) che il cristiano commette quando non adempie il dovere morale. </a:t>
            </a:r>
          </a:p>
          <a:p>
            <a:pPr algn="just"/>
            <a:r>
              <a:rPr lang="es-ES_tradnl" altLang="it-IT"/>
              <a:t>Tra i </a:t>
            </a:r>
            <a:r>
              <a:rPr lang="es-ES_tradnl" altLang="it-IT" b="1">
                <a:solidFill>
                  <a:schemeClr val="accent2"/>
                </a:solidFill>
              </a:rPr>
              <a:t>più gravi</a:t>
            </a:r>
            <a:r>
              <a:rPr lang="es-ES_tradnl" altLang="it-IT"/>
              <a:t>: ateismo, agnosticismo, indifferenza religiosa, bestemmia, sacrilegio o profanazione delle cose sacre, uso indebito del nome di Dio (superstizione), uso indebito del giuramento, mancato compimento dei voti liberamente assunti.</a:t>
            </a:r>
          </a:p>
        </p:txBody>
      </p:sp>
      <p:sp>
        <p:nvSpPr>
          <p:cNvPr id="16390" name="Text Box 6">
            <a:extLst>
              <a:ext uri="{FF2B5EF4-FFF2-40B4-BE49-F238E27FC236}">
                <a16:creationId xmlns:a16="http://schemas.microsoft.com/office/drawing/2014/main" id="{0DB2C9A9-EBFB-DCC5-D4D6-21E69A4E55BD}"/>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19 de 97</a:t>
            </a:r>
          </a:p>
        </p:txBody>
      </p:sp>
      <p:sp>
        <p:nvSpPr>
          <p:cNvPr id="7" name="Rectangle 2">
            <a:extLst>
              <a:ext uri="{FF2B5EF4-FFF2-40B4-BE49-F238E27FC236}">
                <a16:creationId xmlns:a16="http://schemas.microsoft.com/office/drawing/2014/main" id="{55546A79-6BA2-2681-4508-ECD73BF5D555}"/>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13</a:t>
            </a:r>
            <a:endParaRPr lang="es-ES_tradnl" kern="0" dirty="0">
              <a:solidFill>
                <a:schemeClr val="tx2"/>
              </a:solidFill>
              <a:latin typeface="+mj-lt"/>
              <a:ea typeface="+mj-ea"/>
              <a:cs typeface="+mj-cs"/>
            </a:endParaRPr>
          </a:p>
        </p:txBody>
      </p:sp>
      <p:sp>
        <p:nvSpPr>
          <p:cNvPr id="16392" name="Text Box 7">
            <a:extLst>
              <a:ext uri="{FF2B5EF4-FFF2-40B4-BE49-F238E27FC236}">
                <a16:creationId xmlns:a16="http://schemas.microsoft.com/office/drawing/2014/main" id="{047FE1AE-DD0D-6990-C35F-50D086FB31A1}"/>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33</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20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7" presetClass="entr" presetSubtype="8" fill="hold" grpId="0" nodeType="afterEffect">
                                  <p:stCondLst>
                                    <p:cond delay="1000"/>
                                  </p:stCondLst>
                                  <p:childTnLst>
                                    <p:set>
                                      <p:cBhvr>
                                        <p:cTn id="11" dur="1" fill="hold">
                                          <p:stCondLst>
                                            <p:cond delay="0"/>
                                          </p:stCondLst>
                                        </p:cTn>
                                        <p:tgtEl>
                                          <p:spTgt spid="6148">
                                            <p:txEl>
                                              <p:pRg st="1" end="1"/>
                                            </p:txEl>
                                          </p:spTgt>
                                        </p:tgtEl>
                                        <p:attrNameLst>
                                          <p:attrName>style.visibility</p:attrName>
                                        </p:attrNameLst>
                                      </p:cBhvr>
                                      <p:to>
                                        <p:strVal val="visible"/>
                                      </p:to>
                                    </p:set>
                                    <p:anim calcmode="lin" valueType="num">
                                      <p:cBhvr additive="base">
                                        <p:cTn id="12" dur="20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6148">
                                            <p:txEl>
                                              <p:pRg st="2" end="2"/>
                                            </p:txEl>
                                          </p:spTgt>
                                        </p:tgtEl>
                                        <p:attrNameLst>
                                          <p:attrName>style.visibility</p:attrName>
                                        </p:attrNameLst>
                                      </p:cBhvr>
                                      <p:to>
                                        <p:strVal val="visible"/>
                                      </p:to>
                                    </p:set>
                                    <p:anim calcmode="lin" valueType="num">
                                      <p:cBhvr additive="base">
                                        <p:cTn id="18" dur="20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49">
                                            <p:txEl>
                                              <p:pRg st="0" end="0"/>
                                            </p:txEl>
                                          </p:spTgt>
                                        </p:tgtEl>
                                        <p:attrNameLst>
                                          <p:attrName>style.visibility</p:attrName>
                                        </p:attrNameLst>
                                      </p:cBhvr>
                                      <p:to>
                                        <p:strVal val="visible"/>
                                      </p:to>
                                    </p:set>
                                    <p:animEffect transition="in" filter="fade">
                                      <p:cBhvr>
                                        <p:cTn id="24" dur="1000"/>
                                        <p:tgtEl>
                                          <p:spTgt spid="6149">
                                            <p:txEl>
                                              <p:pRg st="0" end="0"/>
                                            </p:txEl>
                                          </p:spTgt>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149">
                                            <p:txEl>
                                              <p:pRg st="1" end="1"/>
                                            </p:txEl>
                                          </p:spTgt>
                                        </p:tgtEl>
                                        <p:attrNameLst>
                                          <p:attrName>style.visibility</p:attrName>
                                        </p:attrNameLst>
                                      </p:cBhvr>
                                      <p:to>
                                        <p:strVal val="visible"/>
                                      </p:to>
                                    </p:set>
                                    <p:animEffect transition="in" filter="fade">
                                      <p:cBhvr>
                                        <p:cTn id="28" dur="1000"/>
                                        <p:tgtEl>
                                          <p:spTgt spid="614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49">
                                            <p:txEl>
                                              <p:pRg st="2" end="2"/>
                                            </p:txEl>
                                          </p:spTgt>
                                        </p:tgtEl>
                                        <p:attrNameLst>
                                          <p:attrName>style.visibility</p:attrName>
                                        </p:attrNameLst>
                                      </p:cBhvr>
                                      <p:to>
                                        <p:strVal val="visible"/>
                                      </p:to>
                                    </p:set>
                                    <p:animEffect transition="in" filter="fade">
                                      <p:cBhvr>
                                        <p:cTn id="33" dur="10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P spid="614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B2EB3A1-94E7-E2B5-4AE3-2A65E14C0F84}"/>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a:effectLst>
                  <a:outerShdw blurRad="38100" dist="38100" dir="2700000" algn="tl">
                    <a:srgbClr val="FFFFFF"/>
                  </a:outerShdw>
                </a:effectLst>
              </a:rPr>
              <a:t>FIN ULTIMO, 6</a:t>
            </a:r>
            <a:endParaRPr lang="es-ES_tradnl" sz="2400"/>
          </a:p>
        </p:txBody>
      </p:sp>
      <p:sp>
        <p:nvSpPr>
          <p:cNvPr id="17411" name="Text Box 5">
            <a:extLst>
              <a:ext uri="{FF2B5EF4-FFF2-40B4-BE49-F238E27FC236}">
                <a16:creationId xmlns:a16="http://schemas.microsoft.com/office/drawing/2014/main" id="{6B2A8931-649B-FA24-EB1B-2DB33D3EB4CB}"/>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20 de 97</a:t>
            </a:r>
          </a:p>
        </p:txBody>
      </p:sp>
      <p:sp>
        <p:nvSpPr>
          <p:cNvPr id="6" name="Rectangle 2">
            <a:extLst>
              <a:ext uri="{FF2B5EF4-FFF2-40B4-BE49-F238E27FC236}">
                <a16:creationId xmlns:a16="http://schemas.microsoft.com/office/drawing/2014/main" id="{78C0ACE2-4133-4E39-A122-7A4278FDE58A}"/>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14</a:t>
            </a:r>
            <a:endParaRPr lang="es-ES_tradnl" kern="0" dirty="0">
              <a:solidFill>
                <a:schemeClr val="tx2"/>
              </a:solidFill>
              <a:latin typeface="+mj-lt"/>
              <a:ea typeface="+mj-ea"/>
              <a:cs typeface="+mj-cs"/>
            </a:endParaRPr>
          </a:p>
        </p:txBody>
      </p:sp>
      <p:sp>
        <p:nvSpPr>
          <p:cNvPr id="17413" name="Text Box 7">
            <a:extLst>
              <a:ext uri="{FF2B5EF4-FFF2-40B4-BE49-F238E27FC236}">
                <a16:creationId xmlns:a16="http://schemas.microsoft.com/office/drawing/2014/main" id="{494780F4-87F6-E137-0580-A39D10DABF27}"/>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34</a:t>
            </a:r>
          </a:p>
        </p:txBody>
      </p:sp>
      <p:sp>
        <p:nvSpPr>
          <p:cNvPr id="17414" name="CasellaDiTesto 7">
            <a:extLst>
              <a:ext uri="{FF2B5EF4-FFF2-40B4-BE49-F238E27FC236}">
                <a16:creationId xmlns:a16="http://schemas.microsoft.com/office/drawing/2014/main" id="{B1B3729C-2C69-BBAA-064C-184CEBB43B2A}"/>
              </a:ext>
            </a:extLst>
          </p:cNvPr>
          <p:cNvSpPr txBox="1">
            <a:spLocks noChangeArrowheads="1"/>
          </p:cNvSpPr>
          <p:nvPr/>
        </p:nvSpPr>
        <p:spPr bwMode="auto">
          <a:xfrm>
            <a:off x="0" y="908050"/>
            <a:ext cx="9144000" cy="466725"/>
          </a:xfrm>
          <a:prstGeom prst="rect">
            <a:avLst/>
          </a:prstGeom>
          <a:solidFill>
            <a:srgbClr val="FFC000"/>
          </a:solidFill>
          <a:ln w="9525">
            <a:solidFill>
              <a:srgbClr val="FFFF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b="1">
                <a:solidFill>
                  <a:srgbClr val="FF0000"/>
                </a:solidFill>
              </a:rPr>
              <a:t>Caratteristiche del fine soprannaturale</a:t>
            </a:r>
          </a:p>
        </p:txBody>
      </p:sp>
      <p:graphicFrame>
        <p:nvGraphicFramePr>
          <p:cNvPr id="9" name="Diagramma 8">
            <a:extLst>
              <a:ext uri="{FF2B5EF4-FFF2-40B4-BE49-F238E27FC236}">
                <a16:creationId xmlns:a16="http://schemas.microsoft.com/office/drawing/2014/main" id="{95C16BB3-2129-6A7A-6B6F-7ECA778F743E}"/>
              </a:ext>
            </a:extLst>
          </p:cNvPr>
          <p:cNvGraphicFramePr/>
          <p:nvPr/>
        </p:nvGraphicFramePr>
        <p:xfrm>
          <a:off x="323528" y="1700808"/>
          <a:ext cx="835292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
                                            <p:graphicEl>
                                              <a:dgm id="{FF642B75-848D-463A-A1F4-4FB801FB7020}"/>
                                            </p:graphicEl>
                                          </p:spTgt>
                                        </p:tgtEl>
                                        <p:attrNameLst>
                                          <p:attrName>style.visibility</p:attrName>
                                        </p:attrNameLst>
                                      </p:cBhvr>
                                      <p:to>
                                        <p:strVal val="visible"/>
                                      </p:to>
                                    </p:set>
                                    <p:anim calcmode="lin" valueType="num">
                                      <p:cBhvr additive="base">
                                        <p:cTn id="7" dur="2000" fill="hold"/>
                                        <p:tgtEl>
                                          <p:spTgt spid="9">
                                            <p:graphicEl>
                                              <a:dgm id="{FF642B75-848D-463A-A1F4-4FB801FB7020}"/>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graphicEl>
                                              <a:dgm id="{FF642B75-848D-463A-A1F4-4FB801FB7020}"/>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9">
                                            <p:graphicEl>
                                              <a:dgm id="{55012287-1B5D-47A1-A334-8A7CD6E9F6ED}"/>
                                            </p:graphicEl>
                                          </p:spTgt>
                                        </p:tgtEl>
                                        <p:attrNameLst>
                                          <p:attrName>style.visibility</p:attrName>
                                        </p:attrNameLst>
                                      </p:cBhvr>
                                      <p:to>
                                        <p:strVal val="visible"/>
                                      </p:to>
                                    </p:set>
                                    <p:anim calcmode="lin" valueType="num">
                                      <p:cBhvr additive="base">
                                        <p:cTn id="12" dur="3000" fill="hold"/>
                                        <p:tgtEl>
                                          <p:spTgt spid="9">
                                            <p:graphicEl>
                                              <a:dgm id="{55012287-1B5D-47A1-A334-8A7CD6E9F6ED}"/>
                                            </p:graphic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9">
                                            <p:graphicEl>
                                              <a:dgm id="{55012287-1B5D-47A1-A334-8A7CD6E9F6ED}"/>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9">
                                            <p:graphicEl>
                                              <a:dgm id="{46C09945-2DEF-42D0-B49F-10DD309630EA}"/>
                                            </p:graphicEl>
                                          </p:spTgt>
                                        </p:tgtEl>
                                        <p:attrNameLst>
                                          <p:attrName>style.visibility</p:attrName>
                                        </p:attrNameLst>
                                      </p:cBhvr>
                                      <p:to>
                                        <p:strVal val="visible"/>
                                      </p:to>
                                    </p:set>
                                    <p:anim calcmode="lin" valueType="num">
                                      <p:cBhvr additive="base">
                                        <p:cTn id="18" dur="2000" fill="hold"/>
                                        <p:tgtEl>
                                          <p:spTgt spid="9">
                                            <p:graphicEl>
                                              <a:dgm id="{46C09945-2DEF-42D0-B49F-10DD309630EA}"/>
                                            </p:graphic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9">
                                            <p:graphicEl>
                                              <a:dgm id="{46C09945-2DEF-42D0-B49F-10DD309630EA}"/>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7" presetClass="entr" presetSubtype="2" fill="hold" grpId="0" nodeType="afterEffect">
                                  <p:stCondLst>
                                    <p:cond delay="0"/>
                                  </p:stCondLst>
                                  <p:childTnLst>
                                    <p:set>
                                      <p:cBhvr>
                                        <p:cTn id="22" dur="1" fill="hold">
                                          <p:stCondLst>
                                            <p:cond delay="0"/>
                                          </p:stCondLst>
                                        </p:cTn>
                                        <p:tgtEl>
                                          <p:spTgt spid="9">
                                            <p:graphicEl>
                                              <a:dgm id="{B0AF618B-2810-4551-8209-4704A1A3C5BE}"/>
                                            </p:graphicEl>
                                          </p:spTgt>
                                        </p:tgtEl>
                                        <p:attrNameLst>
                                          <p:attrName>style.visibility</p:attrName>
                                        </p:attrNameLst>
                                      </p:cBhvr>
                                      <p:to>
                                        <p:strVal val="visible"/>
                                      </p:to>
                                    </p:set>
                                    <p:anim calcmode="lin" valueType="num">
                                      <p:cBhvr additive="base">
                                        <p:cTn id="23" dur="3000" fill="hold"/>
                                        <p:tgtEl>
                                          <p:spTgt spid="9">
                                            <p:graphicEl>
                                              <a:dgm id="{B0AF618B-2810-4551-8209-4704A1A3C5BE}"/>
                                            </p:graphic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9">
                                            <p:graphicEl>
                                              <a:dgm id="{B0AF618B-2810-4551-8209-4704A1A3C5BE}"/>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9">
                                            <p:graphicEl>
                                              <a:dgm id="{EEF94C1F-39FA-48F5-91D9-993FC094081F}"/>
                                            </p:graphicEl>
                                          </p:spTgt>
                                        </p:tgtEl>
                                        <p:attrNameLst>
                                          <p:attrName>style.visibility</p:attrName>
                                        </p:attrNameLst>
                                      </p:cBhvr>
                                      <p:to>
                                        <p:strVal val="visible"/>
                                      </p:to>
                                    </p:set>
                                    <p:anim calcmode="lin" valueType="num">
                                      <p:cBhvr additive="base">
                                        <p:cTn id="29" dur="2000" fill="hold"/>
                                        <p:tgtEl>
                                          <p:spTgt spid="9">
                                            <p:graphicEl>
                                              <a:dgm id="{EEF94C1F-39FA-48F5-91D9-993FC094081F}"/>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9">
                                            <p:graphicEl>
                                              <a:dgm id="{EEF94C1F-39FA-48F5-91D9-993FC094081F}"/>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7" presetClass="entr" presetSubtype="2" fill="hold" grpId="0" nodeType="afterEffect">
                                  <p:stCondLst>
                                    <p:cond delay="0"/>
                                  </p:stCondLst>
                                  <p:childTnLst>
                                    <p:set>
                                      <p:cBhvr>
                                        <p:cTn id="33" dur="1" fill="hold">
                                          <p:stCondLst>
                                            <p:cond delay="0"/>
                                          </p:stCondLst>
                                        </p:cTn>
                                        <p:tgtEl>
                                          <p:spTgt spid="9">
                                            <p:graphicEl>
                                              <a:dgm id="{3D0CCBCE-B2D2-4717-96C6-C3FB67F0878C}"/>
                                            </p:graphicEl>
                                          </p:spTgt>
                                        </p:tgtEl>
                                        <p:attrNameLst>
                                          <p:attrName>style.visibility</p:attrName>
                                        </p:attrNameLst>
                                      </p:cBhvr>
                                      <p:to>
                                        <p:strVal val="visible"/>
                                      </p:to>
                                    </p:set>
                                    <p:anim calcmode="lin" valueType="num">
                                      <p:cBhvr additive="base">
                                        <p:cTn id="34" dur="3000" fill="hold"/>
                                        <p:tgtEl>
                                          <p:spTgt spid="9">
                                            <p:graphicEl>
                                              <a:dgm id="{3D0CCBCE-B2D2-4717-96C6-C3FB67F0878C}"/>
                                            </p:graphicEl>
                                          </p:spTgt>
                                        </p:tgtEl>
                                        <p:attrNameLst>
                                          <p:attrName>ppt_x</p:attrName>
                                        </p:attrNameLst>
                                      </p:cBhvr>
                                      <p:tavLst>
                                        <p:tav tm="0">
                                          <p:val>
                                            <p:strVal val="1+#ppt_w/2"/>
                                          </p:val>
                                        </p:tav>
                                        <p:tav tm="100000">
                                          <p:val>
                                            <p:strVal val="#ppt_x"/>
                                          </p:val>
                                        </p:tav>
                                      </p:tavLst>
                                    </p:anim>
                                    <p:anim calcmode="lin" valueType="num">
                                      <p:cBhvr additive="base">
                                        <p:cTn id="35" dur="3000" fill="hold"/>
                                        <p:tgtEl>
                                          <p:spTgt spid="9">
                                            <p:graphicEl>
                                              <a:dgm id="{3D0CCBCE-B2D2-4717-96C6-C3FB67F0878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F818896-887E-68F9-6EDC-A65F6989A981}"/>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a:effectLst>
                  <a:outerShdw blurRad="38100" dist="38100" dir="2700000" algn="tl">
                    <a:srgbClr val="FFFFFF"/>
                  </a:outerShdw>
                </a:effectLst>
              </a:rPr>
              <a:t>FIN ULTIMO, 7</a:t>
            </a:r>
            <a:endParaRPr lang="es-ES_tradnl" sz="2400"/>
          </a:p>
        </p:txBody>
      </p:sp>
      <p:sp>
        <p:nvSpPr>
          <p:cNvPr id="18435" name="Text Box 3">
            <a:extLst>
              <a:ext uri="{FF2B5EF4-FFF2-40B4-BE49-F238E27FC236}">
                <a16:creationId xmlns:a16="http://schemas.microsoft.com/office/drawing/2014/main" id="{14EF55DA-775E-72BF-82F6-09751B367C18}"/>
              </a:ext>
            </a:extLst>
          </p:cNvPr>
          <p:cNvSpPr txBox="1">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Il fine ultimo deve esercitare un influsso reale sull’agire umano:</a:t>
            </a:r>
            <a:endParaRPr lang="es-ES_tradnl" altLang="it-IT"/>
          </a:p>
        </p:txBody>
      </p:sp>
      <p:sp>
        <p:nvSpPr>
          <p:cNvPr id="8196" name="Text Box 4">
            <a:extLst>
              <a:ext uri="{FF2B5EF4-FFF2-40B4-BE49-F238E27FC236}">
                <a16:creationId xmlns:a16="http://schemas.microsoft.com/office/drawing/2014/main" id="{0072A890-EC2A-A718-A2A7-1EF106E9C917}"/>
              </a:ext>
            </a:extLst>
          </p:cNvPr>
          <p:cNvSpPr txBox="1">
            <a:spLocks noChangeArrowheads="1"/>
          </p:cNvSpPr>
          <p:nvPr/>
        </p:nvSpPr>
        <p:spPr bwMode="auto">
          <a:xfrm>
            <a:off x="1447800" y="1371600"/>
            <a:ext cx="7227888" cy="1244600"/>
          </a:xfrm>
          <a:prstGeom prst="rect">
            <a:avLst/>
          </a:prstGeom>
          <a:noFill/>
          <a:ln w="57150" cmpd="thinThick">
            <a:solidFill>
              <a:srgbClr val="CC00CC"/>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Fornisce il </a:t>
            </a:r>
            <a:r>
              <a:rPr lang="es-ES_tradnl" altLang="it-IT" b="1">
                <a:solidFill>
                  <a:schemeClr val="accent2"/>
                </a:solidFill>
              </a:rPr>
              <a:t>criterio</a:t>
            </a:r>
            <a:r>
              <a:rPr lang="es-ES_tradnl" altLang="it-IT"/>
              <a:t> per misurare la </a:t>
            </a:r>
            <a:r>
              <a:rPr lang="es-ES_tradnl" altLang="it-IT" b="1">
                <a:solidFill>
                  <a:schemeClr val="accent2"/>
                </a:solidFill>
              </a:rPr>
              <a:t>moralità </a:t>
            </a:r>
            <a:r>
              <a:rPr lang="es-ES_tradnl" altLang="it-IT"/>
              <a:t>di ogni singolo atto: Saranno azioni moralmente </a:t>
            </a:r>
            <a:r>
              <a:rPr lang="es-ES_tradnl" altLang="it-IT" b="1">
                <a:solidFill>
                  <a:srgbClr val="008000"/>
                </a:solidFill>
              </a:rPr>
              <a:t>buone</a:t>
            </a:r>
            <a:r>
              <a:rPr lang="es-ES_tradnl" altLang="it-IT"/>
              <a:t> quelle che garantiscono il raggiungimento del fine ultimo.</a:t>
            </a:r>
          </a:p>
        </p:txBody>
      </p:sp>
      <p:sp>
        <p:nvSpPr>
          <p:cNvPr id="8197" name="Text Box 5">
            <a:extLst>
              <a:ext uri="{FF2B5EF4-FFF2-40B4-BE49-F238E27FC236}">
                <a16:creationId xmlns:a16="http://schemas.microsoft.com/office/drawing/2014/main" id="{17E37A4C-D76C-9E85-B183-59A563E98426}"/>
              </a:ext>
            </a:extLst>
          </p:cNvPr>
          <p:cNvSpPr txBox="1">
            <a:spLocks noChangeArrowheads="1"/>
          </p:cNvSpPr>
          <p:nvPr/>
        </p:nvSpPr>
        <p:spPr bwMode="auto">
          <a:xfrm>
            <a:off x="1447800" y="2819400"/>
            <a:ext cx="7227888" cy="1244600"/>
          </a:xfrm>
          <a:prstGeom prst="rect">
            <a:avLst/>
          </a:prstGeom>
          <a:noFill/>
          <a:ln w="57150" cmpd="thinThick">
            <a:solidFill>
              <a:srgbClr val="CC00CC"/>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Aiuta a </a:t>
            </a:r>
            <a:r>
              <a:rPr lang="es-ES_tradnl" altLang="it-IT" b="1">
                <a:solidFill>
                  <a:schemeClr val="accent2"/>
                </a:solidFill>
              </a:rPr>
              <a:t>respingere</a:t>
            </a:r>
            <a:r>
              <a:rPr lang="es-ES_tradnl" altLang="it-IT"/>
              <a:t> ogni </a:t>
            </a:r>
            <a:r>
              <a:rPr lang="es-ES_tradnl" altLang="it-IT" b="1">
                <a:solidFill>
                  <a:srgbClr val="008000"/>
                </a:solidFill>
              </a:rPr>
              <a:t>peccato</a:t>
            </a:r>
            <a:r>
              <a:rPr lang="es-ES_tradnl" altLang="it-IT"/>
              <a:t>, e l’</a:t>
            </a:r>
            <a:r>
              <a:rPr lang="es-ES_tradnl" altLang="it-IT" b="1">
                <a:solidFill>
                  <a:schemeClr val="accent2"/>
                </a:solidFill>
              </a:rPr>
              <a:t>amore a Dio </a:t>
            </a:r>
            <a:r>
              <a:rPr lang="es-ES_tradnl" altLang="it-IT"/>
              <a:t>con cui vengono compiute le opere buone riceveranno </a:t>
            </a:r>
            <a:r>
              <a:rPr lang="es-ES_tradnl" altLang="it-IT" b="1">
                <a:solidFill>
                  <a:srgbClr val="008000"/>
                </a:solidFill>
              </a:rPr>
              <a:t>un nuovo valore</a:t>
            </a:r>
            <a:r>
              <a:rPr lang="es-ES_tradnl" altLang="it-IT"/>
              <a:t>. </a:t>
            </a:r>
          </a:p>
        </p:txBody>
      </p:sp>
      <p:sp>
        <p:nvSpPr>
          <p:cNvPr id="8198" name="Text Box 6">
            <a:extLst>
              <a:ext uri="{FF2B5EF4-FFF2-40B4-BE49-F238E27FC236}">
                <a16:creationId xmlns:a16="http://schemas.microsoft.com/office/drawing/2014/main" id="{854F2771-29A6-B150-C915-37081F4F7D17}"/>
              </a:ext>
            </a:extLst>
          </p:cNvPr>
          <p:cNvSpPr txBox="1">
            <a:spLocks noChangeArrowheads="1"/>
          </p:cNvSpPr>
          <p:nvPr/>
        </p:nvSpPr>
        <p:spPr bwMode="auto">
          <a:xfrm>
            <a:off x="1447800" y="4267200"/>
            <a:ext cx="7227888" cy="879475"/>
          </a:xfrm>
          <a:prstGeom prst="rect">
            <a:avLst/>
          </a:prstGeom>
          <a:noFill/>
          <a:ln w="57150" cmpd="thinThick">
            <a:solidFill>
              <a:srgbClr val="CC00CC"/>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Dà luogo a una </a:t>
            </a:r>
            <a:r>
              <a:rPr lang="es-ES_tradnl" altLang="it-IT" b="1">
                <a:solidFill>
                  <a:schemeClr val="accent2"/>
                </a:solidFill>
              </a:rPr>
              <a:t>morale dall’alto valore etico</a:t>
            </a:r>
            <a:r>
              <a:rPr lang="es-ES_tradnl" altLang="it-IT"/>
              <a:t> perchè si pone </a:t>
            </a:r>
            <a:r>
              <a:rPr lang="es-ES_tradnl" altLang="it-IT" b="1">
                <a:solidFill>
                  <a:srgbClr val="008000"/>
                </a:solidFill>
              </a:rPr>
              <a:t>Dio</a:t>
            </a:r>
            <a:r>
              <a:rPr lang="es-ES_tradnl" altLang="it-IT"/>
              <a:t> come fine dell’esistenza.</a:t>
            </a:r>
          </a:p>
        </p:txBody>
      </p:sp>
      <p:sp>
        <p:nvSpPr>
          <p:cNvPr id="8199" name="Text Box 7">
            <a:extLst>
              <a:ext uri="{FF2B5EF4-FFF2-40B4-BE49-F238E27FC236}">
                <a16:creationId xmlns:a16="http://schemas.microsoft.com/office/drawing/2014/main" id="{5C302B33-ED95-F45C-B0C7-67074991BE7F}"/>
              </a:ext>
            </a:extLst>
          </p:cNvPr>
          <p:cNvSpPr txBox="1">
            <a:spLocks noChangeArrowheads="1"/>
          </p:cNvSpPr>
          <p:nvPr/>
        </p:nvSpPr>
        <p:spPr bwMode="auto">
          <a:xfrm>
            <a:off x="1447800" y="5486400"/>
            <a:ext cx="7227888" cy="879475"/>
          </a:xfrm>
          <a:prstGeom prst="rect">
            <a:avLst/>
          </a:prstGeom>
          <a:noFill/>
          <a:ln w="57150" cmpd="thinThick">
            <a:solidFill>
              <a:srgbClr val="CC00CC"/>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a:t>Oltre a progettare per la vita un </a:t>
            </a:r>
            <a:r>
              <a:rPr lang="es-ES_tradnl" altLang="it-IT" b="1">
                <a:solidFill>
                  <a:srgbClr val="008000"/>
                </a:solidFill>
              </a:rPr>
              <a:t>ideale più elevato</a:t>
            </a:r>
            <a:r>
              <a:rPr lang="es-ES_tradnl" altLang="it-IT"/>
              <a:t>, si conta sulla </a:t>
            </a:r>
            <a:r>
              <a:rPr lang="es-ES_tradnl" altLang="it-IT" b="1">
                <a:solidFill>
                  <a:schemeClr val="accent2"/>
                </a:solidFill>
              </a:rPr>
              <a:t>grazia</a:t>
            </a:r>
            <a:r>
              <a:rPr lang="es-ES_tradnl" altLang="it-IT"/>
              <a:t> di Dio per raggiungerlo.</a:t>
            </a:r>
          </a:p>
        </p:txBody>
      </p:sp>
      <p:sp>
        <p:nvSpPr>
          <p:cNvPr id="8200" name="AutoShape 8">
            <a:extLst>
              <a:ext uri="{FF2B5EF4-FFF2-40B4-BE49-F238E27FC236}">
                <a16:creationId xmlns:a16="http://schemas.microsoft.com/office/drawing/2014/main" id="{2C219D75-B21D-3FB6-02A9-838E1D651A75}"/>
              </a:ext>
            </a:extLst>
          </p:cNvPr>
          <p:cNvSpPr>
            <a:spLocks noChangeArrowheads="1"/>
          </p:cNvSpPr>
          <p:nvPr/>
        </p:nvSpPr>
        <p:spPr bwMode="auto">
          <a:xfrm>
            <a:off x="381000" y="1600200"/>
            <a:ext cx="762000" cy="7620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8201" name="AutoShape 9">
            <a:extLst>
              <a:ext uri="{FF2B5EF4-FFF2-40B4-BE49-F238E27FC236}">
                <a16:creationId xmlns:a16="http://schemas.microsoft.com/office/drawing/2014/main" id="{0EBC3D72-C64C-7528-BF1B-AB9348DCC4B3}"/>
              </a:ext>
            </a:extLst>
          </p:cNvPr>
          <p:cNvSpPr>
            <a:spLocks noChangeArrowheads="1"/>
          </p:cNvSpPr>
          <p:nvPr/>
        </p:nvSpPr>
        <p:spPr bwMode="auto">
          <a:xfrm>
            <a:off x="381000" y="3124200"/>
            <a:ext cx="762000" cy="7620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8202" name="AutoShape 10">
            <a:extLst>
              <a:ext uri="{FF2B5EF4-FFF2-40B4-BE49-F238E27FC236}">
                <a16:creationId xmlns:a16="http://schemas.microsoft.com/office/drawing/2014/main" id="{52F1A7A5-48A8-C5D9-203B-D3865F12BEF0}"/>
              </a:ext>
            </a:extLst>
          </p:cNvPr>
          <p:cNvSpPr>
            <a:spLocks noChangeArrowheads="1"/>
          </p:cNvSpPr>
          <p:nvPr/>
        </p:nvSpPr>
        <p:spPr bwMode="auto">
          <a:xfrm>
            <a:off x="381000" y="4343400"/>
            <a:ext cx="762000" cy="7620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8203" name="AutoShape 11">
            <a:extLst>
              <a:ext uri="{FF2B5EF4-FFF2-40B4-BE49-F238E27FC236}">
                <a16:creationId xmlns:a16="http://schemas.microsoft.com/office/drawing/2014/main" id="{C05837E3-BC1F-0A47-7D7D-AB16CA3320F1}"/>
              </a:ext>
            </a:extLst>
          </p:cNvPr>
          <p:cNvSpPr>
            <a:spLocks noChangeArrowheads="1"/>
          </p:cNvSpPr>
          <p:nvPr/>
        </p:nvSpPr>
        <p:spPr bwMode="auto">
          <a:xfrm>
            <a:off x="381000" y="5562600"/>
            <a:ext cx="762000" cy="762000"/>
          </a:xfrm>
          <a:prstGeom prst="bevel">
            <a:avLst>
              <a:gd name="adj" fmla="val 12500"/>
            </a:avLst>
          </a:prstGeom>
          <a:solidFill>
            <a:srgbClr val="CC00CC"/>
          </a:solidFill>
          <a:ln w="38100">
            <a:solidFill>
              <a:srgbClr val="CC99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4</a:t>
            </a:r>
            <a:endParaRPr lang="es-ES_tradnl" altLang="it-IT"/>
          </a:p>
        </p:txBody>
      </p:sp>
      <p:sp>
        <p:nvSpPr>
          <p:cNvPr id="18444" name="Text Box 16">
            <a:extLst>
              <a:ext uri="{FF2B5EF4-FFF2-40B4-BE49-F238E27FC236}">
                <a16:creationId xmlns:a16="http://schemas.microsoft.com/office/drawing/2014/main" id="{7274F29B-2966-B33C-8A4B-BDF4D79E4191}"/>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21 de 97</a:t>
            </a:r>
          </a:p>
        </p:txBody>
      </p:sp>
      <p:sp>
        <p:nvSpPr>
          <p:cNvPr id="13" name="Rectangle 2">
            <a:extLst>
              <a:ext uri="{FF2B5EF4-FFF2-40B4-BE49-F238E27FC236}">
                <a16:creationId xmlns:a16="http://schemas.microsoft.com/office/drawing/2014/main" id="{195C3B88-675F-FCE1-B934-AAC515F14E7F}"/>
              </a:ext>
            </a:extLst>
          </p:cNvPr>
          <p:cNvSpPr txBox="1">
            <a:spLocks noChangeArrowheads="1"/>
          </p:cNvSpPr>
          <p:nvPr/>
        </p:nvSpPr>
        <p:spPr bwMode="auto">
          <a:xfrm>
            <a:off x="0" y="0"/>
            <a:ext cx="9144000" cy="914400"/>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15</a:t>
            </a:r>
            <a:endParaRPr lang="es-ES_tradnl" kern="0" dirty="0">
              <a:solidFill>
                <a:schemeClr val="tx2"/>
              </a:solidFill>
              <a:latin typeface="+mj-lt"/>
              <a:ea typeface="+mj-ea"/>
              <a:cs typeface="+mj-cs"/>
            </a:endParaRPr>
          </a:p>
        </p:txBody>
      </p:sp>
      <p:sp>
        <p:nvSpPr>
          <p:cNvPr id="18446" name="Text Box 7">
            <a:extLst>
              <a:ext uri="{FF2B5EF4-FFF2-40B4-BE49-F238E27FC236}">
                <a16:creationId xmlns:a16="http://schemas.microsoft.com/office/drawing/2014/main" id="{E4A8F22B-65AA-CA48-B7E5-2E7BACD53FAF}"/>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35</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1000" fill="hold"/>
                                        <p:tgtEl>
                                          <p:spTgt spid="8200"/>
                                        </p:tgtEl>
                                        <p:attrNameLst>
                                          <p:attrName>ppt_x</p:attrName>
                                        </p:attrNameLst>
                                      </p:cBhvr>
                                      <p:tavLst>
                                        <p:tav tm="0">
                                          <p:val>
                                            <p:strVal val="#ppt_x"/>
                                          </p:val>
                                        </p:tav>
                                        <p:tav tm="100000">
                                          <p:val>
                                            <p:strVal val="#ppt_x"/>
                                          </p:val>
                                        </p:tav>
                                      </p:tavLst>
                                    </p:anim>
                                    <p:anim calcmode="lin" valueType="num">
                                      <p:cBhvr>
                                        <p:cTn id="8" dur="1000" fill="hold"/>
                                        <p:tgtEl>
                                          <p:spTgt spid="8200"/>
                                        </p:tgtEl>
                                        <p:attrNameLst>
                                          <p:attrName>ppt_y</p:attrName>
                                        </p:attrNameLst>
                                      </p:cBhvr>
                                      <p:tavLst>
                                        <p:tav tm="0">
                                          <p:val>
                                            <p:strVal val="#ppt_y-#ppt_h/2"/>
                                          </p:val>
                                        </p:tav>
                                        <p:tav tm="100000">
                                          <p:val>
                                            <p:strVal val="#ppt_y"/>
                                          </p:val>
                                        </p:tav>
                                      </p:tavLst>
                                    </p:anim>
                                    <p:anim calcmode="lin" valueType="num">
                                      <p:cBhvr>
                                        <p:cTn id="9" dur="1000" fill="hold"/>
                                        <p:tgtEl>
                                          <p:spTgt spid="8200"/>
                                        </p:tgtEl>
                                        <p:attrNameLst>
                                          <p:attrName>ppt_w</p:attrName>
                                        </p:attrNameLst>
                                      </p:cBhvr>
                                      <p:tavLst>
                                        <p:tav tm="0">
                                          <p:val>
                                            <p:strVal val="#ppt_w"/>
                                          </p:val>
                                        </p:tav>
                                        <p:tav tm="100000">
                                          <p:val>
                                            <p:strVal val="#ppt_w"/>
                                          </p:val>
                                        </p:tav>
                                      </p:tavLst>
                                    </p:anim>
                                    <p:anim calcmode="lin" valueType="num">
                                      <p:cBhvr>
                                        <p:cTn id="10" dur="1000" fill="hold"/>
                                        <p:tgtEl>
                                          <p:spTgt spid="820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1" fill="hold" grpId="0" nodeType="after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1000" fill="hold"/>
                                        <p:tgtEl>
                                          <p:spTgt spid="8196"/>
                                        </p:tgtEl>
                                        <p:attrNameLst>
                                          <p:attrName>ppt_x</p:attrName>
                                        </p:attrNameLst>
                                      </p:cBhvr>
                                      <p:tavLst>
                                        <p:tav tm="0">
                                          <p:val>
                                            <p:strVal val="#ppt_x"/>
                                          </p:val>
                                        </p:tav>
                                        <p:tav tm="100000">
                                          <p:val>
                                            <p:strVal val="#ppt_x"/>
                                          </p:val>
                                        </p:tav>
                                      </p:tavLst>
                                    </p:anim>
                                    <p:anim calcmode="lin" valueType="num">
                                      <p:cBhvr>
                                        <p:cTn id="15" dur="1000" fill="hold"/>
                                        <p:tgtEl>
                                          <p:spTgt spid="8196"/>
                                        </p:tgtEl>
                                        <p:attrNameLst>
                                          <p:attrName>ppt_y</p:attrName>
                                        </p:attrNameLst>
                                      </p:cBhvr>
                                      <p:tavLst>
                                        <p:tav tm="0">
                                          <p:val>
                                            <p:strVal val="#ppt_y-#ppt_h/2"/>
                                          </p:val>
                                        </p:tav>
                                        <p:tav tm="100000">
                                          <p:val>
                                            <p:strVal val="#ppt_y"/>
                                          </p:val>
                                        </p:tav>
                                      </p:tavLst>
                                    </p:anim>
                                    <p:anim calcmode="lin" valueType="num">
                                      <p:cBhvr>
                                        <p:cTn id="16" dur="1000" fill="hold"/>
                                        <p:tgtEl>
                                          <p:spTgt spid="8196"/>
                                        </p:tgtEl>
                                        <p:attrNameLst>
                                          <p:attrName>ppt_w</p:attrName>
                                        </p:attrNameLst>
                                      </p:cBhvr>
                                      <p:tavLst>
                                        <p:tav tm="0">
                                          <p:val>
                                            <p:strVal val="#ppt_w"/>
                                          </p:val>
                                        </p:tav>
                                        <p:tav tm="100000">
                                          <p:val>
                                            <p:strVal val="#ppt_w"/>
                                          </p:val>
                                        </p:tav>
                                      </p:tavLst>
                                    </p:anim>
                                    <p:anim calcmode="lin" valueType="num">
                                      <p:cBhvr>
                                        <p:cTn id="17" dur="10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8201"/>
                                        </p:tgtEl>
                                        <p:attrNameLst>
                                          <p:attrName>style.visibility</p:attrName>
                                        </p:attrNameLst>
                                      </p:cBhvr>
                                      <p:to>
                                        <p:strVal val="visible"/>
                                      </p:to>
                                    </p:set>
                                    <p:anim calcmode="lin" valueType="num">
                                      <p:cBhvr>
                                        <p:cTn id="22" dur="1000" fill="hold"/>
                                        <p:tgtEl>
                                          <p:spTgt spid="8201"/>
                                        </p:tgtEl>
                                        <p:attrNameLst>
                                          <p:attrName>ppt_x</p:attrName>
                                        </p:attrNameLst>
                                      </p:cBhvr>
                                      <p:tavLst>
                                        <p:tav tm="0">
                                          <p:val>
                                            <p:strVal val="#ppt_x"/>
                                          </p:val>
                                        </p:tav>
                                        <p:tav tm="100000">
                                          <p:val>
                                            <p:strVal val="#ppt_x"/>
                                          </p:val>
                                        </p:tav>
                                      </p:tavLst>
                                    </p:anim>
                                    <p:anim calcmode="lin" valueType="num">
                                      <p:cBhvr>
                                        <p:cTn id="23" dur="1000" fill="hold"/>
                                        <p:tgtEl>
                                          <p:spTgt spid="8201"/>
                                        </p:tgtEl>
                                        <p:attrNameLst>
                                          <p:attrName>ppt_y</p:attrName>
                                        </p:attrNameLst>
                                      </p:cBhvr>
                                      <p:tavLst>
                                        <p:tav tm="0">
                                          <p:val>
                                            <p:strVal val="#ppt_y-#ppt_h/2"/>
                                          </p:val>
                                        </p:tav>
                                        <p:tav tm="100000">
                                          <p:val>
                                            <p:strVal val="#ppt_y"/>
                                          </p:val>
                                        </p:tav>
                                      </p:tavLst>
                                    </p:anim>
                                    <p:anim calcmode="lin" valueType="num">
                                      <p:cBhvr>
                                        <p:cTn id="24" dur="1000" fill="hold"/>
                                        <p:tgtEl>
                                          <p:spTgt spid="8201"/>
                                        </p:tgtEl>
                                        <p:attrNameLst>
                                          <p:attrName>ppt_w</p:attrName>
                                        </p:attrNameLst>
                                      </p:cBhvr>
                                      <p:tavLst>
                                        <p:tav tm="0">
                                          <p:val>
                                            <p:strVal val="#ppt_w"/>
                                          </p:val>
                                        </p:tav>
                                        <p:tav tm="100000">
                                          <p:val>
                                            <p:strVal val="#ppt_w"/>
                                          </p:val>
                                        </p:tav>
                                      </p:tavLst>
                                    </p:anim>
                                    <p:anim calcmode="lin" valueType="num">
                                      <p:cBhvr>
                                        <p:cTn id="25" dur="1000" fill="hold"/>
                                        <p:tgtEl>
                                          <p:spTgt spid="8201"/>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17" presetClass="entr" presetSubtype="1" fill="hold" grpId="0" nodeType="afterEffect">
                                  <p:stCondLst>
                                    <p:cond delay="0"/>
                                  </p:stCondLst>
                                  <p:childTnLst>
                                    <p:set>
                                      <p:cBhvr>
                                        <p:cTn id="28" dur="1" fill="hold">
                                          <p:stCondLst>
                                            <p:cond delay="0"/>
                                          </p:stCondLst>
                                        </p:cTn>
                                        <p:tgtEl>
                                          <p:spTgt spid="8197"/>
                                        </p:tgtEl>
                                        <p:attrNameLst>
                                          <p:attrName>style.visibility</p:attrName>
                                        </p:attrNameLst>
                                      </p:cBhvr>
                                      <p:to>
                                        <p:strVal val="visible"/>
                                      </p:to>
                                    </p:set>
                                    <p:anim calcmode="lin" valueType="num">
                                      <p:cBhvr>
                                        <p:cTn id="29" dur="1000" fill="hold"/>
                                        <p:tgtEl>
                                          <p:spTgt spid="8197"/>
                                        </p:tgtEl>
                                        <p:attrNameLst>
                                          <p:attrName>ppt_x</p:attrName>
                                        </p:attrNameLst>
                                      </p:cBhvr>
                                      <p:tavLst>
                                        <p:tav tm="0">
                                          <p:val>
                                            <p:strVal val="#ppt_x"/>
                                          </p:val>
                                        </p:tav>
                                        <p:tav tm="100000">
                                          <p:val>
                                            <p:strVal val="#ppt_x"/>
                                          </p:val>
                                        </p:tav>
                                      </p:tavLst>
                                    </p:anim>
                                    <p:anim calcmode="lin" valueType="num">
                                      <p:cBhvr>
                                        <p:cTn id="30" dur="1000" fill="hold"/>
                                        <p:tgtEl>
                                          <p:spTgt spid="8197"/>
                                        </p:tgtEl>
                                        <p:attrNameLst>
                                          <p:attrName>ppt_y</p:attrName>
                                        </p:attrNameLst>
                                      </p:cBhvr>
                                      <p:tavLst>
                                        <p:tav tm="0">
                                          <p:val>
                                            <p:strVal val="#ppt_y-#ppt_h/2"/>
                                          </p:val>
                                        </p:tav>
                                        <p:tav tm="100000">
                                          <p:val>
                                            <p:strVal val="#ppt_y"/>
                                          </p:val>
                                        </p:tav>
                                      </p:tavLst>
                                    </p:anim>
                                    <p:anim calcmode="lin" valueType="num">
                                      <p:cBhvr>
                                        <p:cTn id="31" dur="1000" fill="hold"/>
                                        <p:tgtEl>
                                          <p:spTgt spid="8197"/>
                                        </p:tgtEl>
                                        <p:attrNameLst>
                                          <p:attrName>ppt_w</p:attrName>
                                        </p:attrNameLst>
                                      </p:cBhvr>
                                      <p:tavLst>
                                        <p:tav tm="0">
                                          <p:val>
                                            <p:strVal val="#ppt_w"/>
                                          </p:val>
                                        </p:tav>
                                        <p:tav tm="100000">
                                          <p:val>
                                            <p:strVal val="#ppt_w"/>
                                          </p:val>
                                        </p:tav>
                                      </p:tavLst>
                                    </p:anim>
                                    <p:anim calcmode="lin" valueType="num">
                                      <p:cBhvr>
                                        <p:cTn id="32" dur="1000" fill="hold"/>
                                        <p:tgtEl>
                                          <p:spTgt spid="819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8202"/>
                                        </p:tgtEl>
                                        <p:attrNameLst>
                                          <p:attrName>style.visibility</p:attrName>
                                        </p:attrNameLst>
                                      </p:cBhvr>
                                      <p:to>
                                        <p:strVal val="visible"/>
                                      </p:to>
                                    </p:set>
                                    <p:anim calcmode="lin" valueType="num">
                                      <p:cBhvr>
                                        <p:cTn id="37" dur="1000" fill="hold"/>
                                        <p:tgtEl>
                                          <p:spTgt spid="8202"/>
                                        </p:tgtEl>
                                        <p:attrNameLst>
                                          <p:attrName>ppt_x</p:attrName>
                                        </p:attrNameLst>
                                      </p:cBhvr>
                                      <p:tavLst>
                                        <p:tav tm="0">
                                          <p:val>
                                            <p:strVal val="#ppt_x"/>
                                          </p:val>
                                        </p:tav>
                                        <p:tav tm="100000">
                                          <p:val>
                                            <p:strVal val="#ppt_x"/>
                                          </p:val>
                                        </p:tav>
                                      </p:tavLst>
                                    </p:anim>
                                    <p:anim calcmode="lin" valueType="num">
                                      <p:cBhvr>
                                        <p:cTn id="38" dur="1000" fill="hold"/>
                                        <p:tgtEl>
                                          <p:spTgt spid="8202"/>
                                        </p:tgtEl>
                                        <p:attrNameLst>
                                          <p:attrName>ppt_y</p:attrName>
                                        </p:attrNameLst>
                                      </p:cBhvr>
                                      <p:tavLst>
                                        <p:tav tm="0">
                                          <p:val>
                                            <p:strVal val="#ppt_y-#ppt_h/2"/>
                                          </p:val>
                                        </p:tav>
                                        <p:tav tm="100000">
                                          <p:val>
                                            <p:strVal val="#ppt_y"/>
                                          </p:val>
                                        </p:tav>
                                      </p:tavLst>
                                    </p:anim>
                                    <p:anim calcmode="lin" valueType="num">
                                      <p:cBhvr>
                                        <p:cTn id="39" dur="1000" fill="hold"/>
                                        <p:tgtEl>
                                          <p:spTgt spid="8202"/>
                                        </p:tgtEl>
                                        <p:attrNameLst>
                                          <p:attrName>ppt_w</p:attrName>
                                        </p:attrNameLst>
                                      </p:cBhvr>
                                      <p:tavLst>
                                        <p:tav tm="0">
                                          <p:val>
                                            <p:strVal val="#ppt_w"/>
                                          </p:val>
                                        </p:tav>
                                        <p:tav tm="100000">
                                          <p:val>
                                            <p:strVal val="#ppt_w"/>
                                          </p:val>
                                        </p:tav>
                                      </p:tavLst>
                                    </p:anim>
                                    <p:anim calcmode="lin" valueType="num">
                                      <p:cBhvr>
                                        <p:cTn id="40" dur="1000" fill="hold"/>
                                        <p:tgtEl>
                                          <p:spTgt spid="8202"/>
                                        </p:tgtEl>
                                        <p:attrNameLst>
                                          <p:attrName>ppt_h</p:attrName>
                                        </p:attrNameLst>
                                      </p:cBhvr>
                                      <p:tavLst>
                                        <p:tav tm="0">
                                          <p:val>
                                            <p:fltVal val="0"/>
                                          </p:val>
                                        </p:tav>
                                        <p:tav tm="100000">
                                          <p:val>
                                            <p:strVal val="#ppt_h"/>
                                          </p:val>
                                        </p:tav>
                                      </p:tavLst>
                                    </p:anim>
                                  </p:childTnLst>
                                </p:cTn>
                              </p:par>
                            </p:childTnLst>
                          </p:cTn>
                        </p:par>
                        <p:par>
                          <p:cTn id="41" fill="hold" nodeType="afterGroup">
                            <p:stCondLst>
                              <p:cond delay="1000"/>
                            </p:stCondLst>
                            <p:childTnLst>
                              <p:par>
                                <p:cTn id="42" presetID="17" presetClass="entr" presetSubtype="1" fill="hold" grpId="0" nodeType="afterEffect">
                                  <p:stCondLst>
                                    <p:cond delay="0"/>
                                  </p:stCondLst>
                                  <p:childTnLst>
                                    <p:set>
                                      <p:cBhvr>
                                        <p:cTn id="43" dur="1" fill="hold">
                                          <p:stCondLst>
                                            <p:cond delay="0"/>
                                          </p:stCondLst>
                                        </p:cTn>
                                        <p:tgtEl>
                                          <p:spTgt spid="8198"/>
                                        </p:tgtEl>
                                        <p:attrNameLst>
                                          <p:attrName>style.visibility</p:attrName>
                                        </p:attrNameLst>
                                      </p:cBhvr>
                                      <p:to>
                                        <p:strVal val="visible"/>
                                      </p:to>
                                    </p:set>
                                    <p:anim calcmode="lin" valueType="num">
                                      <p:cBhvr>
                                        <p:cTn id="44" dur="1000" fill="hold"/>
                                        <p:tgtEl>
                                          <p:spTgt spid="8198"/>
                                        </p:tgtEl>
                                        <p:attrNameLst>
                                          <p:attrName>ppt_x</p:attrName>
                                        </p:attrNameLst>
                                      </p:cBhvr>
                                      <p:tavLst>
                                        <p:tav tm="0">
                                          <p:val>
                                            <p:strVal val="#ppt_x"/>
                                          </p:val>
                                        </p:tav>
                                        <p:tav tm="100000">
                                          <p:val>
                                            <p:strVal val="#ppt_x"/>
                                          </p:val>
                                        </p:tav>
                                      </p:tavLst>
                                    </p:anim>
                                    <p:anim calcmode="lin" valueType="num">
                                      <p:cBhvr>
                                        <p:cTn id="45" dur="1000" fill="hold"/>
                                        <p:tgtEl>
                                          <p:spTgt spid="8198"/>
                                        </p:tgtEl>
                                        <p:attrNameLst>
                                          <p:attrName>ppt_y</p:attrName>
                                        </p:attrNameLst>
                                      </p:cBhvr>
                                      <p:tavLst>
                                        <p:tav tm="0">
                                          <p:val>
                                            <p:strVal val="#ppt_y-#ppt_h/2"/>
                                          </p:val>
                                        </p:tav>
                                        <p:tav tm="100000">
                                          <p:val>
                                            <p:strVal val="#ppt_y"/>
                                          </p:val>
                                        </p:tav>
                                      </p:tavLst>
                                    </p:anim>
                                    <p:anim calcmode="lin" valueType="num">
                                      <p:cBhvr>
                                        <p:cTn id="46" dur="1000" fill="hold"/>
                                        <p:tgtEl>
                                          <p:spTgt spid="8198"/>
                                        </p:tgtEl>
                                        <p:attrNameLst>
                                          <p:attrName>ppt_w</p:attrName>
                                        </p:attrNameLst>
                                      </p:cBhvr>
                                      <p:tavLst>
                                        <p:tav tm="0">
                                          <p:val>
                                            <p:strVal val="#ppt_w"/>
                                          </p:val>
                                        </p:tav>
                                        <p:tav tm="100000">
                                          <p:val>
                                            <p:strVal val="#ppt_w"/>
                                          </p:val>
                                        </p:tav>
                                      </p:tavLst>
                                    </p:anim>
                                    <p:anim calcmode="lin" valueType="num">
                                      <p:cBhvr>
                                        <p:cTn id="47" dur="1000" fill="hold"/>
                                        <p:tgtEl>
                                          <p:spTgt spid="8198"/>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8203"/>
                                        </p:tgtEl>
                                        <p:attrNameLst>
                                          <p:attrName>style.visibility</p:attrName>
                                        </p:attrNameLst>
                                      </p:cBhvr>
                                      <p:to>
                                        <p:strVal val="visible"/>
                                      </p:to>
                                    </p:set>
                                    <p:anim calcmode="lin" valueType="num">
                                      <p:cBhvr>
                                        <p:cTn id="52" dur="1000" fill="hold"/>
                                        <p:tgtEl>
                                          <p:spTgt spid="8203"/>
                                        </p:tgtEl>
                                        <p:attrNameLst>
                                          <p:attrName>ppt_x</p:attrName>
                                        </p:attrNameLst>
                                      </p:cBhvr>
                                      <p:tavLst>
                                        <p:tav tm="0">
                                          <p:val>
                                            <p:strVal val="#ppt_x"/>
                                          </p:val>
                                        </p:tav>
                                        <p:tav tm="100000">
                                          <p:val>
                                            <p:strVal val="#ppt_x"/>
                                          </p:val>
                                        </p:tav>
                                      </p:tavLst>
                                    </p:anim>
                                    <p:anim calcmode="lin" valueType="num">
                                      <p:cBhvr>
                                        <p:cTn id="53" dur="1000" fill="hold"/>
                                        <p:tgtEl>
                                          <p:spTgt spid="8203"/>
                                        </p:tgtEl>
                                        <p:attrNameLst>
                                          <p:attrName>ppt_y</p:attrName>
                                        </p:attrNameLst>
                                      </p:cBhvr>
                                      <p:tavLst>
                                        <p:tav tm="0">
                                          <p:val>
                                            <p:strVal val="#ppt_y-#ppt_h/2"/>
                                          </p:val>
                                        </p:tav>
                                        <p:tav tm="100000">
                                          <p:val>
                                            <p:strVal val="#ppt_y"/>
                                          </p:val>
                                        </p:tav>
                                      </p:tavLst>
                                    </p:anim>
                                    <p:anim calcmode="lin" valueType="num">
                                      <p:cBhvr>
                                        <p:cTn id="54" dur="1000" fill="hold"/>
                                        <p:tgtEl>
                                          <p:spTgt spid="8203"/>
                                        </p:tgtEl>
                                        <p:attrNameLst>
                                          <p:attrName>ppt_w</p:attrName>
                                        </p:attrNameLst>
                                      </p:cBhvr>
                                      <p:tavLst>
                                        <p:tav tm="0">
                                          <p:val>
                                            <p:strVal val="#ppt_w"/>
                                          </p:val>
                                        </p:tav>
                                        <p:tav tm="100000">
                                          <p:val>
                                            <p:strVal val="#ppt_w"/>
                                          </p:val>
                                        </p:tav>
                                      </p:tavLst>
                                    </p:anim>
                                    <p:anim calcmode="lin" valueType="num">
                                      <p:cBhvr>
                                        <p:cTn id="55" dur="1000" fill="hold"/>
                                        <p:tgtEl>
                                          <p:spTgt spid="8203"/>
                                        </p:tgtEl>
                                        <p:attrNameLst>
                                          <p:attrName>ppt_h</p:attrName>
                                        </p:attrNameLst>
                                      </p:cBhvr>
                                      <p:tavLst>
                                        <p:tav tm="0">
                                          <p:val>
                                            <p:fltVal val="0"/>
                                          </p:val>
                                        </p:tav>
                                        <p:tav tm="100000">
                                          <p:val>
                                            <p:strVal val="#ppt_h"/>
                                          </p:val>
                                        </p:tav>
                                      </p:tavLst>
                                    </p:anim>
                                  </p:childTnLst>
                                </p:cTn>
                              </p:par>
                            </p:childTnLst>
                          </p:cTn>
                        </p:par>
                        <p:par>
                          <p:cTn id="56" fill="hold" nodeType="afterGroup">
                            <p:stCondLst>
                              <p:cond delay="1000"/>
                            </p:stCondLst>
                            <p:childTnLst>
                              <p:par>
                                <p:cTn id="57" presetID="17" presetClass="entr" presetSubtype="1" fill="hold" grpId="0" nodeType="afterEffect">
                                  <p:stCondLst>
                                    <p:cond delay="0"/>
                                  </p:stCondLst>
                                  <p:childTnLst>
                                    <p:set>
                                      <p:cBhvr>
                                        <p:cTn id="58" dur="1" fill="hold">
                                          <p:stCondLst>
                                            <p:cond delay="0"/>
                                          </p:stCondLst>
                                        </p:cTn>
                                        <p:tgtEl>
                                          <p:spTgt spid="8199"/>
                                        </p:tgtEl>
                                        <p:attrNameLst>
                                          <p:attrName>style.visibility</p:attrName>
                                        </p:attrNameLst>
                                      </p:cBhvr>
                                      <p:to>
                                        <p:strVal val="visible"/>
                                      </p:to>
                                    </p:set>
                                    <p:anim calcmode="lin" valueType="num">
                                      <p:cBhvr>
                                        <p:cTn id="59" dur="1000" fill="hold"/>
                                        <p:tgtEl>
                                          <p:spTgt spid="8199"/>
                                        </p:tgtEl>
                                        <p:attrNameLst>
                                          <p:attrName>ppt_x</p:attrName>
                                        </p:attrNameLst>
                                      </p:cBhvr>
                                      <p:tavLst>
                                        <p:tav tm="0">
                                          <p:val>
                                            <p:strVal val="#ppt_x"/>
                                          </p:val>
                                        </p:tav>
                                        <p:tav tm="100000">
                                          <p:val>
                                            <p:strVal val="#ppt_x"/>
                                          </p:val>
                                        </p:tav>
                                      </p:tavLst>
                                    </p:anim>
                                    <p:anim calcmode="lin" valueType="num">
                                      <p:cBhvr>
                                        <p:cTn id="60" dur="1000" fill="hold"/>
                                        <p:tgtEl>
                                          <p:spTgt spid="8199"/>
                                        </p:tgtEl>
                                        <p:attrNameLst>
                                          <p:attrName>ppt_y</p:attrName>
                                        </p:attrNameLst>
                                      </p:cBhvr>
                                      <p:tavLst>
                                        <p:tav tm="0">
                                          <p:val>
                                            <p:strVal val="#ppt_y-#ppt_h/2"/>
                                          </p:val>
                                        </p:tav>
                                        <p:tav tm="100000">
                                          <p:val>
                                            <p:strVal val="#ppt_y"/>
                                          </p:val>
                                        </p:tav>
                                      </p:tavLst>
                                    </p:anim>
                                    <p:anim calcmode="lin" valueType="num">
                                      <p:cBhvr>
                                        <p:cTn id="61" dur="1000" fill="hold"/>
                                        <p:tgtEl>
                                          <p:spTgt spid="8199"/>
                                        </p:tgtEl>
                                        <p:attrNameLst>
                                          <p:attrName>ppt_w</p:attrName>
                                        </p:attrNameLst>
                                      </p:cBhvr>
                                      <p:tavLst>
                                        <p:tav tm="0">
                                          <p:val>
                                            <p:strVal val="#ppt_w"/>
                                          </p:val>
                                        </p:tav>
                                        <p:tav tm="100000">
                                          <p:val>
                                            <p:strVal val="#ppt_w"/>
                                          </p:val>
                                        </p:tav>
                                      </p:tavLst>
                                    </p:anim>
                                    <p:anim calcmode="lin" valueType="num">
                                      <p:cBhvr>
                                        <p:cTn id="62" dur="1000" fill="hold"/>
                                        <p:tgtEl>
                                          <p:spTgt spid="81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8" grpId="0" animBg="1" autoUpdateAnimBg="0"/>
      <p:bldP spid="8199" grpId="0" animBg="1" autoUpdateAnimBg="0"/>
      <p:bldP spid="8200" grpId="0" animBg="1" autoUpdateAnimBg="0"/>
      <p:bldP spid="8201" grpId="0" animBg="1" autoUpdateAnimBg="0"/>
      <p:bldP spid="8202" grpId="0" animBg="1" autoUpdateAnimBg="0"/>
      <p:bldP spid="820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E6E114D-0F69-3F10-D032-CB4656FA9CB0}"/>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a:effectLst>
                  <a:outerShdw blurRad="38100" dist="38100" dir="2700000" algn="tl">
                    <a:srgbClr val="FFFFFF"/>
                  </a:outerShdw>
                </a:effectLst>
              </a:rPr>
              <a:t>FIN ULTIMO, 8</a:t>
            </a:r>
            <a:endParaRPr lang="es-ES_tradnl" sz="2400"/>
          </a:p>
        </p:txBody>
      </p:sp>
      <p:sp>
        <p:nvSpPr>
          <p:cNvPr id="9220" name="Text Box 4">
            <a:extLst>
              <a:ext uri="{FF2B5EF4-FFF2-40B4-BE49-F238E27FC236}">
                <a16:creationId xmlns:a16="http://schemas.microsoft.com/office/drawing/2014/main" id="{F8B2A285-AB5C-BB58-6C3B-D6853A807FFF}"/>
              </a:ext>
            </a:extLst>
          </p:cNvPr>
          <p:cNvSpPr txBox="1">
            <a:spLocks noChangeArrowheads="1"/>
          </p:cNvSpPr>
          <p:nvPr/>
        </p:nvSpPr>
        <p:spPr bwMode="auto">
          <a:xfrm>
            <a:off x="250825" y="1484313"/>
            <a:ext cx="865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000" b="1" i="1"/>
              <a:t>Rientrano in questa corrente gli autori che negano </a:t>
            </a:r>
            <a:r>
              <a:rPr lang="it-IT" altLang="it-IT" sz="2000" b="1" i="1"/>
              <a:t>che l’uomo abbia un fine trascendente o che negano espressamente Dio.</a:t>
            </a:r>
            <a:endParaRPr lang="es-ES_tradnl" altLang="it-IT" sz="2000" b="1" i="1"/>
          </a:p>
        </p:txBody>
      </p:sp>
      <p:sp>
        <p:nvSpPr>
          <p:cNvPr id="19460" name="Text Box 5">
            <a:extLst>
              <a:ext uri="{FF2B5EF4-FFF2-40B4-BE49-F238E27FC236}">
                <a16:creationId xmlns:a16="http://schemas.microsoft.com/office/drawing/2014/main" id="{E5A110EE-A2D9-DB73-EC0C-BA7D5F10F05B}"/>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22 de 97</a:t>
            </a:r>
          </a:p>
        </p:txBody>
      </p:sp>
      <p:sp>
        <p:nvSpPr>
          <p:cNvPr id="6" name="Rectangle 2">
            <a:extLst>
              <a:ext uri="{FF2B5EF4-FFF2-40B4-BE49-F238E27FC236}">
                <a16:creationId xmlns:a16="http://schemas.microsoft.com/office/drawing/2014/main" id="{9135AE5F-07BA-B8D9-A745-B88B4A7F033A}"/>
              </a:ext>
            </a:extLst>
          </p:cNvPr>
          <p:cNvSpPr txBox="1">
            <a:spLocks noChangeArrowheads="1"/>
          </p:cNvSpPr>
          <p:nvPr/>
        </p:nvSpPr>
        <p:spPr bwMode="auto">
          <a:xfrm>
            <a:off x="0" y="0"/>
            <a:ext cx="9144000" cy="981075"/>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16</a:t>
            </a:r>
            <a:endParaRPr lang="es-ES_tradnl" kern="0" dirty="0">
              <a:solidFill>
                <a:schemeClr val="tx2"/>
              </a:solidFill>
              <a:latin typeface="+mj-lt"/>
              <a:ea typeface="+mj-ea"/>
              <a:cs typeface="+mj-cs"/>
            </a:endParaRPr>
          </a:p>
        </p:txBody>
      </p:sp>
      <p:sp>
        <p:nvSpPr>
          <p:cNvPr id="19462" name="Text Box 7">
            <a:extLst>
              <a:ext uri="{FF2B5EF4-FFF2-40B4-BE49-F238E27FC236}">
                <a16:creationId xmlns:a16="http://schemas.microsoft.com/office/drawing/2014/main" id="{C4A2984F-F9C1-A168-1101-456994F761DF}"/>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36</a:t>
            </a:r>
          </a:p>
        </p:txBody>
      </p:sp>
      <p:sp>
        <p:nvSpPr>
          <p:cNvPr id="8" name="Rettangolo 7">
            <a:extLst>
              <a:ext uri="{FF2B5EF4-FFF2-40B4-BE49-F238E27FC236}">
                <a16:creationId xmlns:a16="http://schemas.microsoft.com/office/drawing/2014/main" id="{D5939439-ABE7-A62E-CBF2-B7F2B55BBCFF}"/>
              </a:ext>
            </a:extLst>
          </p:cNvPr>
          <p:cNvSpPr/>
          <p:nvPr/>
        </p:nvSpPr>
        <p:spPr>
          <a:xfrm>
            <a:off x="0" y="981075"/>
            <a:ext cx="9144000" cy="822325"/>
          </a:xfrm>
          <a:prstGeom prst="rect">
            <a:avLst/>
          </a:prstGeom>
        </p:spPr>
        <p:txBody>
          <a:bodyPr>
            <a:spAutoFit/>
          </a:bodyPr>
          <a:lstStyle/>
          <a:p>
            <a:pPr>
              <a:defRPr/>
            </a:pPr>
            <a:r>
              <a:rPr lang="es-ES_tradnl" b="1" dirty="0">
                <a:solidFill>
                  <a:srgbClr val="CC0000"/>
                </a:solidFill>
                <a:latin typeface="Times New Roman" charset="0"/>
              </a:rPr>
              <a:t>Alcuni errori odierni sul fine ultimo: </a:t>
            </a:r>
            <a:r>
              <a:rPr lang="es-ES_tradnl" b="1" dirty="0">
                <a:solidFill>
                  <a:schemeClr val="accent2">
                    <a:lumMod val="75000"/>
                  </a:schemeClr>
                </a:solidFill>
                <a:latin typeface="Times New Roman" charset="0"/>
              </a:rPr>
              <a:t>l’</a:t>
            </a:r>
            <a:r>
              <a:rPr lang="es-ES_tradnl" b="1" cap="small" dirty="0">
                <a:solidFill>
                  <a:schemeClr val="accent2">
                    <a:lumMod val="75000"/>
                  </a:schemeClr>
                </a:solidFill>
                <a:latin typeface="Times New Roman" charset="0"/>
              </a:rPr>
              <a:t>antropocentrismo etico</a:t>
            </a:r>
            <a:endParaRPr lang="es-ES_tradnl" cap="small" dirty="0">
              <a:solidFill>
                <a:schemeClr val="accent2">
                  <a:lumMod val="75000"/>
                </a:schemeClr>
              </a:solidFill>
              <a:latin typeface="Times New Roman" charset="0"/>
            </a:endParaRPr>
          </a:p>
        </p:txBody>
      </p:sp>
      <p:pic>
        <p:nvPicPr>
          <p:cNvPr id="11" name="Diagramma 10">
            <a:extLst>
              <a:ext uri="{FF2B5EF4-FFF2-40B4-BE49-F238E27FC236}">
                <a16:creationId xmlns:a16="http://schemas.microsoft.com/office/drawing/2014/main" id="{85B54218-DFA0-3BB7-2661-BE35B2F0F08E}"/>
              </a:ext>
            </a:extLst>
          </p:cNvPr>
          <p:cNvPicPr>
            <a:picLocks noChangeArrowheads="1"/>
          </p:cNvPicPr>
          <p:nvPr/>
        </p:nvPicPr>
        <p:blipFill>
          <a:blip r:embed="rId3"/>
          <a:srcRect/>
          <a:stretch>
            <a:fillRect/>
          </a:stretch>
        </p:blipFill>
        <p:spPr bwMode="auto">
          <a:xfrm>
            <a:off x="158750" y="2408238"/>
            <a:ext cx="8777288" cy="4089400"/>
          </a:xfrm>
          <a:prstGeom prst="rect">
            <a:avLst/>
          </a:prstGeom>
          <a:noFill/>
          <a:effectLst>
            <a:outerShdw dist="107763" dir="2700000" algn="ctr" rotWithShape="0">
              <a:srgbClr val="808080"/>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2000" fill="hold"/>
                                        <p:tgtEl>
                                          <p:spTgt spid="9220"/>
                                        </p:tgtEl>
                                        <p:attrNameLst>
                                          <p:attrName>ppt_w</p:attrName>
                                        </p:attrNameLst>
                                      </p:cBhvr>
                                      <p:tavLst>
                                        <p:tav tm="0">
                                          <p:val>
                                            <p:strVal val="#ppt_w+.3"/>
                                          </p:val>
                                        </p:tav>
                                        <p:tav tm="100000">
                                          <p:val>
                                            <p:strVal val="#ppt_w"/>
                                          </p:val>
                                        </p:tav>
                                      </p:tavLst>
                                    </p:anim>
                                    <p:anim calcmode="lin" valueType="num">
                                      <p:cBhvr>
                                        <p:cTn id="8" dur="2000" fill="hold"/>
                                        <p:tgtEl>
                                          <p:spTgt spid="9220"/>
                                        </p:tgtEl>
                                        <p:attrNameLst>
                                          <p:attrName>ppt_h</p:attrName>
                                        </p:attrNameLst>
                                      </p:cBhvr>
                                      <p:tavLst>
                                        <p:tav tm="0">
                                          <p:val>
                                            <p:strVal val="#ppt_h"/>
                                          </p:val>
                                        </p:tav>
                                        <p:tav tm="100000">
                                          <p:val>
                                            <p:strVal val="#ppt_h"/>
                                          </p:val>
                                        </p:tav>
                                      </p:tavLst>
                                    </p:anim>
                                    <p:animEffect transition="in" filter="fade">
                                      <p:cBhvr>
                                        <p:cTn id="9" dur="2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74B0C4A-CF9B-6A06-C78E-C8BD72B222AA}"/>
              </a:ext>
            </a:extLst>
          </p:cNvPr>
          <p:cNvSpPr>
            <a:spLocks noGrp="1" noChangeArrowheads="1"/>
          </p:cNvSpPr>
          <p:nvPr>
            <p:ph idx="1"/>
          </p:nvPr>
        </p:nvSpPr>
        <p:spPr/>
        <p:txBody>
          <a:bodyPr>
            <a:normAutofit fontScale="92500" lnSpcReduction="10000"/>
          </a:bodyPr>
          <a:lstStyle/>
          <a:p>
            <a:pPr>
              <a:lnSpc>
                <a:spcPct val="80000"/>
              </a:lnSpc>
            </a:pPr>
            <a:r>
              <a:rPr lang="it-IT" altLang="it-IT" sz="2400" dirty="0"/>
              <a:t>La teologia deve riflettere non su Dio in generale ma sulla rivelazione; non deve dimostrare o “inventarsi” il contenuto ma cercare piuttosto di capire e di illustrare la rivelazione e ciò che ne deriva.</a:t>
            </a:r>
          </a:p>
          <a:p>
            <a:pPr>
              <a:lnSpc>
                <a:spcPct val="80000"/>
              </a:lnSpc>
            </a:pPr>
            <a:r>
              <a:rPr lang="it-IT" altLang="it-IT" sz="2400" dirty="0"/>
              <a:t>La rivelazione costituisce oggetto materiale e formale della teologia: </a:t>
            </a:r>
            <a:r>
              <a:rPr lang="it-IT" altLang="it-IT" sz="2400" b="1" dirty="0"/>
              <a:t>oggetto materiale</a:t>
            </a:r>
            <a:r>
              <a:rPr lang="it-IT" altLang="it-IT" sz="2400" dirty="0"/>
              <a:t> perché è sui suoi contenuti che la teologia è chiamata a riflettere; </a:t>
            </a:r>
            <a:r>
              <a:rPr lang="it-IT" altLang="it-IT" sz="2400" b="1" dirty="0"/>
              <a:t>oggetto formale</a:t>
            </a:r>
            <a:r>
              <a:rPr lang="it-IT" altLang="it-IT" sz="2400" dirty="0"/>
              <a:t> perché la rivelazione è il mezzo in cui e attraverso cui questi contenuti vengono resi intellegibili</a:t>
            </a:r>
          </a:p>
          <a:p>
            <a:pPr>
              <a:lnSpc>
                <a:spcPct val="80000"/>
              </a:lnSpc>
            </a:pPr>
            <a:r>
              <a:rPr lang="it-IT" altLang="it-IT" sz="2400" dirty="0"/>
              <a:t>La conoscenza teologica si distingue perciò dalla conoscenza religiosa filosofica, o filosofico-teologica, a motivo della Parola di Dio quale fonte e mezzo ultimo e decisivo di conoscenza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4E80CEE-9AAA-4E71-3810-36D0F92C8839}"/>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a:effectLst>
                  <a:outerShdw blurRad="38100" dist="38100" dir="2700000" algn="tl">
                    <a:srgbClr val="FFFFFF"/>
                  </a:outerShdw>
                </a:effectLst>
              </a:rPr>
              <a:t>FIN ULTIMO, 8</a:t>
            </a:r>
            <a:endParaRPr lang="es-ES_tradnl" sz="2400"/>
          </a:p>
        </p:txBody>
      </p:sp>
      <p:sp>
        <p:nvSpPr>
          <p:cNvPr id="9220" name="Text Box 4">
            <a:extLst>
              <a:ext uri="{FF2B5EF4-FFF2-40B4-BE49-F238E27FC236}">
                <a16:creationId xmlns:a16="http://schemas.microsoft.com/office/drawing/2014/main" id="{30928352-902A-641C-2D5C-E0D3F9689494}"/>
              </a:ext>
            </a:extLst>
          </p:cNvPr>
          <p:cNvSpPr txBox="1">
            <a:spLocks noChangeArrowheads="1"/>
          </p:cNvSpPr>
          <p:nvPr/>
        </p:nvSpPr>
        <p:spPr bwMode="auto">
          <a:xfrm>
            <a:off x="250825" y="1484313"/>
            <a:ext cx="865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000" b="1"/>
              <a:t>Fra i sistemi morali che poggiano su antropologie inadeguate </a:t>
            </a:r>
            <a:r>
              <a:rPr lang="es-ES_tradnl" altLang="it-IT" sz="2000" b="1" i="1"/>
              <a:t>( e che possiamo far rientrare nella categoria dell’antropocentrismo etico ) </a:t>
            </a:r>
            <a:r>
              <a:rPr lang="es-ES_tradnl" altLang="it-IT" sz="2000" b="1"/>
              <a:t>possiamo segnalare:</a:t>
            </a:r>
          </a:p>
        </p:txBody>
      </p:sp>
      <p:sp>
        <p:nvSpPr>
          <p:cNvPr id="20484" name="Text Box 5">
            <a:extLst>
              <a:ext uri="{FF2B5EF4-FFF2-40B4-BE49-F238E27FC236}">
                <a16:creationId xmlns:a16="http://schemas.microsoft.com/office/drawing/2014/main" id="{04910EA4-84CC-7D59-A1C6-827AAB31B273}"/>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22 de 97</a:t>
            </a:r>
          </a:p>
        </p:txBody>
      </p:sp>
      <p:sp>
        <p:nvSpPr>
          <p:cNvPr id="6" name="Rectangle 2">
            <a:extLst>
              <a:ext uri="{FF2B5EF4-FFF2-40B4-BE49-F238E27FC236}">
                <a16:creationId xmlns:a16="http://schemas.microsoft.com/office/drawing/2014/main" id="{381A1820-68C1-64DE-DDD2-6A338CC5AF92}"/>
              </a:ext>
            </a:extLst>
          </p:cNvPr>
          <p:cNvSpPr txBox="1">
            <a:spLocks noChangeArrowheads="1"/>
          </p:cNvSpPr>
          <p:nvPr/>
        </p:nvSpPr>
        <p:spPr bwMode="auto">
          <a:xfrm>
            <a:off x="0" y="0"/>
            <a:ext cx="9144000" cy="981075"/>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17</a:t>
            </a:r>
            <a:endParaRPr lang="es-ES_tradnl" kern="0" dirty="0">
              <a:solidFill>
                <a:schemeClr val="tx2"/>
              </a:solidFill>
              <a:latin typeface="+mj-lt"/>
              <a:ea typeface="+mj-ea"/>
              <a:cs typeface="+mj-cs"/>
            </a:endParaRPr>
          </a:p>
        </p:txBody>
      </p:sp>
      <p:sp>
        <p:nvSpPr>
          <p:cNvPr id="20486" name="Text Box 7">
            <a:extLst>
              <a:ext uri="{FF2B5EF4-FFF2-40B4-BE49-F238E27FC236}">
                <a16:creationId xmlns:a16="http://schemas.microsoft.com/office/drawing/2014/main" id="{067F985A-3D3E-2AAF-0BA5-B29174A8035B}"/>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37</a:t>
            </a:r>
          </a:p>
        </p:txBody>
      </p:sp>
      <p:sp>
        <p:nvSpPr>
          <p:cNvPr id="10" name="Rettangolo 9">
            <a:extLst>
              <a:ext uri="{FF2B5EF4-FFF2-40B4-BE49-F238E27FC236}">
                <a16:creationId xmlns:a16="http://schemas.microsoft.com/office/drawing/2014/main" id="{65FDA89F-7B2A-54C6-6892-9B82EAC1DAF9}"/>
              </a:ext>
            </a:extLst>
          </p:cNvPr>
          <p:cNvSpPr/>
          <p:nvPr/>
        </p:nvSpPr>
        <p:spPr>
          <a:xfrm>
            <a:off x="0" y="981075"/>
            <a:ext cx="9144000" cy="822325"/>
          </a:xfrm>
          <a:prstGeom prst="rect">
            <a:avLst/>
          </a:prstGeom>
        </p:spPr>
        <p:txBody>
          <a:bodyPr>
            <a:spAutoFit/>
          </a:bodyPr>
          <a:lstStyle/>
          <a:p>
            <a:pPr>
              <a:defRPr/>
            </a:pPr>
            <a:r>
              <a:rPr lang="es-ES_tradnl" b="1" dirty="0">
                <a:solidFill>
                  <a:srgbClr val="CC0000"/>
                </a:solidFill>
                <a:latin typeface="Times New Roman" charset="0"/>
              </a:rPr>
              <a:t>Alcuni errori odierni sul fine ultimo: </a:t>
            </a:r>
            <a:r>
              <a:rPr lang="es-ES_tradnl" b="1" dirty="0">
                <a:solidFill>
                  <a:schemeClr val="accent2">
                    <a:lumMod val="75000"/>
                  </a:schemeClr>
                </a:solidFill>
                <a:latin typeface="Times New Roman" charset="0"/>
              </a:rPr>
              <a:t>l’</a:t>
            </a:r>
            <a:r>
              <a:rPr lang="es-ES_tradnl" b="1" cap="small" dirty="0">
                <a:solidFill>
                  <a:schemeClr val="accent2">
                    <a:lumMod val="75000"/>
                  </a:schemeClr>
                </a:solidFill>
                <a:latin typeface="Times New Roman" charset="0"/>
              </a:rPr>
              <a:t>antropocentrismo etico</a:t>
            </a:r>
            <a:endParaRPr lang="es-ES_tradnl" cap="small" dirty="0">
              <a:solidFill>
                <a:schemeClr val="accent2">
                  <a:lumMod val="75000"/>
                </a:schemeClr>
              </a:solidFill>
              <a:latin typeface="Times New Roman" charset="0"/>
            </a:endParaRPr>
          </a:p>
        </p:txBody>
      </p:sp>
      <p:graphicFrame>
        <p:nvGraphicFramePr>
          <p:cNvPr id="12" name="Diagramma 11">
            <a:extLst>
              <a:ext uri="{FF2B5EF4-FFF2-40B4-BE49-F238E27FC236}">
                <a16:creationId xmlns:a16="http://schemas.microsoft.com/office/drawing/2014/main" id="{F211B852-02D4-375D-A8A5-B6FE53E37E53}"/>
              </a:ext>
            </a:extLst>
          </p:cNvPr>
          <p:cNvGraphicFramePr/>
          <p:nvPr/>
        </p:nvGraphicFramePr>
        <p:xfrm>
          <a:off x="251520" y="2348880"/>
          <a:ext cx="85689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600" decel="100000"/>
                                        <p:tgtEl>
                                          <p:spTgt spid="9220"/>
                                        </p:tgtEl>
                                      </p:cBhvr>
                                    </p:animEffect>
                                    <p:anim calcmode="lin" valueType="num">
                                      <p:cBhvr>
                                        <p:cTn id="8" dur="1600" decel="100000" fill="hold"/>
                                        <p:tgtEl>
                                          <p:spTgt spid="9220"/>
                                        </p:tgtEl>
                                        <p:attrNameLst>
                                          <p:attrName>style.rotation</p:attrName>
                                        </p:attrNameLst>
                                      </p:cBhvr>
                                      <p:tavLst>
                                        <p:tav tm="0">
                                          <p:val>
                                            <p:fltVal val="-90"/>
                                          </p:val>
                                        </p:tav>
                                        <p:tav tm="100000">
                                          <p:val>
                                            <p:fltVal val="0"/>
                                          </p:val>
                                        </p:tav>
                                      </p:tavLst>
                                    </p:anim>
                                    <p:anim calcmode="lin" valueType="num">
                                      <p:cBhvr>
                                        <p:cTn id="9" dur="1600" decel="100000" fill="hold"/>
                                        <p:tgtEl>
                                          <p:spTgt spid="9220"/>
                                        </p:tgtEl>
                                        <p:attrNameLst>
                                          <p:attrName>ppt_x</p:attrName>
                                        </p:attrNameLst>
                                      </p:cBhvr>
                                      <p:tavLst>
                                        <p:tav tm="0">
                                          <p:val>
                                            <p:strVal val="#ppt_x+0.4"/>
                                          </p:val>
                                        </p:tav>
                                        <p:tav tm="100000">
                                          <p:val>
                                            <p:strVal val="#ppt_x-0.05"/>
                                          </p:val>
                                        </p:tav>
                                      </p:tavLst>
                                    </p:anim>
                                    <p:anim calcmode="lin" valueType="num">
                                      <p:cBhvr>
                                        <p:cTn id="10" dur="1600" decel="100000" fill="hold"/>
                                        <p:tgtEl>
                                          <p:spTgt spid="922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922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8D359FC-B524-23F8-758D-904E637B808A}"/>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a:effectLst>
                  <a:outerShdw blurRad="38100" dist="38100" dir="2700000" algn="tl">
                    <a:srgbClr val="FFFFFF"/>
                  </a:outerShdw>
                </a:effectLst>
              </a:rPr>
              <a:t>FIN ULTIMO, 8</a:t>
            </a:r>
            <a:endParaRPr lang="es-ES_tradnl" sz="2400"/>
          </a:p>
        </p:txBody>
      </p:sp>
      <p:sp>
        <p:nvSpPr>
          <p:cNvPr id="21507" name="Text Box 5">
            <a:extLst>
              <a:ext uri="{FF2B5EF4-FFF2-40B4-BE49-F238E27FC236}">
                <a16:creationId xmlns:a16="http://schemas.microsoft.com/office/drawing/2014/main" id="{B96048F7-2AC1-365D-AFEC-B94AE2470E33}"/>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22 de 97</a:t>
            </a:r>
          </a:p>
        </p:txBody>
      </p:sp>
      <p:sp>
        <p:nvSpPr>
          <p:cNvPr id="6" name="Rectangle 2">
            <a:extLst>
              <a:ext uri="{FF2B5EF4-FFF2-40B4-BE49-F238E27FC236}">
                <a16:creationId xmlns:a16="http://schemas.microsoft.com/office/drawing/2014/main" id="{0221C839-563E-3692-B2CC-2CE00A9BFB8E}"/>
              </a:ext>
            </a:extLst>
          </p:cNvPr>
          <p:cNvSpPr txBox="1">
            <a:spLocks noChangeArrowheads="1"/>
          </p:cNvSpPr>
          <p:nvPr/>
        </p:nvSpPr>
        <p:spPr bwMode="auto">
          <a:xfrm>
            <a:off x="0" y="0"/>
            <a:ext cx="9144000" cy="981075"/>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18</a:t>
            </a:r>
            <a:endParaRPr lang="es-ES_tradnl" kern="0" dirty="0">
              <a:solidFill>
                <a:schemeClr val="tx2"/>
              </a:solidFill>
              <a:latin typeface="+mj-lt"/>
              <a:ea typeface="+mj-ea"/>
              <a:cs typeface="+mj-cs"/>
            </a:endParaRPr>
          </a:p>
        </p:txBody>
      </p:sp>
      <p:sp>
        <p:nvSpPr>
          <p:cNvPr id="21509" name="Text Box 7">
            <a:extLst>
              <a:ext uri="{FF2B5EF4-FFF2-40B4-BE49-F238E27FC236}">
                <a16:creationId xmlns:a16="http://schemas.microsoft.com/office/drawing/2014/main" id="{0FDC74A8-A2F3-06EC-2701-B9279C66004B}"/>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38</a:t>
            </a:r>
          </a:p>
        </p:txBody>
      </p:sp>
      <p:sp>
        <p:nvSpPr>
          <p:cNvPr id="8" name="Rettangolo 7">
            <a:extLst>
              <a:ext uri="{FF2B5EF4-FFF2-40B4-BE49-F238E27FC236}">
                <a16:creationId xmlns:a16="http://schemas.microsoft.com/office/drawing/2014/main" id="{26A352AE-61CA-468C-EEEE-AC7F7B1A4D13}"/>
              </a:ext>
            </a:extLst>
          </p:cNvPr>
          <p:cNvSpPr/>
          <p:nvPr/>
        </p:nvSpPr>
        <p:spPr>
          <a:xfrm>
            <a:off x="0" y="981075"/>
            <a:ext cx="9144000" cy="457200"/>
          </a:xfrm>
          <a:prstGeom prst="rect">
            <a:avLst/>
          </a:prstGeom>
        </p:spPr>
        <p:txBody>
          <a:bodyPr>
            <a:spAutoFit/>
          </a:bodyPr>
          <a:lstStyle/>
          <a:p>
            <a:pPr algn="ctr">
              <a:defRPr/>
            </a:pPr>
            <a:r>
              <a:rPr lang="es-ES_tradnl" b="1" dirty="0">
                <a:solidFill>
                  <a:schemeClr val="accent6">
                    <a:lumMod val="50000"/>
                  </a:schemeClr>
                </a:solidFill>
                <a:latin typeface="Times New Roman" charset="0"/>
              </a:rPr>
              <a:t>Alcuni errori odierni sul fine ultimo: </a:t>
            </a:r>
            <a:r>
              <a:rPr lang="es-ES_tradnl" b="1" dirty="0">
                <a:solidFill>
                  <a:srgbClr val="FF0000"/>
                </a:solidFill>
                <a:latin typeface="Times New Roman" charset="0"/>
              </a:rPr>
              <a:t>il </a:t>
            </a:r>
            <a:r>
              <a:rPr lang="es-ES_tradnl" b="1" cap="small" dirty="0">
                <a:solidFill>
                  <a:srgbClr val="FF0000"/>
                </a:solidFill>
                <a:latin typeface="Times New Roman" charset="0"/>
              </a:rPr>
              <a:t>materialismo</a:t>
            </a:r>
            <a:endParaRPr lang="es-ES_tradnl" cap="small" dirty="0">
              <a:solidFill>
                <a:srgbClr val="FF0000"/>
              </a:solidFill>
              <a:latin typeface="Times New Roman" charset="0"/>
            </a:endParaRPr>
          </a:p>
        </p:txBody>
      </p:sp>
      <p:sp>
        <p:nvSpPr>
          <p:cNvPr id="20487" name="CasellaDiTesto 8">
            <a:extLst>
              <a:ext uri="{FF2B5EF4-FFF2-40B4-BE49-F238E27FC236}">
                <a16:creationId xmlns:a16="http://schemas.microsoft.com/office/drawing/2014/main" id="{7911B92E-97C0-E2E5-6E63-36CBA02E7F1C}"/>
              </a:ext>
            </a:extLst>
          </p:cNvPr>
          <p:cNvSpPr txBox="1">
            <a:spLocks noChangeArrowheads="1"/>
          </p:cNvSpPr>
          <p:nvPr/>
        </p:nvSpPr>
        <p:spPr bwMode="auto">
          <a:xfrm>
            <a:off x="0" y="1484313"/>
            <a:ext cx="9163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200" b="1"/>
              <a:t>Spesso comprende correnti e autori che coincidono con gli esempi precedenti. Per esempio:</a:t>
            </a:r>
          </a:p>
        </p:txBody>
      </p:sp>
      <p:graphicFrame>
        <p:nvGraphicFramePr>
          <p:cNvPr id="11" name="Diagramma 10">
            <a:extLst>
              <a:ext uri="{FF2B5EF4-FFF2-40B4-BE49-F238E27FC236}">
                <a16:creationId xmlns:a16="http://schemas.microsoft.com/office/drawing/2014/main" id="{3563FA9D-83FF-CD0E-1694-2EB9D01845C1}"/>
              </a:ext>
            </a:extLst>
          </p:cNvPr>
          <p:cNvGraphicFramePr/>
          <p:nvPr/>
        </p:nvGraphicFramePr>
        <p:xfrm>
          <a:off x="467544" y="2276872"/>
          <a:ext cx="828092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asellaDiTesto 11">
            <a:extLst>
              <a:ext uri="{FF2B5EF4-FFF2-40B4-BE49-F238E27FC236}">
                <a16:creationId xmlns:a16="http://schemas.microsoft.com/office/drawing/2014/main" id="{CAD9252E-9DCA-E0F2-46F5-35DA6DC08F7B}"/>
              </a:ext>
            </a:extLst>
          </p:cNvPr>
          <p:cNvSpPr txBox="1"/>
          <p:nvPr/>
        </p:nvSpPr>
        <p:spPr>
          <a:xfrm>
            <a:off x="251520" y="5325015"/>
            <a:ext cx="8712968" cy="1200329"/>
          </a:xfrm>
          <a:prstGeom prst="rect">
            <a:avLst/>
          </a:prstGeom>
          <a:noFill/>
          <a:ln w="28575">
            <a:solidFill>
              <a:srgbClr val="C00000"/>
            </a:solidFill>
          </a:ln>
          <a:effectLst>
            <a:glow rad="101600">
              <a:schemeClr val="accent6">
                <a:satMod val="175000"/>
                <a:alpha val="40000"/>
              </a:schemeClr>
            </a:glow>
          </a:effectLst>
        </p:spPr>
        <p:txBody>
          <a:bodyPr>
            <a:spAutoFit/>
          </a:bodyPr>
          <a:lstStyle/>
          <a:p>
            <a:pPr algn="ctr">
              <a:defRPr/>
            </a:pPr>
            <a:r>
              <a:rPr lang="it-IT" sz="1800" b="1" i="1" dirty="0">
                <a:latin typeface="Times New Roman"/>
              </a:rPr>
              <a:t>Avendo cancellato Dio dall’orizzonte etico, il «fine ultimo» della vita morale si riduce al benessere personale o, al massimo, a ottenere una convivenza sociale pacifica. Dal punto di vista etico, è buono o cattivo quello che è ben visto o mal visto nella società degli uomini. Spesso si tratta di una riduzione dell’«etica» all’«estetica». </a:t>
            </a:r>
            <a:endParaRPr lang="it-IT" sz="1800" dirty="0">
              <a:latin typeface="Times New Roman"/>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1600" decel="100000"/>
                                        <p:tgtEl>
                                          <p:spTgt spid="20487"/>
                                        </p:tgtEl>
                                      </p:cBhvr>
                                    </p:animEffect>
                                    <p:anim calcmode="lin" valueType="num">
                                      <p:cBhvr>
                                        <p:cTn id="8" dur="1600" decel="100000" fill="hold"/>
                                        <p:tgtEl>
                                          <p:spTgt spid="20487"/>
                                        </p:tgtEl>
                                        <p:attrNameLst>
                                          <p:attrName>style.rotation</p:attrName>
                                        </p:attrNameLst>
                                      </p:cBhvr>
                                      <p:tavLst>
                                        <p:tav tm="0">
                                          <p:val>
                                            <p:fltVal val="-90"/>
                                          </p:val>
                                        </p:tav>
                                        <p:tav tm="100000">
                                          <p:val>
                                            <p:fltVal val="0"/>
                                          </p:val>
                                        </p:tav>
                                      </p:tavLst>
                                    </p:anim>
                                    <p:anim calcmode="lin" valueType="num">
                                      <p:cBhvr>
                                        <p:cTn id="9" dur="1600" decel="100000" fill="hold"/>
                                        <p:tgtEl>
                                          <p:spTgt spid="20487"/>
                                        </p:tgtEl>
                                        <p:attrNameLst>
                                          <p:attrName>ppt_x</p:attrName>
                                        </p:attrNameLst>
                                      </p:cBhvr>
                                      <p:tavLst>
                                        <p:tav tm="0">
                                          <p:val>
                                            <p:strVal val="#ppt_x+0.4"/>
                                          </p:val>
                                        </p:tav>
                                        <p:tav tm="100000">
                                          <p:val>
                                            <p:strVal val="#ppt_x-0.05"/>
                                          </p:val>
                                        </p:tav>
                                      </p:tavLst>
                                    </p:anim>
                                    <p:anim calcmode="lin" valueType="num">
                                      <p:cBhvr>
                                        <p:cTn id="10" dur="1600" decel="100000" fill="hold"/>
                                        <p:tgtEl>
                                          <p:spTgt spid="2048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048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048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style.rotation</p:attrName>
                                        </p:attrNameLst>
                                      </p:cBhvr>
                                      <p:tavLst>
                                        <p:tav tm="0">
                                          <p:val>
                                            <p:fltVal val="720"/>
                                          </p:val>
                                        </p:tav>
                                        <p:tav tm="100000">
                                          <p:val>
                                            <p:fltVal val="0"/>
                                          </p:val>
                                        </p:tav>
                                      </p:tavLst>
                                    </p:anim>
                                    <p:anim calcmode="lin" valueType="num">
                                      <p:cBhvr>
                                        <p:cTn id="19" dur="2000" fill="hold"/>
                                        <p:tgtEl>
                                          <p:spTgt spid="12"/>
                                        </p:tgtEl>
                                        <p:attrNameLst>
                                          <p:attrName>ppt_h</p:attrName>
                                        </p:attrNameLst>
                                      </p:cBhvr>
                                      <p:tavLst>
                                        <p:tav tm="0">
                                          <p:val>
                                            <p:fltVal val="0"/>
                                          </p:val>
                                        </p:tav>
                                        <p:tav tm="100000">
                                          <p:val>
                                            <p:strVal val="#ppt_h"/>
                                          </p:val>
                                        </p:tav>
                                      </p:tavLst>
                                    </p:anim>
                                    <p:anim calcmode="lin" valueType="num">
                                      <p:cBhvr>
                                        <p:cTn id="2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3DCCB9E-C21F-B520-F3CD-8DEE31F2083F}"/>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a:effectLst>
                  <a:outerShdw blurRad="38100" dist="38100" dir="2700000" algn="tl">
                    <a:srgbClr val="FFFFFF"/>
                  </a:outerShdw>
                </a:effectLst>
              </a:rPr>
              <a:t>FIN ULTIMO, 8</a:t>
            </a:r>
            <a:endParaRPr lang="es-ES_tradnl" sz="2400"/>
          </a:p>
        </p:txBody>
      </p:sp>
      <p:sp>
        <p:nvSpPr>
          <p:cNvPr id="22531" name="Text Box 5">
            <a:extLst>
              <a:ext uri="{FF2B5EF4-FFF2-40B4-BE49-F238E27FC236}">
                <a16:creationId xmlns:a16="http://schemas.microsoft.com/office/drawing/2014/main" id="{787FFD81-0840-E7FE-EC99-9D0959430610}"/>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22 de 97</a:t>
            </a:r>
          </a:p>
        </p:txBody>
      </p:sp>
      <p:sp>
        <p:nvSpPr>
          <p:cNvPr id="6" name="Rectangle 2">
            <a:extLst>
              <a:ext uri="{FF2B5EF4-FFF2-40B4-BE49-F238E27FC236}">
                <a16:creationId xmlns:a16="http://schemas.microsoft.com/office/drawing/2014/main" id="{BFE19A7B-218F-959A-AB07-A1F9757233E4}"/>
              </a:ext>
            </a:extLst>
          </p:cNvPr>
          <p:cNvSpPr txBox="1">
            <a:spLocks noChangeArrowheads="1"/>
          </p:cNvSpPr>
          <p:nvPr/>
        </p:nvSpPr>
        <p:spPr bwMode="auto">
          <a:xfrm>
            <a:off x="0" y="0"/>
            <a:ext cx="9144000" cy="981075"/>
          </a:xfrm>
          <a:prstGeom prst="rect">
            <a:avLst/>
          </a:prstGeom>
          <a:solidFill>
            <a:srgbClr val="92D050"/>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IL FINE ULTIMO, 19</a:t>
            </a:r>
            <a:endParaRPr lang="es-ES_tradnl" kern="0" dirty="0">
              <a:solidFill>
                <a:schemeClr val="tx2"/>
              </a:solidFill>
              <a:latin typeface="+mj-lt"/>
              <a:ea typeface="+mj-ea"/>
              <a:cs typeface="+mj-cs"/>
            </a:endParaRPr>
          </a:p>
        </p:txBody>
      </p:sp>
      <p:sp>
        <p:nvSpPr>
          <p:cNvPr id="22533" name="Text Box 7">
            <a:extLst>
              <a:ext uri="{FF2B5EF4-FFF2-40B4-BE49-F238E27FC236}">
                <a16:creationId xmlns:a16="http://schemas.microsoft.com/office/drawing/2014/main" id="{3E56F188-143D-F99E-1374-C39F72D46F1C}"/>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39</a:t>
            </a:r>
          </a:p>
        </p:txBody>
      </p:sp>
      <p:sp>
        <p:nvSpPr>
          <p:cNvPr id="8" name="Rettangolo arrotondato 7">
            <a:extLst>
              <a:ext uri="{FF2B5EF4-FFF2-40B4-BE49-F238E27FC236}">
                <a16:creationId xmlns:a16="http://schemas.microsoft.com/office/drawing/2014/main" id="{A1C7B866-C34D-8247-24BE-56F44CAC8204}"/>
              </a:ext>
            </a:extLst>
          </p:cNvPr>
          <p:cNvSpPr/>
          <p:nvPr/>
        </p:nvSpPr>
        <p:spPr bwMode="auto">
          <a:xfrm>
            <a:off x="0" y="981075"/>
            <a:ext cx="9144000" cy="647700"/>
          </a:xfrm>
          <a:prstGeom prst="roundRect">
            <a:avLst/>
          </a:prstGeom>
          <a:solidFill>
            <a:schemeClr val="bg1">
              <a:lumMod val="65000"/>
            </a:schemeClr>
          </a:solidFill>
          <a:ln w="38100" cap="flat" cmpd="sng" algn="ctr">
            <a:solidFill>
              <a:srgbClr val="FF0000"/>
            </a:solidFill>
            <a:prstDash val="solid"/>
            <a:round/>
            <a:headEnd type="none" w="med" len="med"/>
            <a:tailEnd type="none" w="med" len="med"/>
          </a:ln>
          <a:effectLst/>
        </p:spPr>
        <p:txBody>
          <a:bodyPr/>
          <a:lstStyle/>
          <a:p>
            <a:pPr algn="ctr">
              <a:defRPr/>
            </a:pPr>
            <a:r>
              <a:rPr lang="it-IT" sz="2800" b="1" dirty="0">
                <a:solidFill>
                  <a:srgbClr val="002060"/>
                </a:solidFill>
                <a:latin typeface="Times New Roman"/>
              </a:rPr>
              <a:t>Conclusione</a:t>
            </a:r>
            <a:endParaRPr lang="it-IT" b="1" dirty="0">
              <a:solidFill>
                <a:srgbClr val="002060"/>
              </a:solidFill>
              <a:latin typeface="Times New Roman"/>
            </a:endParaRPr>
          </a:p>
        </p:txBody>
      </p:sp>
      <p:sp>
        <p:nvSpPr>
          <p:cNvPr id="21511" name="CasellaDiTesto 8">
            <a:extLst>
              <a:ext uri="{FF2B5EF4-FFF2-40B4-BE49-F238E27FC236}">
                <a16:creationId xmlns:a16="http://schemas.microsoft.com/office/drawing/2014/main" id="{0F93A8CE-27D3-95B0-FCFF-79B0D25350BD}"/>
              </a:ext>
            </a:extLst>
          </p:cNvPr>
          <p:cNvSpPr txBox="1">
            <a:spLocks noChangeArrowheads="1"/>
          </p:cNvSpPr>
          <p:nvPr/>
        </p:nvSpPr>
        <p:spPr bwMode="auto">
          <a:xfrm>
            <a:off x="179388" y="1844675"/>
            <a:ext cx="8785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000" b="1"/>
              <a:t>Se si paragonano le proposte dell’etica filosofica di alcuni autori moderni con il programma che offre la morale cattolica, si costata che la differenza tra i due progetti è abissale. Differiscono in almeno tre aspetti fondamentali e decisivi: </a:t>
            </a:r>
          </a:p>
        </p:txBody>
      </p:sp>
      <p:graphicFrame>
        <p:nvGraphicFramePr>
          <p:cNvPr id="11" name="Diagramma 10">
            <a:extLst>
              <a:ext uri="{FF2B5EF4-FFF2-40B4-BE49-F238E27FC236}">
                <a16:creationId xmlns:a16="http://schemas.microsoft.com/office/drawing/2014/main" id="{770582C4-562C-E2CB-6D1F-B5F2FFEB6AC0}"/>
              </a:ext>
            </a:extLst>
          </p:cNvPr>
          <p:cNvGraphicFramePr/>
          <p:nvPr/>
        </p:nvGraphicFramePr>
        <p:xfrm>
          <a:off x="179512" y="2996952"/>
          <a:ext cx="864096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2000" fill="hold"/>
                                        <p:tgtEl>
                                          <p:spTgt spid="21511"/>
                                        </p:tgtEl>
                                        <p:attrNameLst>
                                          <p:attrName>ppt_w</p:attrName>
                                        </p:attrNameLst>
                                      </p:cBhvr>
                                      <p:tavLst>
                                        <p:tav tm="0">
                                          <p:val>
                                            <p:strVal val="#ppt_w*2.5"/>
                                          </p:val>
                                        </p:tav>
                                        <p:tav tm="100000">
                                          <p:val>
                                            <p:strVal val="#ppt_w"/>
                                          </p:val>
                                        </p:tav>
                                      </p:tavLst>
                                    </p:anim>
                                    <p:anim calcmode="lin" valueType="num">
                                      <p:cBhvr>
                                        <p:cTn id="8" dur="2000" fill="hold"/>
                                        <p:tgtEl>
                                          <p:spTgt spid="21511"/>
                                        </p:tgtEl>
                                        <p:attrNameLst>
                                          <p:attrName>ppt_h</p:attrName>
                                        </p:attrNameLst>
                                      </p:cBhvr>
                                      <p:tavLst>
                                        <p:tav tm="0">
                                          <p:val>
                                            <p:strVal val="#ppt_h*0.01"/>
                                          </p:val>
                                        </p:tav>
                                        <p:tav tm="100000">
                                          <p:val>
                                            <p:strVal val="#ppt_h"/>
                                          </p:val>
                                        </p:tav>
                                      </p:tavLst>
                                    </p:anim>
                                    <p:anim calcmode="lin" valueType="num">
                                      <p:cBhvr>
                                        <p:cTn id="9" dur="2000" fill="hold"/>
                                        <p:tgtEl>
                                          <p:spTgt spid="21511"/>
                                        </p:tgtEl>
                                        <p:attrNameLst>
                                          <p:attrName>ppt_x</p:attrName>
                                        </p:attrNameLst>
                                      </p:cBhvr>
                                      <p:tavLst>
                                        <p:tav tm="0">
                                          <p:val>
                                            <p:strVal val="#ppt_x"/>
                                          </p:val>
                                        </p:tav>
                                        <p:tav tm="100000">
                                          <p:val>
                                            <p:strVal val="#ppt_x"/>
                                          </p:val>
                                        </p:tav>
                                      </p:tavLst>
                                    </p:anim>
                                    <p:anim calcmode="lin" valueType="num">
                                      <p:cBhvr>
                                        <p:cTn id="10" dur="2000" fill="hold"/>
                                        <p:tgtEl>
                                          <p:spTgt spid="21511"/>
                                        </p:tgtEl>
                                        <p:attrNameLst>
                                          <p:attrName>ppt_y</p:attrName>
                                        </p:attrNameLst>
                                      </p:cBhvr>
                                      <p:tavLst>
                                        <p:tav tm="0">
                                          <p:val>
                                            <p:strVal val="#ppt_h+1"/>
                                          </p:val>
                                        </p:tav>
                                        <p:tav tm="100000">
                                          <p:val>
                                            <p:strVal val="#ppt_y"/>
                                          </p:val>
                                        </p:tav>
                                      </p:tavLst>
                                    </p:anim>
                                    <p:animEffect transition="in" filter="fade">
                                      <p:cBhvr>
                                        <p:cTn id="11"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AF0B1065-6EF1-BDE9-4681-7F91A5406DA7}"/>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92CAF0EA-6E64-473F-2B27-F44CDCCA3AC5}"/>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IV. </a:t>
            </a:r>
            <a:r>
              <a:rPr lang="it-IT" sz="5400" b="1" cap="small" dirty="0">
                <a:solidFill>
                  <a:srgbClr val="C00000"/>
                </a:solidFill>
              </a:rPr>
              <a:t>La libertà umana</a:t>
            </a:r>
            <a:endParaRPr lang="it-IT" sz="4800" b="1" cap="small" dirty="0">
              <a:solidFill>
                <a:srgbClr val="008000"/>
              </a:solidFill>
            </a:endParaRPr>
          </a:p>
        </p:txBody>
      </p:sp>
    </p:spTree>
  </p:cSld>
  <p:clrMapOvr>
    <a:masterClrMapping/>
  </p:clrMapOvr>
  <p:transition>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6FB80B-F464-E065-55AC-464CE6B675DA}"/>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a:t>
            </a:r>
            <a:endParaRPr lang="es-ES_tradnl" sz="2400" dirty="0"/>
          </a:p>
        </p:txBody>
      </p:sp>
      <p:sp>
        <p:nvSpPr>
          <p:cNvPr id="6147" name="Text Box 3">
            <a:extLst>
              <a:ext uri="{FF2B5EF4-FFF2-40B4-BE49-F238E27FC236}">
                <a16:creationId xmlns:a16="http://schemas.microsoft.com/office/drawing/2014/main" id="{9A0B9DBB-ABD7-439B-8EE1-0EB76AB99279}"/>
              </a:ext>
            </a:extLst>
          </p:cNvPr>
          <p:cNvSpPr txBox="1">
            <a:spLocks noChangeArrowheads="1"/>
          </p:cNvSpPr>
          <p:nvPr/>
        </p:nvSpPr>
        <p:spPr bwMode="auto">
          <a:xfrm>
            <a:off x="228600" y="990600"/>
            <a:ext cx="852011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1200"/>
              </a:spcBef>
            </a:pPr>
            <a:r>
              <a:rPr lang="it-IT" altLang="it-IT" sz="2300"/>
              <a:t>La ragione per cui dall’</a:t>
            </a:r>
            <a:r>
              <a:rPr lang="it-IT" altLang="it-IT" sz="2300" b="1">
                <a:solidFill>
                  <a:srgbClr val="FF0000"/>
                </a:solidFill>
              </a:rPr>
              <a:t>uomo</a:t>
            </a:r>
            <a:r>
              <a:rPr lang="it-IT" altLang="it-IT" sz="2300"/>
              <a:t> si esige un comportamento morale è che egli </a:t>
            </a:r>
            <a:r>
              <a:rPr lang="it-IT" altLang="it-IT" sz="2300" b="1">
                <a:solidFill>
                  <a:srgbClr val="FF0000"/>
                </a:solidFill>
              </a:rPr>
              <a:t>è un animale razionale e libero</a:t>
            </a:r>
            <a:r>
              <a:rPr lang="it-IT" altLang="it-IT" sz="2300"/>
              <a:t>. </a:t>
            </a:r>
          </a:p>
          <a:p>
            <a:pPr algn="ctr">
              <a:spcBef>
                <a:spcPts val="1200"/>
              </a:spcBef>
            </a:pPr>
            <a:r>
              <a:rPr lang="it-IT" altLang="it-IT" sz="2300" b="1">
                <a:solidFill>
                  <a:srgbClr val="FF0000"/>
                </a:solidFill>
              </a:rPr>
              <a:t>In virtù della libertà la persona diventa garante dei propri atti e si esige che ne assuma la piena responsabilità</a:t>
            </a:r>
            <a:r>
              <a:rPr lang="it-IT" altLang="it-IT" sz="2300"/>
              <a:t>. Se l’agente non è libero, le sue azioni, dal punto di vista etico, non sono né buone né cattive, dato che non le compie in virtù di una decisione liberamente presa. </a:t>
            </a:r>
          </a:p>
          <a:p>
            <a:pPr algn="ctr">
              <a:spcBef>
                <a:spcPts val="1200"/>
              </a:spcBef>
            </a:pPr>
            <a:r>
              <a:rPr lang="it-IT" altLang="it-IT" sz="2300" b="1">
                <a:solidFill>
                  <a:srgbClr val="002060"/>
                </a:solidFill>
              </a:rPr>
              <a:t>Per questo motivo la libertà è la prima condizione dell’agire etico</a:t>
            </a:r>
            <a:r>
              <a:rPr lang="it-IT" altLang="it-IT" sz="2300">
                <a:solidFill>
                  <a:srgbClr val="002060"/>
                </a:solidFill>
              </a:rPr>
              <a:t>.</a:t>
            </a:r>
            <a:endParaRPr lang="es-ES_tradnl" altLang="it-IT" sz="2300">
              <a:solidFill>
                <a:srgbClr val="002060"/>
              </a:solidFill>
            </a:endParaRPr>
          </a:p>
        </p:txBody>
      </p:sp>
      <p:sp>
        <p:nvSpPr>
          <p:cNvPr id="4101" name="Text Box 5">
            <a:extLst>
              <a:ext uri="{FF2B5EF4-FFF2-40B4-BE49-F238E27FC236}">
                <a16:creationId xmlns:a16="http://schemas.microsoft.com/office/drawing/2014/main" id="{D93FC7F2-D5E8-ED77-A562-4F72F2A04A42}"/>
              </a:ext>
            </a:extLst>
          </p:cNvPr>
          <p:cNvSpPr txBox="1">
            <a:spLocks noChangeArrowheads="1"/>
          </p:cNvSpPr>
          <p:nvPr/>
        </p:nvSpPr>
        <p:spPr bwMode="auto">
          <a:xfrm>
            <a:off x="323850" y="4149725"/>
            <a:ext cx="8443913" cy="2462213"/>
          </a:xfrm>
          <a:prstGeom prst="rect">
            <a:avLst/>
          </a:prstGeom>
          <a:noFill/>
          <a:ln w="762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1200"/>
              </a:spcBef>
            </a:pPr>
            <a:r>
              <a:rPr lang="it-IT" altLang="it-IT" i="1"/>
              <a:t>Nelle molteplici Dichiarazioni dei diritti, nazionali o internazionali, nelle Costituzioni delle nazioni democratiche, nei diversi programmi politici e nei vari codici deontologici, è sempre in evidenza la proclamazione della libertà personale.</a:t>
            </a:r>
          </a:p>
          <a:p>
            <a:pPr algn="ctr">
              <a:spcBef>
                <a:spcPts val="1200"/>
              </a:spcBef>
            </a:pPr>
            <a:r>
              <a:rPr lang="it-IT" altLang="it-IT" i="1"/>
              <a:t>È pertanto paradossale che – pur essendoci concezioni diverse di libertà - ci sia ancora chi ne neghi l’esistenza </a:t>
            </a:r>
            <a:r>
              <a:rPr lang="it-IT" altLang="it-IT" sz="2000"/>
              <a:t>.</a:t>
            </a:r>
            <a:endParaRPr lang="es-ES_tradnl" altLang="it-IT" sz="2000"/>
          </a:p>
        </p:txBody>
      </p:sp>
      <p:sp>
        <p:nvSpPr>
          <p:cNvPr id="6149" name="Text Box 6">
            <a:extLst>
              <a:ext uri="{FF2B5EF4-FFF2-40B4-BE49-F238E27FC236}">
                <a16:creationId xmlns:a16="http://schemas.microsoft.com/office/drawing/2014/main" id="{827776E9-057C-9E35-001A-C29F99C83E5C}"/>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400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1" dur="500"/>
                                        <p:tgtEl>
                                          <p:spTgt spid="614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checkerboard(across)">
                                      <p:cBhvr>
                                        <p:cTn id="16"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410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1E6E06B3-F2B9-E8B3-243E-CC906596CBB8}"/>
              </a:ext>
            </a:extLst>
          </p:cNvPr>
          <p:cNvSpPr txBox="1">
            <a:spLocks noChangeArrowheads="1"/>
          </p:cNvSpPr>
          <p:nvPr/>
        </p:nvSpPr>
        <p:spPr bwMode="auto">
          <a:xfrm>
            <a:off x="228600" y="1052513"/>
            <a:ext cx="8664575" cy="1154112"/>
          </a:xfrm>
          <a:prstGeom prst="rect">
            <a:avLst/>
          </a:prstGeom>
          <a:noFill/>
          <a:ln w="76200" cmpd="tri">
            <a:solidFill>
              <a:srgbClr val="CC0000"/>
            </a:solidFill>
            <a:miter lim="800000"/>
            <a:headEnd/>
            <a:tailEnd/>
          </a:ln>
          <a:effectLst/>
        </p:spPr>
        <p:txBody>
          <a:bodyPr>
            <a:spAutoFit/>
          </a:bodyPr>
          <a:lstStyle/>
          <a:p>
            <a:pPr algn="just">
              <a:defRPr/>
            </a:pPr>
            <a:r>
              <a:rPr lang="es-ES_tradnl" sz="2300" b="1" u="sng" dirty="0">
                <a:effectLst>
                  <a:outerShdw blurRad="38100" dist="38100" dir="2700000" algn="tl">
                    <a:srgbClr val="C0C0C0"/>
                  </a:outerShdw>
                </a:effectLst>
                <a:latin typeface="Times New Roman"/>
              </a:rPr>
              <a:t>Veritatis splendor 33</a:t>
            </a:r>
            <a:r>
              <a:rPr lang="es-ES_tradnl" sz="2300" dirty="0">
                <a:latin typeface="Times New Roman"/>
              </a:rPr>
              <a:t>: </a:t>
            </a:r>
            <a:r>
              <a:rPr lang="it-IT" sz="2300" dirty="0">
                <a:latin typeface="Times New Roman"/>
              </a:rPr>
              <a:t>«</a:t>
            </a:r>
            <a:r>
              <a:rPr lang="it-IT" sz="2300" i="1" dirty="0">
                <a:latin typeface="Times New Roman"/>
              </a:rPr>
              <a:t>Parallelamente </a:t>
            </a:r>
            <a:r>
              <a:rPr lang="it-IT" sz="2300" dirty="0">
                <a:latin typeface="Times New Roman"/>
              </a:rPr>
              <a:t>all’</a:t>
            </a:r>
            <a:r>
              <a:rPr lang="it-IT" sz="2300" b="1" dirty="0">
                <a:solidFill>
                  <a:schemeClr val="accent2"/>
                </a:solidFill>
                <a:latin typeface="Times New Roman"/>
              </a:rPr>
              <a:t>esaltazione</a:t>
            </a:r>
            <a:r>
              <a:rPr lang="it-IT" sz="2300" dirty="0">
                <a:latin typeface="Times New Roman"/>
              </a:rPr>
              <a:t> della libertà, e paradossalmente in contrasto con essa, </a:t>
            </a:r>
            <a:r>
              <a:rPr lang="it-IT" sz="2300" i="1" dirty="0">
                <a:latin typeface="Times New Roman"/>
              </a:rPr>
              <a:t>la cultura moderna mette radicalmente </a:t>
            </a:r>
            <a:r>
              <a:rPr lang="it-IT" sz="2300" b="1" i="1" dirty="0">
                <a:solidFill>
                  <a:schemeClr val="accent2"/>
                </a:solidFill>
                <a:latin typeface="Times New Roman"/>
              </a:rPr>
              <a:t>in questione</a:t>
            </a:r>
            <a:r>
              <a:rPr lang="it-IT" sz="2300" i="1" dirty="0">
                <a:latin typeface="Times New Roman"/>
              </a:rPr>
              <a:t> questa medesima libertà</a:t>
            </a:r>
            <a:r>
              <a:rPr lang="it-IT" sz="2300" i="1" dirty="0">
                <a:latin typeface="Times New Roman"/>
                <a:cs typeface="Times New Roman"/>
              </a:rPr>
              <a:t>»</a:t>
            </a:r>
            <a:r>
              <a:rPr lang="it-IT" sz="2300" dirty="0">
                <a:latin typeface="Times New Roman"/>
              </a:rPr>
              <a:t>. </a:t>
            </a:r>
            <a:endParaRPr lang="es-ES_tradnl" sz="2300" dirty="0">
              <a:latin typeface="Times New Roman"/>
            </a:endParaRPr>
          </a:p>
        </p:txBody>
      </p:sp>
      <p:sp>
        <p:nvSpPr>
          <p:cNvPr id="2052" name="Text Box 4">
            <a:extLst>
              <a:ext uri="{FF2B5EF4-FFF2-40B4-BE49-F238E27FC236}">
                <a16:creationId xmlns:a16="http://schemas.microsoft.com/office/drawing/2014/main" id="{5644A6AC-DBDA-5173-007B-18242AB55EE4}"/>
              </a:ext>
            </a:extLst>
          </p:cNvPr>
          <p:cNvSpPr txBox="1">
            <a:spLocks noChangeArrowheads="1"/>
          </p:cNvSpPr>
          <p:nvPr/>
        </p:nvSpPr>
        <p:spPr bwMode="auto">
          <a:xfrm>
            <a:off x="1508125" y="5911850"/>
            <a:ext cx="7385050" cy="830263"/>
          </a:xfrm>
          <a:prstGeom prst="rect">
            <a:avLst/>
          </a:prstGeom>
          <a:noFill/>
          <a:ln w="76200" cmpd="tri">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La libertà umana è </a:t>
            </a:r>
            <a:r>
              <a:rPr lang="es-ES_tradnl" altLang="it-IT" b="1">
                <a:solidFill>
                  <a:schemeClr val="accent2"/>
                </a:solidFill>
              </a:rPr>
              <a:t>limitata</a:t>
            </a:r>
            <a:r>
              <a:rPr lang="es-ES_tradnl" altLang="it-IT"/>
              <a:t>, ma negarla del tutto non ha senso, è negare l’</a:t>
            </a:r>
            <a:r>
              <a:rPr lang="es-ES_tradnl" altLang="it-IT" b="1">
                <a:solidFill>
                  <a:srgbClr val="008000"/>
                </a:solidFill>
              </a:rPr>
              <a:t>evidenza</a:t>
            </a:r>
            <a:r>
              <a:rPr lang="es-ES_tradnl" altLang="it-IT"/>
              <a:t>.</a:t>
            </a:r>
          </a:p>
        </p:txBody>
      </p:sp>
      <p:sp>
        <p:nvSpPr>
          <p:cNvPr id="2054" name="AutoShape 6">
            <a:extLst>
              <a:ext uri="{FF2B5EF4-FFF2-40B4-BE49-F238E27FC236}">
                <a16:creationId xmlns:a16="http://schemas.microsoft.com/office/drawing/2014/main" id="{A8EE1E7A-B08F-0992-164A-420300D1A37F}"/>
              </a:ext>
            </a:extLst>
          </p:cNvPr>
          <p:cNvSpPr>
            <a:spLocks noChangeArrowheads="1"/>
          </p:cNvSpPr>
          <p:nvPr/>
        </p:nvSpPr>
        <p:spPr bwMode="auto">
          <a:xfrm>
            <a:off x="304800" y="6038850"/>
            <a:ext cx="976313" cy="485775"/>
          </a:xfrm>
          <a:prstGeom prst="chevron">
            <a:avLst>
              <a:gd name="adj" fmla="val 50245"/>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3" name="Rectangle 2">
            <a:extLst>
              <a:ext uri="{FF2B5EF4-FFF2-40B4-BE49-F238E27FC236}">
                <a16:creationId xmlns:a16="http://schemas.microsoft.com/office/drawing/2014/main" id="{6317AEB6-A7A6-D6A7-2272-93374D0CC732}"/>
              </a:ext>
            </a:extLst>
          </p:cNvPr>
          <p:cNvSpPr txBox="1">
            <a:spLocks noChangeArrowheads="1"/>
          </p:cNvSpPr>
          <p:nvPr/>
        </p:nvSpPr>
        <p:spPr bwMode="auto">
          <a:xfrm>
            <a:off x="0" y="0"/>
            <a:ext cx="9144000" cy="838200"/>
          </a:xfrm>
          <a:prstGeom prst="rect">
            <a:avLst/>
          </a:prstGeom>
          <a:solidFill>
            <a:schemeClr val="folHlink"/>
          </a:solidFill>
          <a:ln w="9525">
            <a:noFill/>
            <a:miter lim="800000"/>
            <a:headEnd/>
            <a:tailEnd/>
          </a:ln>
          <a:effectLst/>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LIBERTA’ UMANA, 2</a:t>
            </a:r>
            <a:endParaRPr lang="es-ES_tradnl" kern="0" dirty="0">
              <a:solidFill>
                <a:schemeClr val="tx2"/>
              </a:solidFill>
              <a:latin typeface="+mj-lt"/>
              <a:ea typeface="+mj-ea"/>
              <a:cs typeface="+mj-cs"/>
            </a:endParaRPr>
          </a:p>
        </p:txBody>
      </p:sp>
      <p:sp>
        <p:nvSpPr>
          <p:cNvPr id="7174" name="Text Box 12">
            <a:extLst>
              <a:ext uri="{FF2B5EF4-FFF2-40B4-BE49-F238E27FC236}">
                <a16:creationId xmlns:a16="http://schemas.microsoft.com/office/drawing/2014/main" id="{8959EAC0-DBA0-3147-9533-923329CF445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41</a:t>
            </a:r>
          </a:p>
        </p:txBody>
      </p:sp>
      <p:sp>
        <p:nvSpPr>
          <p:cNvPr id="9" name="CasellaDiTesto 8">
            <a:extLst>
              <a:ext uri="{FF2B5EF4-FFF2-40B4-BE49-F238E27FC236}">
                <a16:creationId xmlns:a16="http://schemas.microsoft.com/office/drawing/2014/main" id="{1519A22C-43CC-ABF8-6EF6-9FDC5FD532C6}"/>
              </a:ext>
            </a:extLst>
          </p:cNvPr>
          <p:cNvSpPr txBox="1"/>
          <p:nvPr/>
        </p:nvSpPr>
        <p:spPr>
          <a:xfrm>
            <a:off x="899592" y="3055600"/>
            <a:ext cx="7560840" cy="267765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it-IT" dirty="0"/>
              <a:t>«Nego in modo assoluto che la libertà esista. Debbo negarla, perché altrimenti la mia teoria sarebbe totalmente assurda. Non può esistere una scienza che si occupa di qualcosa che varia capricciosamente. Può darsi che non potremo mai dimostrare che l’uomo non è libero; è una supposizione. Però il successo crescente di una scienza del comportamento lo rende sempre più plausibile».</a:t>
            </a:r>
          </a:p>
        </p:txBody>
      </p:sp>
      <p:sp>
        <p:nvSpPr>
          <p:cNvPr id="10" name="CasellaDiTesto 9">
            <a:extLst>
              <a:ext uri="{FF2B5EF4-FFF2-40B4-BE49-F238E27FC236}">
                <a16:creationId xmlns:a16="http://schemas.microsoft.com/office/drawing/2014/main" id="{C3317B39-49A7-86D3-9BAD-E2CEDA4FE644}"/>
              </a:ext>
            </a:extLst>
          </p:cNvPr>
          <p:cNvSpPr txBox="1">
            <a:spLocks noChangeArrowheads="1"/>
          </p:cNvSpPr>
          <p:nvPr/>
        </p:nvSpPr>
        <p:spPr bwMode="auto">
          <a:xfrm>
            <a:off x="179388" y="234950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sz="2000" b="1">
                <a:solidFill>
                  <a:srgbClr val="FF0000"/>
                </a:solidFill>
              </a:rPr>
              <a:t>Un esempio di questo atteggiamento viene dal pensiero di B.F.Skinner che ha una certa influenza nel pensiero pedagogico: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16" presetClass="entr" presetSubtype="42" fill="hold" nodeType="afterEffect">
                                  <p:stCondLst>
                                    <p:cond delay="1500"/>
                                  </p:stCondLst>
                                  <p:childTnLst>
                                    <p:set>
                                      <p:cBhvr>
                                        <p:cTn id="12" dur="1" fill="hold">
                                          <p:stCondLst>
                                            <p:cond delay="0"/>
                                          </p:stCondLst>
                                        </p:cTn>
                                        <p:tgtEl>
                                          <p:spTgt spid="9"/>
                                        </p:tgtEl>
                                        <p:attrNameLst>
                                          <p:attrName>style.visibility</p:attrName>
                                        </p:attrNameLst>
                                      </p:cBhvr>
                                      <p:to>
                                        <p:strVal val="visible"/>
                                      </p:to>
                                    </p:set>
                                    <p:animEffect transition="in" filter="barn(outHorizontal)">
                                      <p:cBhvr>
                                        <p:cTn id="13" dur="2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8"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p:cTn id="18" dur="1000" fill="hold"/>
                                        <p:tgtEl>
                                          <p:spTgt spid="2054"/>
                                        </p:tgtEl>
                                        <p:attrNameLst>
                                          <p:attrName>ppt_x</p:attrName>
                                        </p:attrNameLst>
                                      </p:cBhvr>
                                      <p:tavLst>
                                        <p:tav tm="0">
                                          <p:val>
                                            <p:strVal val="#ppt_x-#ppt_w/2"/>
                                          </p:val>
                                        </p:tav>
                                        <p:tav tm="100000">
                                          <p:val>
                                            <p:strVal val="#ppt_x"/>
                                          </p:val>
                                        </p:tav>
                                      </p:tavLst>
                                    </p:anim>
                                    <p:anim calcmode="lin" valueType="num">
                                      <p:cBhvr>
                                        <p:cTn id="19" dur="1000" fill="hold"/>
                                        <p:tgtEl>
                                          <p:spTgt spid="2054"/>
                                        </p:tgtEl>
                                        <p:attrNameLst>
                                          <p:attrName>ppt_y</p:attrName>
                                        </p:attrNameLst>
                                      </p:cBhvr>
                                      <p:tavLst>
                                        <p:tav tm="0">
                                          <p:val>
                                            <p:strVal val="#ppt_y"/>
                                          </p:val>
                                        </p:tav>
                                        <p:tav tm="100000">
                                          <p:val>
                                            <p:strVal val="#ppt_y"/>
                                          </p:val>
                                        </p:tav>
                                      </p:tavLst>
                                    </p:anim>
                                    <p:anim calcmode="lin" valueType="num">
                                      <p:cBhvr>
                                        <p:cTn id="20" dur="1000" fill="hold"/>
                                        <p:tgtEl>
                                          <p:spTgt spid="2054"/>
                                        </p:tgtEl>
                                        <p:attrNameLst>
                                          <p:attrName>ppt_w</p:attrName>
                                        </p:attrNameLst>
                                      </p:cBhvr>
                                      <p:tavLst>
                                        <p:tav tm="0">
                                          <p:val>
                                            <p:fltVal val="0"/>
                                          </p:val>
                                        </p:tav>
                                        <p:tav tm="100000">
                                          <p:val>
                                            <p:strVal val="#ppt_w"/>
                                          </p:val>
                                        </p:tav>
                                      </p:tavLst>
                                    </p:anim>
                                    <p:anim calcmode="lin" valueType="num">
                                      <p:cBhvr>
                                        <p:cTn id="21" dur="1000" fill="hold"/>
                                        <p:tgtEl>
                                          <p:spTgt spid="2054"/>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00"/>
                            </p:stCondLst>
                            <p:childTnLst>
                              <p:par>
                                <p:cTn id="23" presetID="18" presetClass="entr" presetSubtype="6"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strips(downRight)">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4" grpId="0" animBg="1"/>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7B3AAFF7-C0A8-C38C-9F4F-EB56146C0F04}"/>
              </a:ext>
            </a:extLst>
          </p:cNvPr>
          <p:cNvSpPr txBox="1">
            <a:spLocks noChangeArrowheads="1"/>
          </p:cNvSpPr>
          <p:nvPr/>
        </p:nvSpPr>
        <p:spPr bwMode="auto">
          <a:xfrm>
            <a:off x="250825" y="3789363"/>
            <a:ext cx="8642350" cy="2924175"/>
          </a:xfrm>
          <a:prstGeom prst="rect">
            <a:avLst/>
          </a:prstGeom>
          <a:noFill/>
          <a:ln w="76200" cmpd="tri">
            <a:solidFill>
              <a:srgbClr val="CC0000"/>
            </a:solidFill>
            <a:miter lim="800000"/>
            <a:headEnd/>
            <a:tailEnd/>
          </a:ln>
          <a:effectLst/>
        </p:spPr>
        <p:txBody>
          <a:bodyPr>
            <a:spAutoFit/>
          </a:bodyPr>
          <a:lstStyle/>
          <a:p>
            <a:pPr algn="just">
              <a:defRPr/>
            </a:pPr>
            <a:r>
              <a:rPr lang="es-ES_tradnl" sz="2300" b="1" u="sng" dirty="0">
                <a:effectLst>
                  <a:outerShdw blurRad="38100" dist="38100" dir="2700000" algn="tl">
                    <a:srgbClr val="C0C0C0"/>
                  </a:outerShdw>
                </a:effectLst>
                <a:latin typeface="Times New Roman"/>
              </a:rPr>
              <a:t>Dt 30, 19:</a:t>
            </a:r>
            <a:r>
              <a:rPr lang="es-ES_tradnl" sz="2300" b="1" dirty="0">
                <a:effectLst>
                  <a:outerShdw blurRad="38100" dist="38100" dir="2700000" algn="tl">
                    <a:srgbClr val="000000">
                      <a:alpha val="43137"/>
                    </a:srgbClr>
                  </a:outerShdw>
                </a:effectLst>
                <a:latin typeface="Times New Roman"/>
              </a:rPr>
              <a:t> </a:t>
            </a:r>
            <a:r>
              <a:rPr lang="es-ES_tradnl" sz="2300" dirty="0">
                <a:latin typeface="Times New Roman"/>
              </a:rPr>
              <a:t>“</a:t>
            </a:r>
            <a:r>
              <a:rPr lang="it-IT" sz="2300" dirty="0">
                <a:latin typeface="Times New Roman"/>
              </a:rPr>
              <a:t>Io ti ho posto davanti la vita e la morte, la benedizione e la maledizione; scegli dunque la vita, perché viva tu e la tua discendenza</a:t>
            </a:r>
            <a:r>
              <a:rPr lang="es-ES_tradnl" sz="2300" dirty="0">
                <a:latin typeface="Times New Roman"/>
              </a:rPr>
              <a:t>” </a:t>
            </a:r>
            <a:r>
              <a:rPr lang="es-ES_tradnl" sz="2300" b="1" u="sng" dirty="0">
                <a:effectLst>
                  <a:outerShdw blurRad="38100" dist="38100" dir="2700000" algn="tl">
                    <a:srgbClr val="C0C0C0"/>
                  </a:outerShdw>
                </a:effectLst>
                <a:latin typeface="Times New Roman"/>
              </a:rPr>
              <a:t>Sir 15, 12-13:</a:t>
            </a:r>
            <a:r>
              <a:rPr lang="es-ES_tradnl" sz="2300" b="1" i="1" dirty="0">
                <a:effectLst>
                  <a:outerShdw blurRad="38100" dist="38100" dir="2700000" algn="tl">
                    <a:srgbClr val="C0C0C0"/>
                  </a:outerShdw>
                </a:effectLst>
                <a:latin typeface="Times New Roman"/>
              </a:rPr>
              <a:t> </a:t>
            </a:r>
            <a:r>
              <a:rPr lang="es-ES_tradnl" sz="2300" dirty="0">
                <a:latin typeface="Times New Roman"/>
              </a:rPr>
              <a:t>“</a:t>
            </a:r>
            <a:r>
              <a:rPr lang="it-IT" sz="2300" dirty="0">
                <a:latin typeface="Times New Roman"/>
              </a:rPr>
              <a:t>Se vuoi, osserverai i comandamenti; l’essere fedele dipenderà dal tuo buon volere.</a:t>
            </a:r>
            <a:r>
              <a:rPr lang="es-ES_tradnl" sz="2300" dirty="0">
                <a:latin typeface="Times New Roman"/>
              </a:rPr>
              <a:t>”</a:t>
            </a:r>
          </a:p>
          <a:p>
            <a:pPr algn="just">
              <a:defRPr/>
            </a:pPr>
            <a:r>
              <a:rPr lang="es-ES_tradnl" sz="2300" b="1" u="sng" dirty="0">
                <a:effectLst>
                  <a:outerShdw blurRad="38100" dist="38100" dir="2700000" algn="tl">
                    <a:srgbClr val="C0C0C0"/>
                  </a:outerShdw>
                </a:effectLst>
                <a:latin typeface="Times New Roman"/>
              </a:rPr>
              <a:t> Eccli 15, 14:</a:t>
            </a:r>
            <a:r>
              <a:rPr lang="es-ES_tradnl" sz="2300" b="1" dirty="0">
                <a:effectLst>
                  <a:outerShdw blurRad="38100" dist="38100" dir="2700000" algn="tl">
                    <a:srgbClr val="C0C0C0"/>
                  </a:outerShdw>
                </a:effectLst>
                <a:latin typeface="Times New Roman"/>
              </a:rPr>
              <a:t> </a:t>
            </a:r>
            <a:r>
              <a:rPr lang="es-ES_tradnl" sz="2300" dirty="0">
                <a:latin typeface="Times New Roman"/>
              </a:rPr>
              <a:t>“</a:t>
            </a:r>
            <a:r>
              <a:rPr lang="it-IT" sz="2300" dirty="0">
                <a:latin typeface="Times New Roman"/>
              </a:rPr>
              <a:t>Egli da principio creò l’uomo e lo lasciò in balìa del suo proprio volere</a:t>
            </a:r>
            <a:r>
              <a:rPr lang="es-ES_tradnl" sz="2300" dirty="0">
                <a:latin typeface="Times New Roman"/>
              </a:rPr>
              <a:t>”</a:t>
            </a:r>
          </a:p>
          <a:p>
            <a:pPr algn="just">
              <a:defRPr/>
            </a:pPr>
            <a:r>
              <a:rPr lang="es-ES_tradnl" sz="2300" b="1" u="sng" dirty="0">
                <a:effectLst>
                  <a:outerShdw blurRad="38100" dist="38100" dir="2700000" algn="tl">
                    <a:srgbClr val="C0C0C0"/>
                  </a:outerShdw>
                </a:effectLst>
                <a:latin typeface="Times New Roman"/>
              </a:rPr>
              <a:t>Eccli 31, 10:</a:t>
            </a:r>
            <a:r>
              <a:rPr lang="es-ES_tradnl" sz="2300" b="1" dirty="0">
                <a:effectLst>
                  <a:outerShdw blurRad="38100" dist="38100" dir="2700000" algn="tl">
                    <a:srgbClr val="C0C0C0"/>
                  </a:outerShdw>
                </a:effectLst>
                <a:latin typeface="Times New Roman"/>
              </a:rPr>
              <a:t> </a:t>
            </a:r>
            <a:r>
              <a:rPr lang="es-ES_tradnl" sz="2300" i="1" dirty="0">
                <a:latin typeface="Times New Roman"/>
              </a:rPr>
              <a:t>elogio dell’uomo che </a:t>
            </a:r>
            <a:r>
              <a:rPr lang="es-ES_tradnl" sz="2300" dirty="0">
                <a:latin typeface="Times New Roman"/>
              </a:rPr>
              <a:t>“</a:t>
            </a:r>
            <a:r>
              <a:rPr lang="it-IT" sz="2300" dirty="0">
                <a:latin typeface="Times New Roman"/>
              </a:rPr>
              <a:t>potendo trasgredire non ha trasgredito, e potendo compiere il male, non lo ha fatto</a:t>
            </a:r>
            <a:r>
              <a:rPr lang="es-ES_tradnl" sz="2300" dirty="0">
                <a:latin typeface="Times New Roman"/>
              </a:rPr>
              <a:t>”</a:t>
            </a:r>
          </a:p>
        </p:txBody>
      </p:sp>
      <p:graphicFrame>
        <p:nvGraphicFramePr>
          <p:cNvPr id="2059" name="Object 11">
            <a:extLst>
              <a:ext uri="{FF2B5EF4-FFF2-40B4-BE49-F238E27FC236}">
                <a16:creationId xmlns:a16="http://schemas.microsoft.com/office/drawing/2014/main" id="{71EEE1C3-494F-5993-6885-7F22D2A84589}"/>
              </a:ext>
            </a:extLst>
          </p:cNvPr>
          <p:cNvGraphicFramePr>
            <a:graphicFrameLocks noChangeAspect="1"/>
          </p:cNvGraphicFramePr>
          <p:nvPr/>
        </p:nvGraphicFramePr>
        <p:xfrm>
          <a:off x="3924300" y="2924175"/>
          <a:ext cx="1266825" cy="792163"/>
        </p:xfrm>
        <a:graphic>
          <a:graphicData uri="http://schemas.openxmlformats.org/presentationml/2006/ole">
            <mc:AlternateContent xmlns:mc="http://schemas.openxmlformats.org/markup-compatibility/2006">
              <mc:Choice xmlns:v="urn:schemas-microsoft-com:vml" Requires="v">
                <p:oleObj name="CorelPhotoPaint.Image.8" r:id="rId3" imgW="2686050" imgH="1403350" progId="CorelPhotoPaint.Image.8">
                  <p:embed/>
                </p:oleObj>
              </mc:Choice>
              <mc:Fallback>
                <p:oleObj name="CorelPhotoPaint.Image.8" r:id="rId3" imgW="2686050" imgH="1403350" progId="CorelPhotoPaint.Image.8">
                  <p:embed/>
                  <p:pic>
                    <p:nvPicPr>
                      <p:cNvPr id="2059" name="Object 11">
                        <a:extLst>
                          <a:ext uri="{FF2B5EF4-FFF2-40B4-BE49-F238E27FC236}">
                            <a16:creationId xmlns:a16="http://schemas.microsoft.com/office/drawing/2014/main" id="{71EEE1C3-494F-5993-6885-7F22D2A84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924175"/>
                        <a:ext cx="1266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2">
            <a:extLst>
              <a:ext uri="{FF2B5EF4-FFF2-40B4-BE49-F238E27FC236}">
                <a16:creationId xmlns:a16="http://schemas.microsoft.com/office/drawing/2014/main" id="{26AFD1C5-BB74-226A-5C42-D72C0A143FEF}"/>
              </a:ext>
            </a:extLst>
          </p:cNvPr>
          <p:cNvSpPr txBox="1">
            <a:spLocks noChangeArrowheads="1"/>
          </p:cNvSpPr>
          <p:nvPr/>
        </p:nvSpPr>
        <p:spPr bwMode="auto">
          <a:xfrm>
            <a:off x="0" y="0"/>
            <a:ext cx="9144000" cy="838200"/>
          </a:xfrm>
          <a:prstGeom prst="rect">
            <a:avLst/>
          </a:prstGeom>
          <a:solidFill>
            <a:schemeClr val="folHlink"/>
          </a:solidFill>
          <a:ln w="9525">
            <a:noFill/>
            <a:miter lim="800000"/>
            <a:headEnd/>
            <a:tailEnd/>
          </a:ln>
          <a:effectLst/>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LIBERTA’ UMANA, 3</a:t>
            </a:r>
            <a:endParaRPr lang="es-ES_tradnl" kern="0" dirty="0">
              <a:solidFill>
                <a:schemeClr val="tx2"/>
              </a:solidFill>
              <a:latin typeface="+mj-lt"/>
              <a:ea typeface="+mj-ea"/>
              <a:cs typeface="+mj-cs"/>
            </a:endParaRPr>
          </a:p>
        </p:txBody>
      </p:sp>
      <p:sp>
        <p:nvSpPr>
          <p:cNvPr id="1029" name="Text Box 12">
            <a:extLst>
              <a:ext uri="{FF2B5EF4-FFF2-40B4-BE49-F238E27FC236}">
                <a16:creationId xmlns:a16="http://schemas.microsoft.com/office/drawing/2014/main" id="{49A5EB20-CD31-5E1B-E4DB-F99BFF5028A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42</a:t>
            </a:r>
          </a:p>
        </p:txBody>
      </p:sp>
      <p:sp>
        <p:nvSpPr>
          <p:cNvPr id="9" name="Callout con freccia in giù 8">
            <a:extLst>
              <a:ext uri="{FF2B5EF4-FFF2-40B4-BE49-F238E27FC236}">
                <a16:creationId xmlns:a16="http://schemas.microsoft.com/office/drawing/2014/main" id="{CDEE36E3-C944-1BA6-D558-4633885C4019}"/>
              </a:ext>
            </a:extLst>
          </p:cNvPr>
          <p:cNvSpPr/>
          <p:nvPr/>
        </p:nvSpPr>
        <p:spPr bwMode="auto">
          <a:xfrm>
            <a:off x="395536" y="1052736"/>
            <a:ext cx="8280920" cy="1872208"/>
          </a:xfrm>
          <a:prstGeom prst="downArrowCallou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a:defRPr/>
            </a:pP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charset="0"/>
              </a:rPr>
              <a:t>Per un cristiano, l’esistenza della libertà non solo è un dato dell’esperienza più intima della sua vita, ma la trova confermata anche dalla dottrina biblica</a:t>
            </a:r>
            <a:endPar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500" fill="hold"/>
                                        <p:tgtEl>
                                          <p:spTgt spid="2059"/>
                                        </p:tgtEl>
                                        <p:attrNameLst>
                                          <p:attrName>ppt_x</p:attrName>
                                        </p:attrNameLst>
                                      </p:cBhvr>
                                      <p:tavLst>
                                        <p:tav tm="0">
                                          <p:val>
                                            <p:strVal val="#ppt_x-#ppt_w/2"/>
                                          </p:val>
                                        </p:tav>
                                        <p:tav tm="100000">
                                          <p:val>
                                            <p:strVal val="#ppt_x"/>
                                          </p:val>
                                        </p:tav>
                                      </p:tavLst>
                                    </p:anim>
                                    <p:anim calcmode="lin" valueType="num">
                                      <p:cBhvr>
                                        <p:cTn id="8" dur="500" fill="hold"/>
                                        <p:tgtEl>
                                          <p:spTgt spid="2059"/>
                                        </p:tgtEl>
                                        <p:attrNameLst>
                                          <p:attrName>ppt_y</p:attrName>
                                        </p:attrNameLst>
                                      </p:cBhvr>
                                      <p:tavLst>
                                        <p:tav tm="0">
                                          <p:val>
                                            <p:strVal val="#ppt_y"/>
                                          </p:val>
                                        </p:tav>
                                        <p:tav tm="100000">
                                          <p:val>
                                            <p:strVal val="#ppt_y"/>
                                          </p:val>
                                        </p:tav>
                                      </p:tavLst>
                                    </p:anim>
                                    <p:anim calcmode="lin" valueType="num">
                                      <p:cBhvr>
                                        <p:cTn id="9" dur="500" fill="hold"/>
                                        <p:tgtEl>
                                          <p:spTgt spid="2059"/>
                                        </p:tgtEl>
                                        <p:attrNameLst>
                                          <p:attrName>ppt_w</p:attrName>
                                        </p:attrNameLst>
                                      </p:cBhvr>
                                      <p:tavLst>
                                        <p:tav tm="0">
                                          <p:val>
                                            <p:fltVal val="0"/>
                                          </p:val>
                                        </p:tav>
                                        <p:tav tm="100000">
                                          <p:val>
                                            <p:strVal val="#ppt_w"/>
                                          </p:val>
                                        </p:tav>
                                      </p:tavLst>
                                    </p:anim>
                                    <p:anim calcmode="lin" valueType="num">
                                      <p:cBhvr>
                                        <p:cTn id="10" dur="500" fill="hold"/>
                                        <p:tgtEl>
                                          <p:spTgt spid="205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4" presetClass="entr" presetSubtype="5" fill="hold" nodeType="afterEffect">
                                  <p:stCondLst>
                                    <p:cond delay="3000"/>
                                  </p:stCondLst>
                                  <p:childTnLst>
                                    <p:set>
                                      <p:cBhvr>
                                        <p:cTn id="13" dur="1" fill="hold">
                                          <p:stCondLst>
                                            <p:cond delay="0"/>
                                          </p:stCondLst>
                                        </p:cTn>
                                        <p:tgtEl>
                                          <p:spTgt spid="2053"/>
                                        </p:tgtEl>
                                        <p:attrNameLst>
                                          <p:attrName>style.visibility</p:attrName>
                                        </p:attrNameLst>
                                      </p:cBhvr>
                                      <p:to>
                                        <p:strVal val="visible"/>
                                      </p:to>
                                    </p:set>
                                    <p:animEffect transition="in" filter="randombar(vertical)">
                                      <p:cBhvr>
                                        <p:cTn id="1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B46F4C-0DA6-365B-F98E-040B1AD780EE}"/>
              </a:ext>
            </a:extLst>
          </p:cNvPr>
          <p:cNvSpPr>
            <a:spLocks noGrp="1" noChangeArrowheads="1"/>
          </p:cNvSpPr>
          <p:nvPr>
            <p:ph type="title"/>
          </p:nvPr>
        </p:nvSpPr>
        <p:spPr>
          <a:xfrm>
            <a:off x="0" y="0"/>
            <a:ext cx="9144000" cy="7620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4</a:t>
            </a:r>
            <a:endParaRPr lang="es-ES_tradnl" sz="2400" dirty="0"/>
          </a:p>
        </p:txBody>
      </p:sp>
      <p:graphicFrame>
        <p:nvGraphicFramePr>
          <p:cNvPr id="3075" name="Object 3">
            <a:extLst>
              <a:ext uri="{FF2B5EF4-FFF2-40B4-BE49-F238E27FC236}">
                <a16:creationId xmlns:a16="http://schemas.microsoft.com/office/drawing/2014/main" id="{9D60D877-6D24-4810-9746-57E80C9B94B1}"/>
              </a:ext>
            </a:extLst>
          </p:cNvPr>
          <p:cNvGraphicFramePr>
            <a:graphicFrameLocks noChangeAspect="1"/>
          </p:cNvGraphicFramePr>
          <p:nvPr/>
        </p:nvGraphicFramePr>
        <p:xfrm>
          <a:off x="7010400" y="1143000"/>
          <a:ext cx="1371600" cy="2627313"/>
        </p:xfrm>
        <a:graphic>
          <a:graphicData uri="http://schemas.openxmlformats.org/presentationml/2006/ole">
            <mc:AlternateContent xmlns:mc="http://schemas.openxmlformats.org/markup-compatibility/2006">
              <mc:Choice xmlns:v="urn:schemas-microsoft-com:vml" Requires="v">
                <p:oleObj name="CorelPhotoPaint.Image.8" r:id="rId3" imgW="3886200" imgH="7499350" progId="CorelPhotoPaint.Image.8">
                  <p:embed/>
                </p:oleObj>
              </mc:Choice>
              <mc:Fallback>
                <p:oleObj name="CorelPhotoPaint.Image.8" r:id="rId3" imgW="3886200" imgH="7499350" progId="CorelPhotoPaint.Image.8">
                  <p:embed/>
                  <p:pic>
                    <p:nvPicPr>
                      <p:cNvPr id="3075" name="Object 3">
                        <a:extLst>
                          <a:ext uri="{FF2B5EF4-FFF2-40B4-BE49-F238E27FC236}">
                            <a16:creationId xmlns:a16="http://schemas.microsoft.com/office/drawing/2014/main" id="{9D60D877-6D24-4810-9746-57E80C9B9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143000"/>
                        <a:ext cx="137160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a:extLst>
              <a:ext uri="{FF2B5EF4-FFF2-40B4-BE49-F238E27FC236}">
                <a16:creationId xmlns:a16="http://schemas.microsoft.com/office/drawing/2014/main" id="{E4A05184-D221-A06E-CC04-42FCF53EB4AB}"/>
              </a:ext>
            </a:extLst>
          </p:cNvPr>
          <p:cNvSpPr txBox="1">
            <a:spLocks noChangeArrowheads="1"/>
          </p:cNvSpPr>
          <p:nvPr/>
        </p:nvSpPr>
        <p:spPr bwMode="auto">
          <a:xfrm>
            <a:off x="611188" y="1066800"/>
            <a:ext cx="5899150" cy="2678113"/>
          </a:xfrm>
          <a:prstGeom prst="rect">
            <a:avLst/>
          </a:prstGeom>
          <a:noFill/>
          <a:ln w="76200" cmpd="tri">
            <a:solidFill>
              <a:srgbClr val="CC0000"/>
            </a:solidFill>
            <a:miter lim="800000"/>
            <a:headEnd/>
            <a:tailEnd/>
          </a:ln>
          <a:effectLst/>
        </p:spPr>
        <p:txBody>
          <a:bodyPr>
            <a:spAutoFit/>
          </a:bodyPr>
          <a:lstStyle/>
          <a:p>
            <a:pPr>
              <a:defRPr/>
            </a:pPr>
            <a:r>
              <a:rPr lang="es-ES_tradnl" b="1" dirty="0">
                <a:solidFill>
                  <a:schemeClr val="accent2"/>
                </a:solidFill>
                <a:latin typeface="Times New Roman"/>
              </a:rPr>
              <a:t>NT</a:t>
            </a:r>
            <a:r>
              <a:rPr lang="es-ES_tradnl" dirty="0">
                <a:latin typeface="Times New Roman"/>
              </a:rPr>
              <a:t>: Cristo </a:t>
            </a:r>
            <a:r>
              <a:rPr lang="es-ES_tradnl" b="1" dirty="0">
                <a:solidFill>
                  <a:srgbClr val="008000"/>
                </a:solidFill>
                <a:latin typeface="Times New Roman"/>
              </a:rPr>
              <a:t>libera</a:t>
            </a:r>
            <a:r>
              <a:rPr lang="es-ES_tradnl" dirty="0">
                <a:latin typeface="Times New Roman"/>
              </a:rPr>
              <a:t> il mondo </a:t>
            </a:r>
            <a:r>
              <a:rPr lang="es-ES_tradnl" b="1" dirty="0">
                <a:solidFill>
                  <a:srgbClr val="008000"/>
                </a:solidFill>
                <a:latin typeface="Times New Roman"/>
              </a:rPr>
              <a:t>dal peccato</a:t>
            </a:r>
            <a:r>
              <a:rPr lang="es-ES_tradnl" dirty="0">
                <a:latin typeface="Times New Roman"/>
              </a:rPr>
              <a:t>.</a:t>
            </a:r>
          </a:p>
          <a:p>
            <a:pPr algn="just">
              <a:defRPr/>
            </a:pPr>
            <a:r>
              <a:rPr lang="es-ES_tradnl" dirty="0">
                <a:latin typeface="Times New Roman"/>
              </a:rPr>
              <a:t>=&gt; </a:t>
            </a:r>
            <a:r>
              <a:rPr lang="es-ES_tradnl" b="1" u="sng" dirty="0">
                <a:effectLst>
                  <a:outerShdw blurRad="38100" dist="38100" dir="2700000" algn="tl">
                    <a:srgbClr val="C0C0C0"/>
                  </a:outerShdw>
                </a:effectLst>
                <a:latin typeface="Times New Roman"/>
              </a:rPr>
              <a:t>Gal 5, 1</a:t>
            </a:r>
            <a:r>
              <a:rPr lang="es-ES_tradnl" dirty="0">
                <a:latin typeface="Times New Roman"/>
              </a:rPr>
              <a:t>: “</a:t>
            </a:r>
            <a:r>
              <a:rPr lang="it-IT" dirty="0">
                <a:latin typeface="Times New Roman"/>
              </a:rPr>
              <a:t>Cristo ci ha liberati perché restassimo liberi; state dunque saldi e non lasciatevi imporre di nuovo il giogo della schiavitù</a:t>
            </a:r>
            <a:r>
              <a:rPr lang="es-ES_tradnl" dirty="0">
                <a:latin typeface="Times New Roman"/>
              </a:rPr>
              <a:t>”.</a:t>
            </a:r>
          </a:p>
          <a:p>
            <a:pPr algn="just">
              <a:defRPr/>
            </a:pPr>
            <a:r>
              <a:rPr lang="es-ES_tradnl" dirty="0">
                <a:latin typeface="Times New Roman"/>
              </a:rPr>
              <a:t>=&gt; </a:t>
            </a:r>
            <a:r>
              <a:rPr lang="es-ES_tradnl" b="1" u="sng" dirty="0">
                <a:effectLst>
                  <a:outerShdw blurRad="38100" dist="38100" dir="2700000" algn="tl">
                    <a:srgbClr val="C0C0C0"/>
                  </a:outerShdw>
                </a:effectLst>
                <a:latin typeface="Times New Roman"/>
              </a:rPr>
              <a:t>2 Cor 3, 17</a:t>
            </a:r>
            <a:r>
              <a:rPr lang="es-ES_tradnl" dirty="0">
                <a:latin typeface="Times New Roman"/>
              </a:rPr>
              <a:t>: “</a:t>
            </a:r>
            <a:r>
              <a:rPr lang="it-IT" dirty="0">
                <a:latin typeface="Times New Roman"/>
              </a:rPr>
              <a:t>Dove c’è lo Spirito del Signore c’è libertà</a:t>
            </a:r>
            <a:r>
              <a:rPr lang="es-ES_tradnl" dirty="0">
                <a:latin typeface="Times New Roman"/>
              </a:rPr>
              <a:t>”.</a:t>
            </a:r>
          </a:p>
        </p:txBody>
      </p:sp>
      <p:sp>
        <p:nvSpPr>
          <p:cNvPr id="3077" name="Text Box 5">
            <a:extLst>
              <a:ext uri="{FF2B5EF4-FFF2-40B4-BE49-F238E27FC236}">
                <a16:creationId xmlns:a16="http://schemas.microsoft.com/office/drawing/2014/main" id="{B661BA62-8385-FB98-AD16-5FB7A818A16B}"/>
              </a:ext>
            </a:extLst>
          </p:cNvPr>
          <p:cNvSpPr txBox="1">
            <a:spLocks noChangeArrowheads="1"/>
          </p:cNvSpPr>
          <p:nvPr/>
        </p:nvSpPr>
        <p:spPr bwMode="auto">
          <a:xfrm>
            <a:off x="611188" y="4419600"/>
            <a:ext cx="8137525" cy="1570038"/>
          </a:xfrm>
          <a:prstGeom prst="rect">
            <a:avLst/>
          </a:prstGeom>
          <a:noFill/>
          <a:ln w="76200" cmpd="tri">
            <a:solidFill>
              <a:srgbClr val="CC00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Trento (DS 1555)</a:t>
            </a:r>
            <a:r>
              <a:rPr lang="es-ES_tradnl" dirty="0">
                <a:latin typeface="Times New Roman"/>
              </a:rPr>
              <a:t>:“Se qualcuno afferma che il </a:t>
            </a:r>
            <a:r>
              <a:rPr lang="es-ES_tradnl" b="1" dirty="0">
                <a:solidFill>
                  <a:schemeClr val="accent2"/>
                </a:solidFill>
                <a:latin typeface="Times New Roman"/>
              </a:rPr>
              <a:t>libero arbitrio</a:t>
            </a:r>
            <a:r>
              <a:rPr lang="es-ES_tradnl" dirty="0">
                <a:latin typeface="Times New Roman"/>
              </a:rPr>
              <a:t> dell’uomo dopo il peccato di Adamo </a:t>
            </a:r>
            <a:r>
              <a:rPr lang="es-ES_tradnl" b="1" dirty="0">
                <a:solidFill>
                  <a:srgbClr val="008000"/>
                </a:solidFill>
                <a:latin typeface="Times New Roman"/>
              </a:rPr>
              <a:t>è perduto ed estinto</a:t>
            </a:r>
            <a:r>
              <a:rPr lang="es-ES_tradnl" dirty="0">
                <a:latin typeface="Times New Roman"/>
              </a:rPr>
              <a:t>, o </a:t>
            </a:r>
            <a:r>
              <a:rPr lang="it-IT" dirty="0">
                <a:latin typeface="Times New Roman"/>
              </a:rPr>
              <a:t>che esso è solo apparente (…)</a:t>
            </a:r>
            <a:r>
              <a:rPr lang="es-ES_tradnl" dirty="0">
                <a:latin typeface="Times New Roman"/>
              </a:rPr>
              <a:t>  </a:t>
            </a:r>
            <a:r>
              <a:rPr lang="es-ES_tradnl" b="1" dirty="0">
                <a:solidFill>
                  <a:srgbClr val="008000"/>
                </a:solidFill>
                <a:latin typeface="Times New Roman"/>
              </a:rPr>
              <a:t>inganno</a:t>
            </a:r>
            <a:r>
              <a:rPr lang="es-ES_tradnl" dirty="0">
                <a:latin typeface="Times New Roman"/>
              </a:rPr>
              <a:t> </a:t>
            </a:r>
            <a:r>
              <a:rPr lang="it-IT" dirty="0">
                <a:latin typeface="Times New Roman"/>
              </a:rPr>
              <a:t>introdotto nella Chiesa da Satana: sia anatema</a:t>
            </a:r>
            <a:r>
              <a:rPr lang="es-ES_tradnl" dirty="0">
                <a:latin typeface="Times New Roman"/>
              </a:rPr>
              <a:t>”.</a:t>
            </a:r>
          </a:p>
        </p:txBody>
      </p:sp>
      <p:sp>
        <p:nvSpPr>
          <p:cNvPr id="2054" name="Text Box 6">
            <a:extLst>
              <a:ext uri="{FF2B5EF4-FFF2-40B4-BE49-F238E27FC236}">
                <a16:creationId xmlns:a16="http://schemas.microsoft.com/office/drawing/2014/main" id="{DE7783F9-926A-8B01-FE2C-F9A8B0F36B0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43</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dissolve">
                                      <p:cBhvr>
                                        <p:cTn id="11" dur="500"/>
                                        <p:tgtEl>
                                          <p:spTgt spid="30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dissolve">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autoUpdateAnimBg="0"/>
      <p:bldP spid="3077"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244032E8-43B0-E8FB-BC4C-3DE42451AE6A}"/>
              </a:ext>
            </a:extLst>
          </p:cNvPr>
          <p:cNvSpPr txBox="1">
            <a:spLocks noChangeArrowheads="1"/>
          </p:cNvSpPr>
          <p:nvPr/>
        </p:nvSpPr>
        <p:spPr bwMode="auto">
          <a:xfrm>
            <a:off x="0" y="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20 de 97</a:t>
            </a:r>
          </a:p>
        </p:txBody>
      </p:sp>
      <p:sp>
        <p:nvSpPr>
          <p:cNvPr id="8195" name="Text Box 7">
            <a:extLst>
              <a:ext uri="{FF2B5EF4-FFF2-40B4-BE49-F238E27FC236}">
                <a16:creationId xmlns:a16="http://schemas.microsoft.com/office/drawing/2014/main" id="{690E59A5-3C69-9959-6764-BC78DD2DF98D}"/>
              </a:ext>
            </a:extLst>
          </p:cNvPr>
          <p:cNvSpPr txBox="1">
            <a:spLocks noChangeArrowheads="1"/>
          </p:cNvSpPr>
          <p:nvPr/>
        </p:nvSpPr>
        <p:spPr bwMode="auto">
          <a:xfrm>
            <a:off x="0" y="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34</a:t>
            </a:r>
          </a:p>
        </p:txBody>
      </p:sp>
      <p:graphicFrame>
        <p:nvGraphicFramePr>
          <p:cNvPr id="9" name="Diagramma 8">
            <a:extLst>
              <a:ext uri="{FF2B5EF4-FFF2-40B4-BE49-F238E27FC236}">
                <a16:creationId xmlns:a16="http://schemas.microsoft.com/office/drawing/2014/main" id="{319E6AAA-8751-8DBA-BE85-415910C5D82A}"/>
              </a:ext>
            </a:extLst>
          </p:cNvPr>
          <p:cNvGraphicFramePr/>
          <p:nvPr/>
        </p:nvGraphicFramePr>
        <p:xfrm>
          <a:off x="323528" y="908720"/>
          <a:ext cx="835292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a:extLst>
              <a:ext uri="{FF2B5EF4-FFF2-40B4-BE49-F238E27FC236}">
                <a16:creationId xmlns:a16="http://schemas.microsoft.com/office/drawing/2014/main" id="{B62D0A31-82DB-F4A7-F2BE-ADECFA283C9D}"/>
              </a:ext>
            </a:extLst>
          </p:cNvPr>
          <p:cNvSpPr txBox="1">
            <a:spLocks noChangeArrowheads="1"/>
          </p:cNvSpPr>
          <p:nvPr/>
        </p:nvSpPr>
        <p:spPr bwMode="auto">
          <a:xfrm>
            <a:off x="0" y="0"/>
            <a:ext cx="9144000" cy="762000"/>
          </a:xfrm>
          <a:prstGeom prst="rect">
            <a:avLst/>
          </a:prstGeom>
          <a:solidFill>
            <a:schemeClr val="folHlink"/>
          </a:solidFill>
          <a:ln w="9525">
            <a:noFill/>
            <a:miter lim="800000"/>
            <a:headEnd/>
            <a:tailEnd/>
          </a:ln>
        </p:spPr>
        <p:txBody>
          <a:bodyPr anchor="ctr"/>
          <a:lstStyle/>
          <a:p>
            <a:pPr algn="r">
              <a:defRPr/>
            </a:pPr>
            <a:r>
              <a:rPr lang="es-ES_tradnl" b="1" i="1" kern="0" dirty="0">
                <a:solidFill>
                  <a:schemeClr val="tx2"/>
                </a:solidFill>
                <a:effectLst>
                  <a:outerShdw blurRad="38100" dist="38100" dir="2700000" algn="tl">
                    <a:srgbClr val="FFFFFF"/>
                  </a:outerShdw>
                </a:effectLst>
                <a:latin typeface="+mj-lt"/>
                <a:ea typeface="+mj-ea"/>
                <a:cs typeface="+mj-cs"/>
              </a:rPr>
              <a:t>LIBERTA’ UMANA, 5</a:t>
            </a:r>
            <a:endParaRPr lang="es-ES_tradnl" kern="0" dirty="0">
              <a:solidFill>
                <a:schemeClr val="tx2"/>
              </a:solidFill>
              <a:latin typeface="+mj-lt"/>
              <a:ea typeface="+mj-ea"/>
              <a:cs typeface="+mj-cs"/>
            </a:endParaRPr>
          </a:p>
        </p:txBody>
      </p:sp>
      <p:sp>
        <p:nvSpPr>
          <p:cNvPr id="8198" name="Text Box 6">
            <a:extLst>
              <a:ext uri="{FF2B5EF4-FFF2-40B4-BE49-F238E27FC236}">
                <a16:creationId xmlns:a16="http://schemas.microsoft.com/office/drawing/2014/main" id="{6EFF742C-C93C-8528-A23D-43BE292969F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44</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
                                            <p:graphicEl>
                                              <a:dgm id="{FF642B75-848D-463A-A1F4-4FB801FB7020}"/>
                                            </p:graphicEl>
                                          </p:spTgt>
                                        </p:tgtEl>
                                        <p:attrNameLst>
                                          <p:attrName>style.visibility</p:attrName>
                                        </p:attrNameLst>
                                      </p:cBhvr>
                                      <p:to>
                                        <p:strVal val="visible"/>
                                      </p:to>
                                    </p:set>
                                    <p:anim calcmode="lin" valueType="num">
                                      <p:cBhvr additive="base">
                                        <p:cTn id="7" dur="2000" fill="hold"/>
                                        <p:tgtEl>
                                          <p:spTgt spid="9">
                                            <p:graphicEl>
                                              <a:dgm id="{FF642B75-848D-463A-A1F4-4FB801FB7020}"/>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graphicEl>
                                              <a:dgm id="{FF642B75-848D-463A-A1F4-4FB801FB7020}"/>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9">
                                            <p:graphicEl>
                                              <a:dgm id="{55012287-1B5D-47A1-A334-8A7CD6E9F6ED}"/>
                                            </p:graphicEl>
                                          </p:spTgt>
                                        </p:tgtEl>
                                        <p:attrNameLst>
                                          <p:attrName>style.visibility</p:attrName>
                                        </p:attrNameLst>
                                      </p:cBhvr>
                                      <p:to>
                                        <p:strVal val="visible"/>
                                      </p:to>
                                    </p:set>
                                    <p:anim calcmode="lin" valueType="num">
                                      <p:cBhvr additive="base">
                                        <p:cTn id="12" dur="3000" fill="hold"/>
                                        <p:tgtEl>
                                          <p:spTgt spid="9">
                                            <p:graphicEl>
                                              <a:dgm id="{55012287-1B5D-47A1-A334-8A7CD6E9F6ED}"/>
                                            </p:graphic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9">
                                            <p:graphicEl>
                                              <a:dgm id="{55012287-1B5D-47A1-A334-8A7CD6E9F6ED}"/>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9">
                                            <p:graphicEl>
                                              <a:dgm id="{46C09945-2DEF-42D0-B49F-10DD309630EA}"/>
                                            </p:graphicEl>
                                          </p:spTgt>
                                        </p:tgtEl>
                                        <p:attrNameLst>
                                          <p:attrName>style.visibility</p:attrName>
                                        </p:attrNameLst>
                                      </p:cBhvr>
                                      <p:to>
                                        <p:strVal val="visible"/>
                                      </p:to>
                                    </p:set>
                                    <p:anim calcmode="lin" valueType="num">
                                      <p:cBhvr additive="base">
                                        <p:cTn id="18" dur="2000" fill="hold"/>
                                        <p:tgtEl>
                                          <p:spTgt spid="9">
                                            <p:graphicEl>
                                              <a:dgm id="{46C09945-2DEF-42D0-B49F-10DD309630EA}"/>
                                            </p:graphic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9">
                                            <p:graphicEl>
                                              <a:dgm id="{46C09945-2DEF-42D0-B49F-10DD309630EA}"/>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7" presetClass="entr" presetSubtype="2" fill="hold" grpId="0" nodeType="afterEffect">
                                  <p:stCondLst>
                                    <p:cond delay="0"/>
                                  </p:stCondLst>
                                  <p:childTnLst>
                                    <p:set>
                                      <p:cBhvr>
                                        <p:cTn id="22" dur="1" fill="hold">
                                          <p:stCondLst>
                                            <p:cond delay="0"/>
                                          </p:stCondLst>
                                        </p:cTn>
                                        <p:tgtEl>
                                          <p:spTgt spid="9">
                                            <p:graphicEl>
                                              <a:dgm id="{B0AF618B-2810-4551-8209-4704A1A3C5BE}"/>
                                            </p:graphicEl>
                                          </p:spTgt>
                                        </p:tgtEl>
                                        <p:attrNameLst>
                                          <p:attrName>style.visibility</p:attrName>
                                        </p:attrNameLst>
                                      </p:cBhvr>
                                      <p:to>
                                        <p:strVal val="visible"/>
                                      </p:to>
                                    </p:set>
                                    <p:anim calcmode="lin" valueType="num">
                                      <p:cBhvr additive="base">
                                        <p:cTn id="23" dur="3000" fill="hold"/>
                                        <p:tgtEl>
                                          <p:spTgt spid="9">
                                            <p:graphicEl>
                                              <a:dgm id="{B0AF618B-2810-4551-8209-4704A1A3C5BE}"/>
                                            </p:graphic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9">
                                            <p:graphicEl>
                                              <a:dgm id="{B0AF618B-2810-4551-8209-4704A1A3C5BE}"/>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9">
                                            <p:graphicEl>
                                              <a:dgm id="{EEF94C1F-39FA-48F5-91D9-993FC094081F}"/>
                                            </p:graphicEl>
                                          </p:spTgt>
                                        </p:tgtEl>
                                        <p:attrNameLst>
                                          <p:attrName>style.visibility</p:attrName>
                                        </p:attrNameLst>
                                      </p:cBhvr>
                                      <p:to>
                                        <p:strVal val="visible"/>
                                      </p:to>
                                    </p:set>
                                    <p:anim calcmode="lin" valueType="num">
                                      <p:cBhvr additive="base">
                                        <p:cTn id="29" dur="2000" fill="hold"/>
                                        <p:tgtEl>
                                          <p:spTgt spid="9">
                                            <p:graphicEl>
                                              <a:dgm id="{EEF94C1F-39FA-48F5-91D9-993FC094081F}"/>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9">
                                            <p:graphicEl>
                                              <a:dgm id="{EEF94C1F-39FA-48F5-91D9-993FC094081F}"/>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7" presetClass="entr" presetSubtype="2" fill="hold" grpId="0" nodeType="afterEffect">
                                  <p:stCondLst>
                                    <p:cond delay="0"/>
                                  </p:stCondLst>
                                  <p:childTnLst>
                                    <p:set>
                                      <p:cBhvr>
                                        <p:cTn id="33" dur="1" fill="hold">
                                          <p:stCondLst>
                                            <p:cond delay="0"/>
                                          </p:stCondLst>
                                        </p:cTn>
                                        <p:tgtEl>
                                          <p:spTgt spid="9">
                                            <p:graphicEl>
                                              <a:dgm id="{3D0CCBCE-B2D2-4717-96C6-C3FB67F0878C}"/>
                                            </p:graphicEl>
                                          </p:spTgt>
                                        </p:tgtEl>
                                        <p:attrNameLst>
                                          <p:attrName>style.visibility</p:attrName>
                                        </p:attrNameLst>
                                      </p:cBhvr>
                                      <p:to>
                                        <p:strVal val="visible"/>
                                      </p:to>
                                    </p:set>
                                    <p:anim calcmode="lin" valueType="num">
                                      <p:cBhvr additive="base">
                                        <p:cTn id="34" dur="3000" fill="hold"/>
                                        <p:tgtEl>
                                          <p:spTgt spid="9">
                                            <p:graphicEl>
                                              <a:dgm id="{3D0CCBCE-B2D2-4717-96C6-C3FB67F0878C}"/>
                                            </p:graphicEl>
                                          </p:spTgt>
                                        </p:tgtEl>
                                        <p:attrNameLst>
                                          <p:attrName>ppt_x</p:attrName>
                                        </p:attrNameLst>
                                      </p:cBhvr>
                                      <p:tavLst>
                                        <p:tav tm="0">
                                          <p:val>
                                            <p:strVal val="1+#ppt_w/2"/>
                                          </p:val>
                                        </p:tav>
                                        <p:tav tm="100000">
                                          <p:val>
                                            <p:strVal val="#ppt_x"/>
                                          </p:val>
                                        </p:tav>
                                      </p:tavLst>
                                    </p:anim>
                                    <p:anim calcmode="lin" valueType="num">
                                      <p:cBhvr additive="base">
                                        <p:cTn id="35" dur="3000" fill="hold"/>
                                        <p:tgtEl>
                                          <p:spTgt spid="9">
                                            <p:graphicEl>
                                              <a:dgm id="{3D0CCBCE-B2D2-4717-96C6-C3FB67F0878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D8C346-6C41-3455-5065-ED9FBBC330B6}"/>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6</a:t>
            </a:r>
            <a:endParaRPr lang="es-ES_tradnl" sz="2400" dirty="0"/>
          </a:p>
        </p:txBody>
      </p:sp>
      <p:sp>
        <p:nvSpPr>
          <p:cNvPr id="10244" name="AutoShape 4">
            <a:extLst>
              <a:ext uri="{FF2B5EF4-FFF2-40B4-BE49-F238E27FC236}">
                <a16:creationId xmlns:a16="http://schemas.microsoft.com/office/drawing/2014/main" id="{F1B5337C-8BF8-FEA0-1338-EDACDA0BB8A4}"/>
              </a:ext>
            </a:extLst>
          </p:cNvPr>
          <p:cNvSpPr>
            <a:spLocks noChangeArrowheads="1"/>
          </p:cNvSpPr>
          <p:nvPr/>
        </p:nvSpPr>
        <p:spPr bwMode="auto">
          <a:xfrm>
            <a:off x="228600" y="1989138"/>
            <a:ext cx="457200" cy="762000"/>
          </a:xfrm>
          <a:prstGeom prst="curvedRightArrow">
            <a:avLst>
              <a:gd name="adj1" fmla="val 33333"/>
              <a:gd name="adj2" fmla="val 66667"/>
              <a:gd name="adj3" fmla="val 33333"/>
            </a:avLst>
          </a:prstGeom>
          <a:solidFill>
            <a:srgbClr val="CC0000"/>
          </a:solidFill>
          <a:ln w="38100">
            <a:solidFill>
              <a:srgbClr val="CC66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0247" name="Text Box 7">
            <a:extLst>
              <a:ext uri="{FF2B5EF4-FFF2-40B4-BE49-F238E27FC236}">
                <a16:creationId xmlns:a16="http://schemas.microsoft.com/office/drawing/2014/main" id="{86BC7375-C7E4-6429-082E-67A3FBEA40D8}"/>
              </a:ext>
            </a:extLst>
          </p:cNvPr>
          <p:cNvSpPr txBox="1">
            <a:spLocks noChangeArrowheads="1"/>
          </p:cNvSpPr>
          <p:nvPr/>
        </p:nvSpPr>
        <p:spPr bwMode="auto">
          <a:xfrm>
            <a:off x="251520" y="4298320"/>
            <a:ext cx="8712968" cy="193899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dirty="0">
                <a:solidFill>
                  <a:schemeClr val="tx1">
                    <a:lumMod val="95000"/>
                    <a:lumOff val="5000"/>
                  </a:schemeClr>
                </a:solidFill>
              </a:rPr>
              <a:t>Una definizione descrittiva, e più vicina alla scienza morale, potrebbe essere formulata nei seguenti termini: </a:t>
            </a:r>
          </a:p>
          <a:p>
            <a:pPr algn="ctr">
              <a:defRPr/>
            </a:pPr>
            <a:r>
              <a:rPr lang="it-IT" b="1" i="1" dirty="0">
                <a:solidFill>
                  <a:srgbClr val="FF0000"/>
                </a:solidFill>
              </a:rPr>
              <a:t>Libertà è la capacità interiore della persona, mediante la quale la volontà può scegliere tra volere o non volere, decidersi per diverse possibilità o invece per il loro contrario</a:t>
            </a:r>
            <a:r>
              <a:rPr lang="it-IT" b="1" dirty="0">
                <a:solidFill>
                  <a:srgbClr val="FF0000"/>
                </a:solidFill>
              </a:rPr>
              <a:t>. </a:t>
            </a:r>
          </a:p>
        </p:txBody>
      </p:sp>
      <p:sp>
        <p:nvSpPr>
          <p:cNvPr id="9223" name="Text Box 8">
            <a:extLst>
              <a:ext uri="{FF2B5EF4-FFF2-40B4-BE49-F238E27FC236}">
                <a16:creationId xmlns:a16="http://schemas.microsoft.com/office/drawing/2014/main" id="{46A778EA-3056-76D9-20E7-79EC274AA22A}"/>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45</a:t>
            </a:r>
          </a:p>
        </p:txBody>
      </p:sp>
      <p:sp>
        <p:nvSpPr>
          <p:cNvPr id="9" name="CasellaDiTesto 8">
            <a:extLst>
              <a:ext uri="{FF2B5EF4-FFF2-40B4-BE49-F238E27FC236}">
                <a16:creationId xmlns:a16="http://schemas.microsoft.com/office/drawing/2014/main" id="{5F8065CA-4730-F8C0-B9D4-3A0A52CE2DA4}"/>
              </a:ext>
            </a:extLst>
          </p:cNvPr>
          <p:cNvSpPr txBox="1"/>
          <p:nvPr/>
        </p:nvSpPr>
        <p:spPr>
          <a:xfrm>
            <a:off x="1043608" y="1052736"/>
            <a:ext cx="7128792" cy="1015663"/>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sz="2000" dirty="0">
                <a:solidFill>
                  <a:schemeClr val="accent6">
                    <a:lumMod val="50000"/>
                  </a:schemeClr>
                </a:solidFill>
              </a:rPr>
              <a:t>Questa capacità è ciò che si può intendere come «libertà». Se cercassimo di definirla sinteticamente, potremmo dire che : </a:t>
            </a:r>
          </a:p>
          <a:p>
            <a:pPr algn="ctr">
              <a:defRPr/>
            </a:pPr>
            <a:r>
              <a:rPr lang="it-IT" sz="2000" b="1" i="1" cap="small" dirty="0">
                <a:solidFill>
                  <a:srgbClr val="CC0000"/>
                </a:solidFill>
              </a:rPr>
              <a:t>la libertà è la capacità che l’uomo ha di autodeterminarsi</a:t>
            </a:r>
            <a:endParaRPr lang="it-IT" sz="2000" b="1" cap="small" dirty="0">
              <a:solidFill>
                <a:srgbClr val="CC0000"/>
              </a:solidFill>
            </a:endParaRPr>
          </a:p>
        </p:txBody>
      </p:sp>
      <p:sp>
        <p:nvSpPr>
          <p:cNvPr id="10" name="CasellaDiTesto 9">
            <a:extLst>
              <a:ext uri="{FF2B5EF4-FFF2-40B4-BE49-F238E27FC236}">
                <a16:creationId xmlns:a16="http://schemas.microsoft.com/office/drawing/2014/main" id="{1A833475-19FF-705D-BDC3-3C931AA55D89}"/>
              </a:ext>
            </a:extLst>
          </p:cNvPr>
          <p:cNvSpPr txBox="1"/>
          <p:nvPr/>
        </p:nvSpPr>
        <p:spPr>
          <a:xfrm>
            <a:off x="827088" y="2276475"/>
            <a:ext cx="8066087" cy="147796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it-IT" sz="1800" b="1" dirty="0"/>
              <a:t>Questa definizione porta a concludere che </a:t>
            </a:r>
            <a:r>
              <a:rPr lang="it-IT" sz="1800" b="1" dirty="0">
                <a:solidFill>
                  <a:srgbClr val="FFFF00"/>
                </a:solidFill>
              </a:rPr>
              <a:t>l’essenza della libertà non sta</a:t>
            </a:r>
            <a:r>
              <a:rPr lang="it-IT" sz="1800" b="1" dirty="0"/>
              <a:t>, propriamente, </a:t>
            </a:r>
            <a:r>
              <a:rPr lang="it-IT" sz="1800" b="1" dirty="0">
                <a:solidFill>
                  <a:srgbClr val="FFFF00"/>
                </a:solidFill>
              </a:rPr>
              <a:t>nella possibilità di scegliere</a:t>
            </a:r>
            <a:r>
              <a:rPr lang="it-IT" sz="1800" b="1" dirty="0"/>
              <a:t>, perché la «scelta» come tale segue la «autodeterminazione», altrimenti, una volta che il soggetto ha scelto, non potrebbe esercitarla di nuovo.  </a:t>
            </a:r>
            <a:r>
              <a:rPr lang="it-IT" sz="1800" b="1" dirty="0">
                <a:solidFill>
                  <a:srgbClr val="FFFF00"/>
                </a:solidFill>
              </a:rPr>
              <a:t>Fare un’altra scelta equivale a autodeterminarsi di nuovo.</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1000" fill="hold"/>
                                        <p:tgtEl>
                                          <p:spTgt spid="10244"/>
                                        </p:tgtEl>
                                        <p:attrNameLst>
                                          <p:attrName>ppt_x</p:attrName>
                                        </p:attrNameLst>
                                      </p:cBhvr>
                                      <p:tavLst>
                                        <p:tav tm="0">
                                          <p:val>
                                            <p:strVal val="0-#ppt_w/2"/>
                                          </p:val>
                                        </p:tav>
                                        <p:tav tm="100000">
                                          <p:val>
                                            <p:strVal val="#ppt_x"/>
                                          </p:val>
                                        </p:tav>
                                      </p:tavLst>
                                    </p:anim>
                                    <p:anim calcmode="lin" valueType="num">
                                      <p:cBhvr additive="base">
                                        <p:cTn id="8" dur="1000" fill="hold"/>
                                        <p:tgtEl>
                                          <p:spTgt spid="1024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1"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8)">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 calcmode="lin" valueType="num">
                                      <p:cBhvr>
                                        <p:cTn id="17" dur="1000" fill="hold"/>
                                        <p:tgtEl>
                                          <p:spTgt spid="10247"/>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10247"/>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10247"/>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9F8330-8E54-2C41-9584-6E3DAC16F9D0}"/>
              </a:ext>
            </a:extLst>
          </p:cNvPr>
          <p:cNvSpPr>
            <a:spLocks noGrp="1" noChangeArrowheads="1"/>
          </p:cNvSpPr>
          <p:nvPr>
            <p:ph type="title"/>
          </p:nvPr>
        </p:nvSpPr>
        <p:spPr/>
        <p:txBody>
          <a:bodyPr>
            <a:normAutofit fontScale="90000"/>
          </a:bodyPr>
          <a:lstStyle/>
          <a:p>
            <a:r>
              <a:rPr lang="it-IT" altLang="it-IT" sz="4000"/>
              <a:t>Il “luogo” della rivelazione e la sua trasmissione: Scrittura e Tradizione </a:t>
            </a:r>
          </a:p>
        </p:txBody>
      </p:sp>
      <p:sp>
        <p:nvSpPr>
          <p:cNvPr id="8195" name="Rectangle 3">
            <a:extLst>
              <a:ext uri="{FF2B5EF4-FFF2-40B4-BE49-F238E27FC236}">
                <a16:creationId xmlns:a16="http://schemas.microsoft.com/office/drawing/2014/main" id="{9FDB149E-67EE-29E7-9379-8BBF6C4A980A}"/>
              </a:ext>
            </a:extLst>
          </p:cNvPr>
          <p:cNvSpPr>
            <a:spLocks noGrp="1" noChangeArrowheads="1"/>
          </p:cNvSpPr>
          <p:nvPr>
            <p:ph idx="1"/>
          </p:nvPr>
        </p:nvSpPr>
        <p:spPr/>
        <p:txBody>
          <a:bodyPr>
            <a:normAutofit fontScale="92500" lnSpcReduction="10000"/>
          </a:bodyPr>
          <a:lstStyle/>
          <a:p>
            <a:pPr>
              <a:lnSpc>
                <a:spcPct val="80000"/>
              </a:lnSpc>
            </a:pPr>
            <a:r>
              <a:rPr lang="it-IT" altLang="it-IT" sz="2400"/>
              <a:t>Una premessa: sin dall’inizio, la Chiesa e i teologi si sono riferiti costantemente alla Scrittura, cercando in essa elementi per difendere o approfondire la fede</a:t>
            </a:r>
          </a:p>
          <a:p>
            <a:pPr>
              <a:lnSpc>
                <a:spcPct val="80000"/>
              </a:lnSpc>
            </a:pPr>
            <a:r>
              <a:rPr lang="it-IT" altLang="it-IT" sz="2400"/>
              <a:t>Però la Chiesa ha vissuto per diversi decenni senza avere la Scrittura come punto di riferimento normativo, poiché quello che contava era l’autorità degli apostoli, testimoni oculari della storia di Gesù di Nazaret</a:t>
            </a:r>
          </a:p>
          <a:p>
            <a:pPr>
              <a:lnSpc>
                <a:spcPct val="80000"/>
              </a:lnSpc>
            </a:pPr>
            <a:r>
              <a:rPr lang="it-IT" altLang="it-IT" sz="2400"/>
              <a:t>finché gli apostoli erano vivi non c’era nemmeno l’esigenza di mettere per iscritto quanto riguardava Gesù</a:t>
            </a:r>
          </a:p>
          <a:p>
            <a:pPr>
              <a:lnSpc>
                <a:spcPct val="80000"/>
              </a:lnSpc>
            </a:pPr>
            <a:r>
              <a:rPr lang="it-IT" altLang="it-IT" sz="2400"/>
              <a:t> gli apostoli rappresentavano una garanzia certa della verità della predicazione, in quanto erano i </a:t>
            </a:r>
            <a:r>
              <a:rPr lang="it-IT" altLang="it-IT" sz="2400" b="1"/>
              <a:t>testimoni oculari</a:t>
            </a:r>
            <a:r>
              <a:rPr lang="it-IT" altLang="it-IT" sz="2400"/>
              <a:t> dei fatti relativi a Gesù</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CA7EA4E-B051-9D70-07CE-B6767085D41B}"/>
              </a:ext>
            </a:extLst>
          </p:cNvPr>
          <p:cNvSpPr>
            <a:spLocks noGrp="1" noChangeArrowheads="1"/>
          </p:cNvSpPr>
          <p:nvPr>
            <p:ph type="title"/>
          </p:nvPr>
        </p:nvSpPr>
        <p:spPr>
          <a:xfrm>
            <a:off x="0" y="0"/>
            <a:ext cx="9144000" cy="8382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7</a:t>
            </a:r>
            <a:endParaRPr lang="es-ES_tradnl" sz="2400" dirty="0"/>
          </a:p>
        </p:txBody>
      </p:sp>
      <p:sp>
        <p:nvSpPr>
          <p:cNvPr id="4101" name="Text Box 5">
            <a:extLst>
              <a:ext uri="{FF2B5EF4-FFF2-40B4-BE49-F238E27FC236}">
                <a16:creationId xmlns:a16="http://schemas.microsoft.com/office/drawing/2014/main" id="{10579652-9E9F-6005-220A-AF373A7A31FB}"/>
              </a:ext>
            </a:extLst>
          </p:cNvPr>
          <p:cNvSpPr txBox="1">
            <a:spLocks noChangeArrowheads="1"/>
          </p:cNvSpPr>
          <p:nvPr/>
        </p:nvSpPr>
        <p:spPr bwMode="auto">
          <a:xfrm>
            <a:off x="323850" y="2276475"/>
            <a:ext cx="8443913" cy="1939925"/>
          </a:xfrm>
          <a:prstGeom prst="rect">
            <a:avLst/>
          </a:prstGeom>
          <a:noFill/>
          <a:ln w="76200">
            <a:solidFill>
              <a:srgbClr val="CC0000"/>
            </a:solidFill>
            <a:miter lim="800000"/>
            <a:headEnd/>
            <a:tailEnd/>
          </a:ln>
        </p:spPr>
        <p:txBody>
          <a:bodyPr>
            <a:spAutoFit/>
          </a:bodyPr>
          <a:lstStyle/>
          <a:p>
            <a:pPr marL="457200" indent="-457200">
              <a:defRPr/>
            </a:pPr>
            <a:r>
              <a:rPr lang="es-ES_tradnl" dirty="0">
                <a:latin typeface="Times New Roman" charset="0"/>
              </a:rPr>
              <a:t>1. </a:t>
            </a:r>
            <a:r>
              <a:rPr lang="es-ES_tradnl" b="1" dirty="0">
                <a:solidFill>
                  <a:schemeClr val="accent2"/>
                </a:solidFill>
                <a:latin typeface="Times New Roman" charset="0"/>
              </a:rPr>
              <a:t>Libertà</a:t>
            </a:r>
            <a:r>
              <a:rPr lang="es-ES_tradnl" dirty="0">
                <a:latin typeface="Times New Roman" charset="0"/>
              </a:rPr>
              <a:t> </a:t>
            </a:r>
            <a:r>
              <a:rPr lang="es-ES_tradnl" b="1" dirty="0">
                <a:solidFill>
                  <a:schemeClr val="accent2"/>
                </a:solidFill>
                <a:latin typeface="Times New Roman" charset="0"/>
              </a:rPr>
              <a:t>di necessità</a:t>
            </a:r>
            <a:r>
              <a:rPr lang="es-ES_tradnl" dirty="0">
                <a:latin typeface="Times New Roman" charset="0"/>
              </a:rPr>
              <a:t>: è la possibilità di </a:t>
            </a:r>
            <a:r>
              <a:rPr lang="es-ES_tradnl" b="1" dirty="0">
                <a:solidFill>
                  <a:srgbClr val="008000"/>
                </a:solidFill>
                <a:latin typeface="Times New Roman" charset="0"/>
              </a:rPr>
              <a:t>agire o non agire</a:t>
            </a:r>
            <a:r>
              <a:rPr lang="es-ES_tradnl" dirty="0">
                <a:latin typeface="Times New Roman" charset="0"/>
              </a:rPr>
              <a:t>.</a:t>
            </a:r>
          </a:p>
          <a:p>
            <a:pPr>
              <a:defRPr/>
            </a:pPr>
            <a:r>
              <a:rPr lang="es-ES_tradnl" dirty="0">
                <a:latin typeface="Times New Roman" charset="0"/>
              </a:rPr>
              <a:t>2. </a:t>
            </a:r>
            <a:r>
              <a:rPr lang="es-ES_tradnl" b="1" dirty="0">
                <a:solidFill>
                  <a:schemeClr val="accent2"/>
                </a:solidFill>
                <a:latin typeface="Times New Roman" charset="0"/>
              </a:rPr>
              <a:t>Libertà</a:t>
            </a:r>
            <a:r>
              <a:rPr lang="es-ES_tradnl" dirty="0">
                <a:latin typeface="Times New Roman" charset="0"/>
              </a:rPr>
              <a:t> </a:t>
            </a:r>
            <a:r>
              <a:rPr lang="es-ES_tradnl" b="1" dirty="0">
                <a:solidFill>
                  <a:schemeClr val="accent2"/>
                </a:solidFill>
                <a:latin typeface="Times New Roman" charset="0"/>
              </a:rPr>
              <a:t>di specificità</a:t>
            </a:r>
            <a:r>
              <a:rPr lang="es-ES_tradnl" dirty="0">
                <a:latin typeface="Times New Roman" charset="0"/>
              </a:rPr>
              <a:t>: è la capacità di decidere </a:t>
            </a:r>
            <a:r>
              <a:rPr lang="es-ES_tradnl" b="1" dirty="0">
                <a:solidFill>
                  <a:srgbClr val="008000"/>
                </a:solidFill>
                <a:latin typeface="Times New Roman" charset="0"/>
              </a:rPr>
              <a:t>fra diverse possibilità</a:t>
            </a:r>
            <a:r>
              <a:rPr lang="es-ES_tradnl" dirty="0">
                <a:latin typeface="Times New Roman" charset="0"/>
              </a:rPr>
              <a:t>.</a:t>
            </a:r>
          </a:p>
          <a:p>
            <a:pPr>
              <a:defRPr/>
            </a:pPr>
            <a:r>
              <a:rPr lang="es-ES_tradnl" dirty="0">
                <a:latin typeface="Times New Roman" charset="0"/>
              </a:rPr>
              <a:t>3. </a:t>
            </a:r>
            <a:r>
              <a:rPr lang="es-ES_tradnl" b="1" dirty="0">
                <a:solidFill>
                  <a:schemeClr val="accent2"/>
                </a:solidFill>
                <a:latin typeface="Times New Roman" charset="0"/>
              </a:rPr>
              <a:t>Libertà</a:t>
            </a:r>
            <a:r>
              <a:rPr lang="es-ES_tradnl" dirty="0">
                <a:latin typeface="Times New Roman" charset="0"/>
              </a:rPr>
              <a:t> </a:t>
            </a:r>
            <a:r>
              <a:rPr lang="es-ES_tradnl" b="1" dirty="0">
                <a:solidFill>
                  <a:schemeClr val="accent2"/>
                </a:solidFill>
                <a:latin typeface="Times New Roman" charset="0"/>
              </a:rPr>
              <a:t>di contraddizione</a:t>
            </a:r>
            <a:r>
              <a:rPr lang="es-ES_tradnl" dirty="0">
                <a:latin typeface="Times New Roman" charset="0"/>
              </a:rPr>
              <a:t>: è quella che decide </a:t>
            </a:r>
            <a:r>
              <a:rPr lang="es-ES_tradnl" b="1" dirty="0">
                <a:solidFill>
                  <a:srgbClr val="008000"/>
                </a:solidFill>
                <a:latin typeface="Times New Roman" charset="0"/>
              </a:rPr>
              <a:t>fra due cose opposte</a:t>
            </a:r>
            <a:r>
              <a:rPr lang="es-ES_tradnl" dirty="0">
                <a:latin typeface="Times New Roman" charset="0"/>
              </a:rPr>
              <a:t>.</a:t>
            </a:r>
          </a:p>
        </p:txBody>
      </p:sp>
      <p:sp>
        <p:nvSpPr>
          <p:cNvPr id="10244" name="Text Box 6">
            <a:extLst>
              <a:ext uri="{FF2B5EF4-FFF2-40B4-BE49-F238E27FC236}">
                <a16:creationId xmlns:a16="http://schemas.microsoft.com/office/drawing/2014/main" id="{AF8EA6BD-0197-8F74-30D8-D0110F1F68B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46</a:t>
            </a:r>
          </a:p>
        </p:txBody>
      </p:sp>
      <p:sp>
        <p:nvSpPr>
          <p:cNvPr id="7" name="Fumetto 2 6">
            <a:extLst>
              <a:ext uri="{FF2B5EF4-FFF2-40B4-BE49-F238E27FC236}">
                <a16:creationId xmlns:a16="http://schemas.microsoft.com/office/drawing/2014/main" id="{E24D373A-22F9-13F6-836C-20F3A15D9643}"/>
              </a:ext>
            </a:extLst>
          </p:cNvPr>
          <p:cNvSpPr/>
          <p:nvPr/>
        </p:nvSpPr>
        <p:spPr bwMode="auto">
          <a:xfrm>
            <a:off x="395288" y="981075"/>
            <a:ext cx="7921625" cy="612775"/>
          </a:xfrm>
          <a:prstGeom prst="wedgeRoundRectCallout">
            <a:avLst>
              <a:gd name="adj1" fmla="val -20833"/>
              <a:gd name="adj2" fmla="val 142696"/>
              <a:gd name="adj3" fmla="val 16667"/>
            </a:avLst>
          </a:prstGeom>
          <a:solidFill>
            <a:srgbClr val="FF0000">
              <a:alpha val="93000"/>
            </a:srgbClr>
          </a:solidFill>
          <a:ln w="9525" cap="flat" cmpd="sng" algn="ctr">
            <a:solidFill>
              <a:schemeClr val="tx1"/>
            </a:solidFill>
            <a:prstDash val="solid"/>
            <a:round/>
            <a:headEnd type="none" w="med" len="med"/>
            <a:tailEnd type="none" w="med" len="med"/>
          </a:ln>
          <a:effectLst/>
        </p:spPr>
        <p:txBody>
          <a:bodyPr/>
          <a:lstStyle/>
          <a:p>
            <a:pPr algn="ctr">
              <a:defRPr/>
            </a:pPr>
            <a:r>
              <a:rPr lang="it-IT" b="1" dirty="0">
                <a:ln w="11430"/>
                <a:solidFill>
                  <a:srgbClr val="FFC000"/>
                </a:solidFill>
                <a:effectLst>
                  <a:outerShdw blurRad="50800" dist="39000" dir="5460000" algn="tl">
                    <a:srgbClr val="000000">
                      <a:alpha val="38000"/>
                    </a:srgbClr>
                  </a:outerShdw>
                </a:effectLst>
                <a:latin typeface="Times New Roman" charset="0"/>
              </a:rPr>
              <a:t>Gli autori classici distinguono tre tipi di libertà</a:t>
            </a:r>
          </a:p>
        </p:txBody>
      </p:sp>
      <p:sp>
        <p:nvSpPr>
          <p:cNvPr id="9" name="CasellaDiTesto 8">
            <a:extLst>
              <a:ext uri="{FF2B5EF4-FFF2-40B4-BE49-F238E27FC236}">
                <a16:creationId xmlns:a16="http://schemas.microsoft.com/office/drawing/2014/main" id="{E3F23ED7-D49C-253C-25E4-3B99A3009199}"/>
              </a:ext>
            </a:extLst>
          </p:cNvPr>
          <p:cNvSpPr txBox="1"/>
          <p:nvPr/>
        </p:nvSpPr>
        <p:spPr>
          <a:xfrm>
            <a:off x="323850" y="4652963"/>
            <a:ext cx="8496300" cy="1631950"/>
          </a:xfrm>
          <a:prstGeom prst="rect">
            <a:avLst/>
          </a:prstGeom>
          <a:noFill/>
          <a:ln w="28575">
            <a:solidFill>
              <a:srgbClr val="FF0000"/>
            </a:solidFill>
          </a:ln>
          <a:effectLst>
            <a:outerShdw blurRad="50800" dist="38100" dir="2700000" algn="tl" rotWithShape="0">
              <a:prstClr val="black">
                <a:alpha val="40000"/>
              </a:prstClr>
            </a:outerShdw>
          </a:effectLst>
        </p:spPr>
        <p:txBody>
          <a:bodyPr>
            <a:spAutoFit/>
          </a:bodyPr>
          <a:lstStyle/>
          <a:p>
            <a:pPr algn="just">
              <a:defRPr/>
            </a:pPr>
            <a:r>
              <a:rPr lang="it-IT" sz="2000" dirty="0">
                <a:latin typeface="Times New Roman" charset="0"/>
              </a:rPr>
              <a:t>«La libertà è il potere, radicato nella ragione e nella volontà, di </a:t>
            </a:r>
            <a:r>
              <a:rPr lang="it-IT" sz="2000" b="1" dirty="0">
                <a:solidFill>
                  <a:srgbClr val="008000"/>
                </a:solidFill>
                <a:latin typeface="Times New Roman" charset="0"/>
              </a:rPr>
              <a:t>agire o di non agire</a:t>
            </a:r>
            <a:r>
              <a:rPr lang="it-IT" sz="2000" dirty="0">
                <a:latin typeface="Times New Roman" charset="0"/>
              </a:rPr>
              <a:t>, di </a:t>
            </a:r>
            <a:r>
              <a:rPr lang="it-IT" sz="2000" b="1" dirty="0">
                <a:solidFill>
                  <a:srgbClr val="008000"/>
                </a:solidFill>
                <a:latin typeface="Times New Roman" charset="0"/>
              </a:rPr>
              <a:t>fare questo o quello</a:t>
            </a:r>
            <a:r>
              <a:rPr lang="it-IT" sz="2000" dirty="0">
                <a:latin typeface="Times New Roman" charset="0"/>
              </a:rPr>
              <a:t>, di </a:t>
            </a:r>
            <a:r>
              <a:rPr lang="it-IT" sz="2000" b="1" dirty="0">
                <a:solidFill>
                  <a:srgbClr val="008000"/>
                </a:solidFill>
                <a:latin typeface="Times New Roman" charset="0"/>
              </a:rPr>
              <a:t>porre</a:t>
            </a:r>
            <a:r>
              <a:rPr lang="it-IT" sz="2000" dirty="0">
                <a:latin typeface="Times New Roman" charset="0"/>
              </a:rPr>
              <a:t> così </a:t>
            </a:r>
            <a:r>
              <a:rPr lang="it-IT" sz="2000" b="1" dirty="0">
                <a:solidFill>
                  <a:srgbClr val="008000"/>
                </a:solidFill>
                <a:latin typeface="Times New Roman" charset="0"/>
              </a:rPr>
              <a:t>da sé stessi azioni deliberate</a:t>
            </a:r>
            <a:r>
              <a:rPr lang="it-IT" sz="2000" dirty="0">
                <a:latin typeface="Times New Roman" charset="0"/>
              </a:rPr>
              <a:t>. Grazie al libero arbitrio ciascuno dispone di sé. La libertà è nell’uomo una forza di crescita e di maturazione nella verità e nella bontà. La libertà raggiunge la sua perfezione quando è ordinata a Dio, nostra beatitudine» (</a:t>
            </a:r>
            <a:r>
              <a:rPr lang="it-IT" sz="2000" b="1" dirty="0">
                <a:latin typeface="Times New Roman" charset="0"/>
              </a:rPr>
              <a:t>CCC, 1731</a:t>
            </a:r>
            <a:r>
              <a:rPr lang="it-IT" sz="2000" dirty="0">
                <a:latin typeface="Times New Roman"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4101">
                                            <p:bg/>
                                          </p:spTgt>
                                        </p:tgtEl>
                                        <p:attrNameLst>
                                          <p:attrName>style.visibility</p:attrName>
                                        </p:attrNameLst>
                                      </p:cBhvr>
                                      <p:to>
                                        <p:strVal val="visible"/>
                                      </p:to>
                                    </p:set>
                                    <p:animEffect transition="in" filter="circle(out)">
                                      <p:cBhvr>
                                        <p:cTn id="7" dur="2000"/>
                                        <p:tgtEl>
                                          <p:spTgt spid="410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Effect transition="in" filter="strips(downRight)">
                                      <p:cBhvr>
                                        <p:cTn id="12" dur="1000"/>
                                        <p:tgtEl>
                                          <p:spTgt spid="41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101">
                                            <p:txEl>
                                              <p:pRg st="1" end="1"/>
                                            </p:txEl>
                                          </p:spTgt>
                                        </p:tgtEl>
                                        <p:attrNameLst>
                                          <p:attrName>style.visibility</p:attrName>
                                        </p:attrNameLst>
                                      </p:cBhvr>
                                      <p:to>
                                        <p:strVal val="visible"/>
                                      </p:to>
                                    </p:set>
                                    <p:animEffect transition="in" filter="strips(downRight)">
                                      <p:cBhvr>
                                        <p:cTn id="17" dur="1000"/>
                                        <p:tgtEl>
                                          <p:spTgt spid="41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101">
                                            <p:txEl>
                                              <p:pRg st="2" end="2"/>
                                            </p:txEl>
                                          </p:spTgt>
                                        </p:tgtEl>
                                        <p:attrNameLst>
                                          <p:attrName>style.visibility</p:attrName>
                                        </p:attrNameLst>
                                      </p:cBhvr>
                                      <p:to>
                                        <p:strVal val="visible"/>
                                      </p:to>
                                    </p:set>
                                    <p:animEffect transition="in" filter="strips(downRight)">
                                      <p:cBhvr>
                                        <p:cTn id="22" dur="1000"/>
                                        <p:tgtEl>
                                          <p:spTgt spid="410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nimBg="1" autoUpdateAnimBg="0"/>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01B003D-FAE8-783B-FDE9-7B08AD7FE524}"/>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8</a:t>
            </a:r>
            <a:endParaRPr lang="es-ES_tradnl" sz="2400" dirty="0"/>
          </a:p>
        </p:txBody>
      </p:sp>
      <p:sp>
        <p:nvSpPr>
          <p:cNvPr id="5123" name="Text Box 3">
            <a:extLst>
              <a:ext uri="{FF2B5EF4-FFF2-40B4-BE49-F238E27FC236}">
                <a16:creationId xmlns:a16="http://schemas.microsoft.com/office/drawing/2014/main" id="{6CE0B7EA-C85D-86F2-1D5B-DB7C7A37B9EE}"/>
              </a:ext>
            </a:extLst>
          </p:cNvPr>
          <p:cNvSpPr txBox="1">
            <a:spLocks noChangeArrowheads="1"/>
          </p:cNvSpPr>
          <p:nvPr/>
        </p:nvSpPr>
        <p:spPr bwMode="auto">
          <a:xfrm>
            <a:off x="304800" y="2058988"/>
            <a:ext cx="8588375" cy="3170237"/>
          </a:xfrm>
          <a:prstGeom prst="rect">
            <a:avLst/>
          </a:prstGeom>
          <a:noFill/>
          <a:ln w="57150" cmpd="thickThin">
            <a:solidFill>
              <a:srgbClr val="CC0000"/>
            </a:solidFill>
            <a:miter lim="800000"/>
            <a:headEnd/>
            <a:tailEnd/>
          </a:ln>
        </p:spPr>
        <p:txBody>
          <a:bodyPr>
            <a:spAutoFit/>
          </a:bodyPr>
          <a:lstStyle/>
          <a:p>
            <a:pPr>
              <a:defRPr/>
            </a:pPr>
            <a:r>
              <a:rPr lang="es-ES_tradnl" sz="2000" dirty="0">
                <a:latin typeface="Times New Roman" charset="0"/>
              </a:rPr>
              <a:t>Le origini dei </a:t>
            </a:r>
            <a:r>
              <a:rPr lang="es-ES_tradnl" sz="2000" b="1" dirty="0">
                <a:solidFill>
                  <a:schemeClr val="accent2"/>
                </a:solidFill>
                <a:latin typeface="Times New Roman" charset="0"/>
              </a:rPr>
              <a:t>limiti della libertà</a:t>
            </a:r>
            <a:r>
              <a:rPr lang="es-ES_tradnl" sz="2000" dirty="0">
                <a:latin typeface="Times New Roman" charset="0"/>
              </a:rPr>
              <a:t> possono essere varie:</a:t>
            </a:r>
          </a:p>
          <a:p>
            <a:pPr marL="355600" indent="-355600">
              <a:buFontTx/>
              <a:buBlip>
                <a:blip r:embed="rId3"/>
              </a:buBlip>
              <a:defRPr/>
            </a:pPr>
            <a:r>
              <a:rPr lang="es-ES_tradnl" sz="2000" dirty="0">
                <a:latin typeface="Times New Roman" charset="0"/>
              </a:rPr>
              <a:t>per la</a:t>
            </a:r>
            <a:r>
              <a:rPr lang="es-ES_tradnl" sz="2000" b="1" dirty="0">
                <a:solidFill>
                  <a:srgbClr val="008000"/>
                </a:solidFill>
                <a:latin typeface="Times New Roman" charset="0"/>
              </a:rPr>
              <a:t> natura</a:t>
            </a:r>
            <a:r>
              <a:rPr lang="es-ES_tradnl" sz="2000" dirty="0">
                <a:latin typeface="Times New Roman" charset="0"/>
              </a:rPr>
              <a:t> del proprio essere (l’uomo non può volare)</a:t>
            </a:r>
          </a:p>
          <a:p>
            <a:pPr marL="355600" indent="-355600">
              <a:buFontTx/>
              <a:buBlip>
                <a:blip r:embed="rId3"/>
              </a:buBlip>
              <a:defRPr/>
            </a:pPr>
            <a:r>
              <a:rPr lang="es-ES_tradnl" sz="2000" dirty="0">
                <a:latin typeface="Times New Roman" charset="0"/>
              </a:rPr>
              <a:t>per le </a:t>
            </a:r>
            <a:r>
              <a:rPr lang="es-ES_tradnl" sz="2000" b="1" dirty="0">
                <a:solidFill>
                  <a:srgbClr val="008000"/>
                </a:solidFill>
                <a:latin typeface="Times New Roman" charset="0"/>
              </a:rPr>
              <a:t>circonstanze</a:t>
            </a:r>
            <a:r>
              <a:rPr lang="es-ES_tradnl" sz="2000" dirty="0">
                <a:latin typeface="Times New Roman" charset="0"/>
              </a:rPr>
              <a:t> che riguardano la sua stessa </a:t>
            </a:r>
            <a:r>
              <a:rPr lang="es-ES_tradnl" sz="2000" b="1" dirty="0">
                <a:solidFill>
                  <a:srgbClr val="008000"/>
                </a:solidFill>
                <a:latin typeface="Times New Roman" charset="0"/>
              </a:rPr>
              <a:t>origine</a:t>
            </a:r>
            <a:r>
              <a:rPr lang="es-ES_tradnl" sz="2000" dirty="0">
                <a:latin typeface="Times New Roman" charset="0"/>
              </a:rPr>
              <a:t> (parlare italiano o cinese dipende dal luogo di nascita)</a:t>
            </a:r>
          </a:p>
          <a:p>
            <a:pPr marL="355600" indent="-355600">
              <a:buFontTx/>
              <a:buBlip>
                <a:blip r:embed="rId3"/>
              </a:buBlip>
              <a:defRPr/>
            </a:pPr>
            <a:r>
              <a:rPr lang="es-ES_tradnl" sz="2000" dirty="0">
                <a:latin typeface="Times New Roman" charset="0"/>
              </a:rPr>
              <a:t>dalla </a:t>
            </a:r>
            <a:r>
              <a:rPr lang="es-ES_tradnl" sz="2000" b="1" dirty="0">
                <a:solidFill>
                  <a:srgbClr val="008000"/>
                </a:solidFill>
                <a:latin typeface="Times New Roman" charset="0"/>
              </a:rPr>
              <a:t>condizione </a:t>
            </a:r>
            <a:r>
              <a:rPr lang="es-ES_tradnl" sz="2000" dirty="0">
                <a:latin typeface="Times New Roman" charset="0"/>
              </a:rPr>
              <a:t>di essere uomo o donna, bambino, adolescente o anziano (non tutte le persone possono fare la stessa cose)</a:t>
            </a:r>
          </a:p>
          <a:p>
            <a:pPr marL="355600" indent="-355600">
              <a:buFontTx/>
              <a:buBlip>
                <a:blip r:embed="rId3"/>
              </a:buBlip>
              <a:defRPr/>
            </a:pPr>
            <a:r>
              <a:rPr lang="es-ES_tradnl" sz="2000" dirty="0">
                <a:latin typeface="Times New Roman" charset="0"/>
              </a:rPr>
              <a:t>per le </a:t>
            </a:r>
            <a:r>
              <a:rPr lang="es-ES_tradnl" sz="2000" b="1" dirty="0">
                <a:solidFill>
                  <a:srgbClr val="008000"/>
                </a:solidFill>
                <a:latin typeface="Times New Roman" charset="0"/>
              </a:rPr>
              <a:t>condizioni di vita</a:t>
            </a:r>
            <a:r>
              <a:rPr lang="es-ES_tradnl" sz="2000" dirty="0">
                <a:latin typeface="Times New Roman" charset="0"/>
              </a:rPr>
              <a:t> (per es.: vivere in un’isola mi impedisce di andare dove voglio)</a:t>
            </a:r>
          </a:p>
          <a:p>
            <a:pPr marL="355600" indent="-355600">
              <a:buFontTx/>
              <a:buBlip>
                <a:blip r:embed="rId3"/>
              </a:buBlip>
              <a:defRPr/>
            </a:pPr>
            <a:r>
              <a:rPr lang="es-ES_tradnl" sz="2000" dirty="0">
                <a:latin typeface="Times New Roman" charset="0"/>
              </a:rPr>
              <a:t>perché non si può invadere l’ambito nel quale si esercita la </a:t>
            </a:r>
            <a:r>
              <a:rPr lang="es-ES_tradnl" sz="2000" b="1" dirty="0">
                <a:solidFill>
                  <a:srgbClr val="008000"/>
                </a:solidFill>
                <a:latin typeface="Times New Roman" charset="0"/>
              </a:rPr>
              <a:t>libertà dell’altro</a:t>
            </a:r>
            <a:r>
              <a:rPr lang="es-ES_tradnl" sz="2000" dirty="0">
                <a:latin typeface="Times New Roman" charset="0"/>
              </a:rPr>
              <a:t>, </a:t>
            </a:r>
            <a:r>
              <a:rPr lang="it-IT" sz="2000" dirty="0">
                <a:latin typeface="Times New Roman" charset="0"/>
              </a:rPr>
              <a:t>anch’egli un essere libero</a:t>
            </a:r>
            <a:endParaRPr lang="es-ES_tradnl" sz="2000" dirty="0">
              <a:latin typeface="Times New Roman" charset="0"/>
            </a:endParaRPr>
          </a:p>
        </p:txBody>
      </p:sp>
      <p:sp>
        <p:nvSpPr>
          <p:cNvPr id="5130" name="Text Box 10">
            <a:extLst>
              <a:ext uri="{FF2B5EF4-FFF2-40B4-BE49-F238E27FC236}">
                <a16:creationId xmlns:a16="http://schemas.microsoft.com/office/drawing/2014/main" id="{FC060A34-489B-5D55-D116-9E96F1F321ED}"/>
              </a:ext>
            </a:extLst>
          </p:cNvPr>
          <p:cNvSpPr txBox="1">
            <a:spLocks noChangeArrowheads="1"/>
          </p:cNvSpPr>
          <p:nvPr/>
        </p:nvSpPr>
        <p:spPr bwMode="auto">
          <a:xfrm>
            <a:off x="323850" y="5489575"/>
            <a:ext cx="8569325" cy="1108075"/>
          </a:xfrm>
          <a:prstGeom prst="rect">
            <a:avLst/>
          </a:prstGeom>
          <a:noFill/>
          <a:ln w="5715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200"/>
              <a:t>Queste limitazioni </a:t>
            </a:r>
            <a:r>
              <a:rPr lang="es-ES_tradnl" altLang="it-IT" sz="2200" b="1">
                <a:solidFill>
                  <a:schemeClr val="accent2"/>
                </a:solidFill>
              </a:rPr>
              <a:t>condizionano l’esercizio</a:t>
            </a:r>
            <a:r>
              <a:rPr lang="es-ES_tradnl" altLang="it-IT" sz="2200"/>
              <a:t> della libertà, ma </a:t>
            </a:r>
            <a:r>
              <a:rPr lang="es-ES_tradnl" altLang="it-IT" sz="2200" b="1">
                <a:solidFill>
                  <a:schemeClr val="accent2"/>
                </a:solidFill>
              </a:rPr>
              <a:t>non ne negano l’esistenza</a:t>
            </a:r>
            <a:r>
              <a:rPr lang="es-ES_tradnl" altLang="it-IT" sz="2200"/>
              <a:t>. Inoltre le limitazioni </a:t>
            </a:r>
            <a:r>
              <a:rPr lang="es-ES_tradnl" altLang="it-IT" sz="2200" b="1">
                <a:solidFill>
                  <a:srgbClr val="008000"/>
                </a:solidFill>
              </a:rPr>
              <a:t>non sempre sono negazione di libertà</a:t>
            </a:r>
            <a:r>
              <a:rPr lang="es-ES_tradnl" altLang="it-IT" sz="2200"/>
              <a:t>, ma possono dar luogo a </a:t>
            </a:r>
            <a:r>
              <a:rPr lang="es-ES_tradnl" altLang="it-IT" sz="2200" b="1">
                <a:solidFill>
                  <a:schemeClr val="accent2"/>
                </a:solidFill>
              </a:rPr>
              <a:t>nuove possibilità </a:t>
            </a:r>
            <a:r>
              <a:rPr lang="es-ES_tradnl" altLang="it-IT" sz="2200"/>
              <a:t>di esercitarla.</a:t>
            </a:r>
          </a:p>
        </p:txBody>
      </p:sp>
      <p:sp>
        <p:nvSpPr>
          <p:cNvPr id="11269" name="Text Box 11">
            <a:extLst>
              <a:ext uri="{FF2B5EF4-FFF2-40B4-BE49-F238E27FC236}">
                <a16:creationId xmlns:a16="http://schemas.microsoft.com/office/drawing/2014/main" id="{06B804B9-BA86-1FEB-09BA-FB6BCE8EB516}"/>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47</a:t>
            </a:r>
          </a:p>
        </p:txBody>
      </p:sp>
      <p:sp>
        <p:nvSpPr>
          <p:cNvPr id="11" name="CasellaDiTesto 10">
            <a:extLst>
              <a:ext uri="{FF2B5EF4-FFF2-40B4-BE49-F238E27FC236}">
                <a16:creationId xmlns:a16="http://schemas.microsoft.com/office/drawing/2014/main" id="{D627A716-6A66-9BD6-8A7C-36801EBCDE5E}"/>
              </a:ext>
            </a:extLst>
          </p:cNvPr>
          <p:cNvSpPr txBox="1"/>
          <p:nvPr/>
        </p:nvSpPr>
        <p:spPr>
          <a:xfrm>
            <a:off x="179388" y="836613"/>
            <a:ext cx="8785225" cy="1200150"/>
          </a:xfrm>
          <a:prstGeom prst="rect">
            <a:avLst/>
          </a:prstGeom>
          <a:noFill/>
        </p:spPr>
        <p:txBody>
          <a:bodyPr>
            <a:spAutoFit/>
          </a:bodyPr>
          <a:lstStyle/>
          <a:p>
            <a:pPr algn="ctr">
              <a:defRPr/>
            </a:pPr>
            <a:r>
              <a:rPr lang="it-IT" sz="1800" b="1" i="1" dirty="0">
                <a:solidFill>
                  <a:srgbClr val="C00000"/>
                </a:solidFill>
                <a:effectLst>
                  <a:outerShdw blurRad="38100" dist="38100" dir="2700000" algn="tl">
                    <a:srgbClr val="000000">
                      <a:alpha val="43137"/>
                    </a:srgbClr>
                  </a:outerShdw>
                </a:effectLst>
                <a:latin typeface="Times New Roman" charset="0"/>
              </a:rPr>
              <a:t>A volte si reclama per l’uomo una libertà assoluta </a:t>
            </a:r>
            <a:r>
              <a:rPr lang="it-IT" sz="1800" b="1" dirty="0">
                <a:solidFill>
                  <a:srgbClr val="C00000"/>
                </a:solidFill>
                <a:latin typeface="Times New Roman" charset="0"/>
              </a:rPr>
              <a:t>e quando non la si vede possibile si nega la condizione libera dell’uomo. Questo stupisce se si pensa che </a:t>
            </a:r>
            <a:r>
              <a:rPr lang="it-IT" sz="1800" b="1" i="1" dirty="0">
                <a:solidFill>
                  <a:srgbClr val="C00000"/>
                </a:solidFill>
                <a:effectLst>
                  <a:outerShdw blurRad="38100" dist="38100" dir="2700000" algn="tl">
                    <a:srgbClr val="000000">
                      <a:alpha val="43137"/>
                    </a:srgbClr>
                  </a:outerShdw>
                </a:effectLst>
                <a:latin typeface="Times New Roman" charset="0"/>
              </a:rPr>
              <a:t>tutti sono disposti ad accettare limitazioni in molti altri aspetti dell’essere umano</a:t>
            </a:r>
            <a:r>
              <a:rPr lang="it-IT" sz="1800" b="1" dirty="0">
                <a:solidFill>
                  <a:srgbClr val="C00000"/>
                </a:solidFill>
                <a:latin typeface="Times New Roman" charset="0"/>
              </a:rPr>
              <a:t>: nella forza, nell’intelligenza, nella vita </a:t>
            </a:r>
            <a:r>
              <a:rPr lang="it-IT" sz="1800" b="1" dirty="0" err="1">
                <a:solidFill>
                  <a:srgbClr val="C00000"/>
                </a:solidFill>
                <a:latin typeface="Times New Roman" charset="0"/>
              </a:rPr>
              <a:t>affettivo-sentimentale</a:t>
            </a:r>
            <a:r>
              <a:rPr lang="it-IT" sz="1800" b="1" dirty="0">
                <a:solidFill>
                  <a:srgbClr val="C00000"/>
                </a:solidFill>
                <a:latin typeface="Times New Roman" charset="0"/>
              </a:rPr>
              <a:t> ecc.</a:t>
            </a:r>
            <a:r>
              <a:rPr lang="it-IT" sz="1800" dirty="0">
                <a:solidFill>
                  <a:srgbClr val="C00000"/>
                </a:solidFill>
                <a:latin typeface="Times New Roman"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circle(out)">
                                      <p:cBhvr>
                                        <p:cTn id="7" dur="2000"/>
                                        <p:tgtEl>
                                          <p:spTgt spid="5123">
                                            <p:bg/>
                                          </p:spTgt>
                                        </p:tgtEl>
                                      </p:cBhvr>
                                    </p:animEffect>
                                  </p:childTnLst>
                                </p:cTn>
                              </p:par>
                            </p:childTnLst>
                          </p:cTn>
                        </p:par>
                        <p:par>
                          <p:cTn id="8" fill="hold" nodeType="afterGroup">
                            <p:stCondLst>
                              <p:cond delay="2000"/>
                            </p:stCondLst>
                            <p:childTnLst>
                              <p:par>
                                <p:cTn id="9" presetID="23" presetClass="entr" presetSubtype="36"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p:cTn id="11" dur="1000" fill="hold"/>
                                        <p:tgtEl>
                                          <p:spTgt spid="5123">
                                            <p:txEl>
                                              <p:pRg st="0" end="0"/>
                                            </p:txEl>
                                          </p:spTgt>
                                        </p:tgtEl>
                                        <p:attrNameLst>
                                          <p:attrName>ppt_w</p:attrName>
                                        </p:attrNameLst>
                                      </p:cBhvr>
                                      <p:tavLst>
                                        <p:tav tm="0">
                                          <p:val>
                                            <p:strVal val="(6*min(max(#ppt_w*#ppt_h,.3),1)-7.4)/-.7*#ppt_w"/>
                                          </p:val>
                                        </p:tav>
                                        <p:tav tm="100000">
                                          <p:val>
                                            <p:strVal val="#ppt_w"/>
                                          </p:val>
                                        </p:tav>
                                      </p:tavLst>
                                    </p:anim>
                                    <p:anim calcmode="lin" valueType="num">
                                      <p:cBhvr>
                                        <p:cTn id="12" dur="1000" fill="hold"/>
                                        <p:tgtEl>
                                          <p:spTgt spid="5123">
                                            <p:txEl>
                                              <p:pRg st="0" end="0"/>
                                            </p:txEl>
                                          </p:spTgt>
                                        </p:tgtEl>
                                        <p:attrNameLst>
                                          <p:attrName>ppt_h</p:attrName>
                                        </p:attrNameLst>
                                      </p:cBhvr>
                                      <p:tavLst>
                                        <p:tav tm="0">
                                          <p:val>
                                            <p:strVal val="(6*min(max(#ppt_w*#ppt_h,.3),1)-7.4)/-.7*#ppt_h"/>
                                          </p:val>
                                        </p:tav>
                                        <p:tav tm="100000">
                                          <p:val>
                                            <p:strVal val="#ppt_h"/>
                                          </p:val>
                                        </p:tav>
                                      </p:tavLst>
                                    </p:anim>
                                    <p:anim calcmode="lin" valueType="num">
                                      <p:cBhvr>
                                        <p:cTn id="13" dur="1000" fill="hold"/>
                                        <p:tgtEl>
                                          <p:spTgt spid="5123">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5123">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p:cTn id="19" dur="1000" fill="hold"/>
                                        <p:tgtEl>
                                          <p:spTgt spid="5123">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1000" fill="hold"/>
                                        <p:tgtEl>
                                          <p:spTgt spid="5123">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1000" fill="hold"/>
                                        <p:tgtEl>
                                          <p:spTgt spid="5123">
                                            <p:txEl>
                                              <p:pRg st="1" end="1"/>
                                            </p:txEl>
                                          </p:spTgt>
                                        </p:tgtEl>
                                        <p:attrNameLst>
                                          <p:attrName>ppt_x</p:attrName>
                                        </p:attrNameLst>
                                      </p:cBhvr>
                                      <p:tavLst>
                                        <p:tav tm="0">
                                          <p:val>
                                            <p:fltVal val="0.5"/>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6" fill="hold"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 calcmode="lin" valueType="num">
                                      <p:cBhvr>
                                        <p:cTn id="27" dur="1000" fill="hold"/>
                                        <p:tgtEl>
                                          <p:spTgt spid="5123">
                                            <p:txEl>
                                              <p:pRg st="2" end="2"/>
                                            </p:txEl>
                                          </p:spTgt>
                                        </p:tgtEl>
                                        <p:attrNameLst>
                                          <p:attrName>ppt_w</p:attrName>
                                        </p:attrNameLst>
                                      </p:cBhvr>
                                      <p:tavLst>
                                        <p:tav tm="0">
                                          <p:val>
                                            <p:strVal val="(6*min(max(#ppt_w*#ppt_h,.3),1)-7.4)/-.7*#ppt_w"/>
                                          </p:val>
                                        </p:tav>
                                        <p:tav tm="100000">
                                          <p:val>
                                            <p:strVal val="#ppt_w"/>
                                          </p:val>
                                        </p:tav>
                                      </p:tavLst>
                                    </p:anim>
                                    <p:anim calcmode="lin" valueType="num">
                                      <p:cBhvr>
                                        <p:cTn id="28" dur="1000" fill="hold"/>
                                        <p:tgtEl>
                                          <p:spTgt spid="5123">
                                            <p:txEl>
                                              <p:pRg st="2" end="2"/>
                                            </p:txEl>
                                          </p:spTgt>
                                        </p:tgtEl>
                                        <p:attrNameLst>
                                          <p:attrName>ppt_h</p:attrName>
                                        </p:attrNameLst>
                                      </p:cBhvr>
                                      <p:tavLst>
                                        <p:tav tm="0">
                                          <p:val>
                                            <p:strVal val="(6*min(max(#ppt_w*#ppt_h,.3),1)-7.4)/-.7*#ppt_h"/>
                                          </p:val>
                                        </p:tav>
                                        <p:tav tm="100000">
                                          <p:val>
                                            <p:strVal val="#ppt_h"/>
                                          </p:val>
                                        </p:tav>
                                      </p:tavLst>
                                    </p:anim>
                                    <p:anim calcmode="lin" valueType="num">
                                      <p:cBhvr>
                                        <p:cTn id="29" dur="1000" fill="hold"/>
                                        <p:tgtEl>
                                          <p:spTgt spid="5123">
                                            <p:txEl>
                                              <p:pRg st="2" end="2"/>
                                            </p:txEl>
                                          </p:spTgt>
                                        </p:tgtEl>
                                        <p:attrNameLst>
                                          <p:attrName>ppt_x</p:attrName>
                                        </p:attrNameLst>
                                      </p:cBhvr>
                                      <p:tavLst>
                                        <p:tav tm="0">
                                          <p:val>
                                            <p:fltVal val="0.5"/>
                                          </p:val>
                                        </p:tav>
                                        <p:tav tm="100000">
                                          <p:val>
                                            <p:strVal val="#ppt_x"/>
                                          </p:val>
                                        </p:tav>
                                      </p:tavLst>
                                    </p:anim>
                                    <p:anim calcmode="lin" valueType="num">
                                      <p:cBhvr>
                                        <p:cTn id="30" dur="1000" fill="hold"/>
                                        <p:tgtEl>
                                          <p:spTgt spid="5123">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36" fill="hold" nodeType="clickEffect">
                                  <p:stCondLst>
                                    <p:cond delay="0"/>
                                  </p:stCondLst>
                                  <p:childTnLst>
                                    <p:set>
                                      <p:cBhvr>
                                        <p:cTn id="34" dur="1" fill="hold">
                                          <p:stCondLst>
                                            <p:cond delay="0"/>
                                          </p:stCondLst>
                                        </p:cTn>
                                        <p:tgtEl>
                                          <p:spTgt spid="5123">
                                            <p:txEl>
                                              <p:pRg st="3" end="3"/>
                                            </p:txEl>
                                          </p:spTgt>
                                        </p:tgtEl>
                                        <p:attrNameLst>
                                          <p:attrName>style.visibility</p:attrName>
                                        </p:attrNameLst>
                                      </p:cBhvr>
                                      <p:to>
                                        <p:strVal val="visible"/>
                                      </p:to>
                                    </p:set>
                                    <p:anim calcmode="lin" valueType="num">
                                      <p:cBhvr>
                                        <p:cTn id="35" dur="1000" fill="hold"/>
                                        <p:tgtEl>
                                          <p:spTgt spid="5123">
                                            <p:txEl>
                                              <p:pRg st="3" end="3"/>
                                            </p:txEl>
                                          </p:spTgt>
                                        </p:tgtEl>
                                        <p:attrNameLst>
                                          <p:attrName>ppt_w</p:attrName>
                                        </p:attrNameLst>
                                      </p:cBhvr>
                                      <p:tavLst>
                                        <p:tav tm="0">
                                          <p:val>
                                            <p:strVal val="(6*min(max(#ppt_w*#ppt_h,.3),1)-7.4)/-.7*#ppt_w"/>
                                          </p:val>
                                        </p:tav>
                                        <p:tav tm="100000">
                                          <p:val>
                                            <p:strVal val="#ppt_w"/>
                                          </p:val>
                                        </p:tav>
                                      </p:tavLst>
                                    </p:anim>
                                    <p:anim calcmode="lin" valueType="num">
                                      <p:cBhvr>
                                        <p:cTn id="36" dur="1000" fill="hold"/>
                                        <p:tgtEl>
                                          <p:spTgt spid="5123">
                                            <p:txEl>
                                              <p:pRg st="3" end="3"/>
                                            </p:txEl>
                                          </p:spTgt>
                                        </p:tgtEl>
                                        <p:attrNameLst>
                                          <p:attrName>ppt_h</p:attrName>
                                        </p:attrNameLst>
                                      </p:cBhvr>
                                      <p:tavLst>
                                        <p:tav tm="0">
                                          <p:val>
                                            <p:strVal val="(6*min(max(#ppt_w*#ppt_h,.3),1)-7.4)/-.7*#ppt_h"/>
                                          </p:val>
                                        </p:tav>
                                        <p:tav tm="100000">
                                          <p:val>
                                            <p:strVal val="#ppt_h"/>
                                          </p:val>
                                        </p:tav>
                                      </p:tavLst>
                                    </p:anim>
                                    <p:anim calcmode="lin" valueType="num">
                                      <p:cBhvr>
                                        <p:cTn id="37" dur="1000" fill="hold"/>
                                        <p:tgtEl>
                                          <p:spTgt spid="5123">
                                            <p:txEl>
                                              <p:pRg st="3" end="3"/>
                                            </p:txEl>
                                          </p:spTgt>
                                        </p:tgtEl>
                                        <p:attrNameLst>
                                          <p:attrName>ppt_x</p:attrName>
                                        </p:attrNameLst>
                                      </p:cBhvr>
                                      <p:tavLst>
                                        <p:tav tm="0">
                                          <p:val>
                                            <p:fltVal val="0.5"/>
                                          </p:val>
                                        </p:tav>
                                        <p:tav tm="100000">
                                          <p:val>
                                            <p:strVal val="#ppt_x"/>
                                          </p:val>
                                        </p:tav>
                                      </p:tavLst>
                                    </p:anim>
                                    <p:anim calcmode="lin" valueType="num">
                                      <p:cBhvr>
                                        <p:cTn id="38" dur="1000" fill="hold"/>
                                        <p:tgtEl>
                                          <p:spTgt spid="5123">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6" fill="hold"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 calcmode="lin" valueType="num">
                                      <p:cBhvr>
                                        <p:cTn id="43" dur="1000" fill="hold"/>
                                        <p:tgtEl>
                                          <p:spTgt spid="5123">
                                            <p:txEl>
                                              <p:pRg st="4" end="4"/>
                                            </p:txEl>
                                          </p:spTgt>
                                        </p:tgtEl>
                                        <p:attrNameLst>
                                          <p:attrName>ppt_w</p:attrName>
                                        </p:attrNameLst>
                                      </p:cBhvr>
                                      <p:tavLst>
                                        <p:tav tm="0">
                                          <p:val>
                                            <p:strVal val="(6*min(max(#ppt_w*#ppt_h,.3),1)-7.4)/-.7*#ppt_w"/>
                                          </p:val>
                                        </p:tav>
                                        <p:tav tm="100000">
                                          <p:val>
                                            <p:strVal val="#ppt_w"/>
                                          </p:val>
                                        </p:tav>
                                      </p:tavLst>
                                    </p:anim>
                                    <p:anim calcmode="lin" valueType="num">
                                      <p:cBhvr>
                                        <p:cTn id="44" dur="1000" fill="hold"/>
                                        <p:tgtEl>
                                          <p:spTgt spid="5123">
                                            <p:txEl>
                                              <p:pRg st="4" end="4"/>
                                            </p:txEl>
                                          </p:spTgt>
                                        </p:tgtEl>
                                        <p:attrNameLst>
                                          <p:attrName>ppt_h</p:attrName>
                                        </p:attrNameLst>
                                      </p:cBhvr>
                                      <p:tavLst>
                                        <p:tav tm="0">
                                          <p:val>
                                            <p:strVal val="(6*min(max(#ppt_w*#ppt_h,.3),1)-7.4)/-.7*#ppt_h"/>
                                          </p:val>
                                        </p:tav>
                                        <p:tav tm="100000">
                                          <p:val>
                                            <p:strVal val="#ppt_h"/>
                                          </p:val>
                                        </p:tav>
                                      </p:tavLst>
                                    </p:anim>
                                    <p:anim calcmode="lin" valueType="num">
                                      <p:cBhvr>
                                        <p:cTn id="45" dur="1000" fill="hold"/>
                                        <p:tgtEl>
                                          <p:spTgt spid="5123">
                                            <p:txEl>
                                              <p:pRg st="4" end="4"/>
                                            </p:txEl>
                                          </p:spTgt>
                                        </p:tgtEl>
                                        <p:attrNameLst>
                                          <p:attrName>ppt_x</p:attrName>
                                        </p:attrNameLst>
                                      </p:cBhvr>
                                      <p:tavLst>
                                        <p:tav tm="0">
                                          <p:val>
                                            <p:fltVal val="0.5"/>
                                          </p:val>
                                        </p:tav>
                                        <p:tav tm="100000">
                                          <p:val>
                                            <p:strVal val="#ppt_x"/>
                                          </p:val>
                                        </p:tav>
                                      </p:tavLst>
                                    </p:anim>
                                    <p:anim calcmode="lin" valueType="num">
                                      <p:cBhvr>
                                        <p:cTn id="46" dur="1000" fill="hold"/>
                                        <p:tgtEl>
                                          <p:spTgt spid="5123">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36" fill="hold" nodeType="clickEffect">
                                  <p:stCondLst>
                                    <p:cond delay="0"/>
                                  </p:stCondLst>
                                  <p:childTnLst>
                                    <p:set>
                                      <p:cBhvr>
                                        <p:cTn id="50" dur="1" fill="hold">
                                          <p:stCondLst>
                                            <p:cond delay="0"/>
                                          </p:stCondLst>
                                        </p:cTn>
                                        <p:tgtEl>
                                          <p:spTgt spid="5123">
                                            <p:txEl>
                                              <p:pRg st="5" end="5"/>
                                            </p:txEl>
                                          </p:spTgt>
                                        </p:tgtEl>
                                        <p:attrNameLst>
                                          <p:attrName>style.visibility</p:attrName>
                                        </p:attrNameLst>
                                      </p:cBhvr>
                                      <p:to>
                                        <p:strVal val="visible"/>
                                      </p:to>
                                    </p:set>
                                    <p:anim calcmode="lin" valueType="num">
                                      <p:cBhvr>
                                        <p:cTn id="51" dur="1000" fill="hold"/>
                                        <p:tgtEl>
                                          <p:spTgt spid="5123">
                                            <p:txEl>
                                              <p:pRg st="5" end="5"/>
                                            </p:txEl>
                                          </p:spTgt>
                                        </p:tgtEl>
                                        <p:attrNameLst>
                                          <p:attrName>ppt_w</p:attrName>
                                        </p:attrNameLst>
                                      </p:cBhvr>
                                      <p:tavLst>
                                        <p:tav tm="0">
                                          <p:val>
                                            <p:strVal val="(6*min(max(#ppt_w*#ppt_h,.3),1)-7.4)/-.7*#ppt_w"/>
                                          </p:val>
                                        </p:tav>
                                        <p:tav tm="100000">
                                          <p:val>
                                            <p:strVal val="#ppt_w"/>
                                          </p:val>
                                        </p:tav>
                                      </p:tavLst>
                                    </p:anim>
                                    <p:anim calcmode="lin" valueType="num">
                                      <p:cBhvr>
                                        <p:cTn id="52" dur="1000" fill="hold"/>
                                        <p:tgtEl>
                                          <p:spTgt spid="5123">
                                            <p:txEl>
                                              <p:pRg st="5" end="5"/>
                                            </p:txEl>
                                          </p:spTgt>
                                        </p:tgtEl>
                                        <p:attrNameLst>
                                          <p:attrName>ppt_h</p:attrName>
                                        </p:attrNameLst>
                                      </p:cBhvr>
                                      <p:tavLst>
                                        <p:tav tm="0">
                                          <p:val>
                                            <p:strVal val="(6*min(max(#ppt_w*#ppt_h,.3),1)-7.4)/-.7*#ppt_h"/>
                                          </p:val>
                                        </p:tav>
                                        <p:tav tm="100000">
                                          <p:val>
                                            <p:strVal val="#ppt_h"/>
                                          </p:val>
                                        </p:tav>
                                      </p:tavLst>
                                    </p:anim>
                                    <p:anim calcmode="lin" valueType="num">
                                      <p:cBhvr>
                                        <p:cTn id="53" dur="1000" fill="hold"/>
                                        <p:tgtEl>
                                          <p:spTgt spid="5123">
                                            <p:txEl>
                                              <p:pRg st="5" end="5"/>
                                            </p:txEl>
                                          </p:spTgt>
                                        </p:tgtEl>
                                        <p:attrNameLst>
                                          <p:attrName>ppt_x</p:attrName>
                                        </p:attrNameLst>
                                      </p:cBhvr>
                                      <p:tavLst>
                                        <p:tav tm="0">
                                          <p:val>
                                            <p:fltVal val="0.5"/>
                                          </p:val>
                                        </p:tav>
                                        <p:tav tm="100000">
                                          <p:val>
                                            <p:strVal val="#ppt_x"/>
                                          </p:val>
                                        </p:tav>
                                      </p:tavLst>
                                    </p:anim>
                                    <p:anim calcmode="lin" valueType="num">
                                      <p:cBhvr>
                                        <p:cTn id="54" dur="1000" fill="hold"/>
                                        <p:tgtEl>
                                          <p:spTgt spid="5123">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5130"/>
                                        </p:tgtEl>
                                        <p:attrNameLst>
                                          <p:attrName>style.visibility</p:attrName>
                                        </p:attrNameLst>
                                      </p:cBhvr>
                                      <p:to>
                                        <p:strVal val="visible"/>
                                      </p:to>
                                    </p:set>
                                    <p:animEffect transition="in" filter="dissolve">
                                      <p:cBhvr>
                                        <p:cTn id="59"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autoUpdateAnimBg="0"/>
      <p:bldP spid="5130"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DD948D-90C6-DFFD-B9F2-19C9E16B5361}"/>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9</a:t>
            </a:r>
            <a:endParaRPr lang="es-ES_tradnl" sz="2400" dirty="0"/>
          </a:p>
        </p:txBody>
      </p:sp>
      <p:sp>
        <p:nvSpPr>
          <p:cNvPr id="12291" name="Text Box 3">
            <a:extLst>
              <a:ext uri="{FF2B5EF4-FFF2-40B4-BE49-F238E27FC236}">
                <a16:creationId xmlns:a16="http://schemas.microsoft.com/office/drawing/2014/main" id="{5457C1CC-7361-DA18-7CA8-61B49F7340E7}"/>
              </a:ext>
            </a:extLst>
          </p:cNvPr>
          <p:cNvSpPr txBox="1">
            <a:spLocks noChangeArrowheads="1"/>
          </p:cNvSpPr>
          <p:nvPr/>
        </p:nvSpPr>
        <p:spPr bwMode="auto">
          <a:xfrm>
            <a:off x="0" y="7651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verità, 1</a:t>
            </a:r>
            <a:endParaRPr lang="es-ES_tradnl" altLang="it-IT"/>
          </a:p>
        </p:txBody>
      </p:sp>
      <p:sp>
        <p:nvSpPr>
          <p:cNvPr id="6154" name="Text Box 10">
            <a:extLst>
              <a:ext uri="{FF2B5EF4-FFF2-40B4-BE49-F238E27FC236}">
                <a16:creationId xmlns:a16="http://schemas.microsoft.com/office/drawing/2014/main" id="{1ADE6719-5842-AC3D-65D0-4973EFA5FEE6}"/>
              </a:ext>
            </a:extLst>
          </p:cNvPr>
          <p:cNvSpPr txBox="1">
            <a:spLocks noChangeArrowheads="1"/>
          </p:cNvSpPr>
          <p:nvPr/>
        </p:nvSpPr>
        <p:spPr bwMode="auto">
          <a:xfrm>
            <a:off x="900113" y="1341438"/>
            <a:ext cx="7993062" cy="1568450"/>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La stessa struttura della libertà – in quanto «azione umana» – presuppone che il soggetto </a:t>
            </a:r>
            <a:r>
              <a:rPr lang="it-IT" altLang="it-IT" b="1">
                <a:solidFill>
                  <a:srgbClr val="008000"/>
                </a:solidFill>
              </a:rPr>
              <a:t>conosca la </a:t>
            </a:r>
            <a:r>
              <a:rPr lang="it-IT" altLang="it-IT" b="1" i="1">
                <a:solidFill>
                  <a:srgbClr val="008000"/>
                </a:solidFill>
              </a:rPr>
              <a:t>natura</a:t>
            </a:r>
            <a:r>
              <a:rPr lang="it-IT" altLang="it-IT" b="1">
                <a:solidFill>
                  <a:srgbClr val="008000"/>
                </a:solidFill>
              </a:rPr>
              <a:t> dell’atto </a:t>
            </a:r>
            <a:r>
              <a:rPr lang="it-IT" altLang="it-IT"/>
              <a:t>che sta per compiere; e </a:t>
            </a:r>
            <a:r>
              <a:rPr lang="it-IT" altLang="it-IT" b="1">
                <a:solidFill>
                  <a:srgbClr val="008000"/>
                </a:solidFill>
              </a:rPr>
              <a:t>conosca anche la </a:t>
            </a:r>
            <a:r>
              <a:rPr lang="it-IT" altLang="it-IT" b="1" i="1">
                <a:solidFill>
                  <a:srgbClr val="008000"/>
                </a:solidFill>
              </a:rPr>
              <a:t>bontà</a:t>
            </a:r>
            <a:r>
              <a:rPr lang="it-IT" altLang="it-IT" b="1">
                <a:solidFill>
                  <a:srgbClr val="008000"/>
                </a:solidFill>
              </a:rPr>
              <a:t> o la </a:t>
            </a:r>
            <a:r>
              <a:rPr lang="it-IT" altLang="it-IT" b="1" i="1">
                <a:solidFill>
                  <a:srgbClr val="008000"/>
                </a:solidFill>
              </a:rPr>
              <a:t>malizia</a:t>
            </a:r>
            <a:r>
              <a:rPr lang="it-IT" altLang="it-IT" b="1">
                <a:solidFill>
                  <a:srgbClr val="008000"/>
                </a:solidFill>
              </a:rPr>
              <a:t> dell’atto</a:t>
            </a:r>
            <a:r>
              <a:rPr lang="it-IT" altLang="it-IT"/>
              <a:t> che vuole compiere.</a:t>
            </a:r>
            <a:endParaRPr lang="es-ES_tradnl" altLang="it-IT"/>
          </a:p>
        </p:txBody>
      </p:sp>
      <p:sp>
        <p:nvSpPr>
          <p:cNvPr id="6157" name="Text Box 13">
            <a:extLst>
              <a:ext uri="{FF2B5EF4-FFF2-40B4-BE49-F238E27FC236}">
                <a16:creationId xmlns:a16="http://schemas.microsoft.com/office/drawing/2014/main" id="{F0E53825-FEB4-095D-3EEE-CD428F6F50AE}"/>
              </a:ext>
            </a:extLst>
          </p:cNvPr>
          <p:cNvSpPr txBox="1">
            <a:spLocks noChangeArrowheads="1"/>
          </p:cNvSpPr>
          <p:nvPr/>
        </p:nvSpPr>
        <p:spPr bwMode="auto">
          <a:xfrm>
            <a:off x="900113" y="3500438"/>
            <a:ext cx="7993062" cy="1570037"/>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Ne consegue un’intima connessione fra libertà e verità, in quanto </a:t>
            </a:r>
            <a:r>
              <a:rPr lang="it-IT" altLang="it-IT" b="1">
                <a:solidFill>
                  <a:srgbClr val="008000"/>
                </a:solidFill>
              </a:rPr>
              <a:t>la «verità» è la </a:t>
            </a:r>
            <a:r>
              <a:rPr lang="it-IT" altLang="it-IT" b="1" i="1">
                <a:solidFill>
                  <a:srgbClr val="008000"/>
                </a:solidFill>
              </a:rPr>
              <a:t>lettura </a:t>
            </a:r>
            <a:r>
              <a:rPr lang="it-IT" altLang="it-IT" b="1">
                <a:solidFill>
                  <a:srgbClr val="008000"/>
                </a:solidFill>
              </a:rPr>
              <a:t>della realtà</a:t>
            </a:r>
            <a:r>
              <a:rPr lang="it-IT" altLang="it-IT"/>
              <a:t>. L’uomo non crea la realtà, ma la «conosce». </a:t>
            </a:r>
            <a:r>
              <a:rPr lang="es-ES_tradnl" altLang="it-IT"/>
              <a:t>Quindi </a:t>
            </a:r>
            <a:r>
              <a:rPr lang="es-ES_tradnl" altLang="it-IT" b="1">
                <a:solidFill>
                  <a:schemeClr val="accent2"/>
                </a:solidFill>
              </a:rPr>
              <a:t>solo l’uomo che conosce la verità è libero</a:t>
            </a:r>
            <a:r>
              <a:rPr lang="es-ES_tradnl" altLang="it-IT"/>
              <a:t>. </a:t>
            </a:r>
          </a:p>
        </p:txBody>
      </p:sp>
      <p:sp>
        <p:nvSpPr>
          <p:cNvPr id="6158" name="AutoShape 14">
            <a:extLst>
              <a:ext uri="{FF2B5EF4-FFF2-40B4-BE49-F238E27FC236}">
                <a16:creationId xmlns:a16="http://schemas.microsoft.com/office/drawing/2014/main" id="{D1593B2D-5EDD-2D32-9E57-F51C4B8DAE1C}"/>
              </a:ext>
            </a:extLst>
          </p:cNvPr>
          <p:cNvSpPr>
            <a:spLocks noChangeArrowheads="1"/>
          </p:cNvSpPr>
          <p:nvPr/>
        </p:nvSpPr>
        <p:spPr bwMode="auto">
          <a:xfrm>
            <a:off x="179388" y="2852738"/>
            <a:ext cx="457200" cy="762000"/>
          </a:xfrm>
          <a:prstGeom prst="curvedRightArrow">
            <a:avLst>
              <a:gd name="adj1" fmla="val 33333"/>
              <a:gd name="adj2" fmla="val 66667"/>
              <a:gd name="adj3" fmla="val 33333"/>
            </a:avLst>
          </a:prstGeom>
          <a:solidFill>
            <a:srgbClr val="CC0000"/>
          </a:solidFill>
          <a:ln w="38100">
            <a:solidFill>
              <a:srgbClr val="CC66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2295" name="Text Box 15">
            <a:extLst>
              <a:ext uri="{FF2B5EF4-FFF2-40B4-BE49-F238E27FC236}">
                <a16:creationId xmlns:a16="http://schemas.microsoft.com/office/drawing/2014/main" id="{DBC901C7-9522-598F-361C-1B737C1A63E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48</a:t>
            </a:r>
          </a:p>
        </p:txBody>
      </p:sp>
      <p:sp>
        <p:nvSpPr>
          <p:cNvPr id="8" name="Text Box 13">
            <a:extLst>
              <a:ext uri="{FF2B5EF4-FFF2-40B4-BE49-F238E27FC236}">
                <a16:creationId xmlns:a16="http://schemas.microsoft.com/office/drawing/2014/main" id="{2F02D47F-1C1E-AE86-591C-7E2ABCA333A1}"/>
              </a:ext>
            </a:extLst>
          </p:cNvPr>
          <p:cNvSpPr txBox="1">
            <a:spLocks noChangeArrowheads="1"/>
          </p:cNvSpPr>
          <p:nvPr/>
        </p:nvSpPr>
        <p:spPr bwMode="auto">
          <a:xfrm>
            <a:off x="900113" y="5622925"/>
            <a:ext cx="7993062" cy="830263"/>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a:t>Il </a:t>
            </a:r>
            <a:r>
              <a:rPr lang="it-IT" altLang="it-IT" i="1"/>
              <a:t>secondo me, mi sembra, io penso</a:t>
            </a:r>
            <a:r>
              <a:rPr lang="it-IT" altLang="it-IT"/>
              <a:t>, stanno all’origine del </a:t>
            </a:r>
            <a:r>
              <a:rPr lang="it-IT" altLang="it-IT" b="1">
                <a:solidFill>
                  <a:srgbClr val="008000"/>
                </a:solidFill>
              </a:rPr>
              <a:t>relativismo etico</a:t>
            </a:r>
            <a:r>
              <a:rPr lang="it-IT" altLang="it-IT"/>
              <a:t>.</a:t>
            </a:r>
            <a:endParaRPr lang="es-ES_tradnl" altLang="it-IT"/>
          </a:p>
        </p:txBody>
      </p:sp>
      <p:sp>
        <p:nvSpPr>
          <p:cNvPr id="9" name="AutoShape 14">
            <a:extLst>
              <a:ext uri="{FF2B5EF4-FFF2-40B4-BE49-F238E27FC236}">
                <a16:creationId xmlns:a16="http://schemas.microsoft.com/office/drawing/2014/main" id="{1A0FB5CE-FF5E-3614-F8A5-602E5A62C50F}"/>
              </a:ext>
            </a:extLst>
          </p:cNvPr>
          <p:cNvSpPr>
            <a:spLocks noChangeArrowheads="1"/>
          </p:cNvSpPr>
          <p:nvPr/>
        </p:nvSpPr>
        <p:spPr bwMode="auto">
          <a:xfrm>
            <a:off x="250825" y="4941888"/>
            <a:ext cx="457200" cy="762000"/>
          </a:xfrm>
          <a:prstGeom prst="curvedRightArrow">
            <a:avLst>
              <a:gd name="adj1" fmla="val 33333"/>
              <a:gd name="adj2" fmla="val 66667"/>
              <a:gd name="adj3" fmla="val 33333"/>
            </a:avLst>
          </a:prstGeom>
          <a:solidFill>
            <a:srgbClr val="CC0000"/>
          </a:solidFill>
          <a:ln w="38100">
            <a:solidFill>
              <a:srgbClr val="CC66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arn(outHorizontal)">
                                      <p:cBhvr>
                                        <p:cTn id="7" dur="1000"/>
                                        <p:tgtEl>
                                          <p:spTgt spid="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additive="base">
                                        <p:cTn id="12" dur="1000" fill="hold"/>
                                        <p:tgtEl>
                                          <p:spTgt spid="6158"/>
                                        </p:tgtEl>
                                        <p:attrNameLst>
                                          <p:attrName>ppt_x</p:attrName>
                                        </p:attrNameLst>
                                      </p:cBhvr>
                                      <p:tavLst>
                                        <p:tav tm="0">
                                          <p:val>
                                            <p:strVal val="#ppt_x"/>
                                          </p:val>
                                        </p:tav>
                                        <p:tav tm="100000">
                                          <p:val>
                                            <p:strVal val="#ppt_x"/>
                                          </p:val>
                                        </p:tav>
                                      </p:tavLst>
                                    </p:anim>
                                    <p:anim calcmode="lin" valueType="num">
                                      <p:cBhvr additive="base">
                                        <p:cTn id="13" dur="1000" fill="hold"/>
                                        <p:tgtEl>
                                          <p:spTgt spid="615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6" presetClass="entr" presetSubtype="42" fill="hold" nodeType="afterEffect">
                                  <p:stCondLst>
                                    <p:cond delay="0"/>
                                  </p:stCondLst>
                                  <p:childTnLst>
                                    <p:set>
                                      <p:cBhvr>
                                        <p:cTn id="16" dur="1" fill="hold">
                                          <p:stCondLst>
                                            <p:cond delay="0"/>
                                          </p:stCondLst>
                                        </p:cTn>
                                        <p:tgtEl>
                                          <p:spTgt spid="6157"/>
                                        </p:tgtEl>
                                        <p:attrNameLst>
                                          <p:attrName>style.visibility</p:attrName>
                                        </p:attrNameLst>
                                      </p:cBhvr>
                                      <p:to>
                                        <p:strVal val="visible"/>
                                      </p:to>
                                    </p:set>
                                    <p:animEffect transition="in" filter="barn(outHorizontal)">
                                      <p:cBhvr>
                                        <p:cTn id="17" dur="1000"/>
                                        <p:tgtEl>
                                          <p:spTgt spid="6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000"/>
                            </p:stCondLst>
                            <p:childTnLst>
                              <p:par>
                                <p:cTn id="25" presetID="16" presetClass="entr" presetSubtype="4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Horizontal)">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autoUpdateAnimBg="0"/>
      <p:bldP spid="6157" grpId="0" animBg="1" autoUpdateAnimBg="0"/>
      <p:bldP spid="6158" grpId="0" animBg="1"/>
      <p:bldP spid="8" grpId="0" animBg="1" autoUpdateAnimBg="0"/>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25442F-1315-10AC-7ECF-EB4367919842}"/>
              </a:ext>
            </a:extLst>
          </p:cNvPr>
          <p:cNvSpPr>
            <a:spLocks noGrp="1" noChangeArrowheads="1"/>
          </p:cNvSpPr>
          <p:nvPr>
            <p:ph type="title"/>
          </p:nvPr>
        </p:nvSpPr>
        <p:spPr>
          <a:xfrm>
            <a:off x="0" y="0"/>
            <a:ext cx="9144000" cy="765175"/>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10</a:t>
            </a:r>
            <a:endParaRPr lang="es-ES_tradnl" sz="2400" dirty="0"/>
          </a:p>
        </p:txBody>
      </p:sp>
      <p:sp>
        <p:nvSpPr>
          <p:cNvPr id="13315" name="Text Box 3">
            <a:extLst>
              <a:ext uri="{FF2B5EF4-FFF2-40B4-BE49-F238E27FC236}">
                <a16:creationId xmlns:a16="http://schemas.microsoft.com/office/drawing/2014/main" id="{B9B00F5D-0998-3A1F-2186-6834F5B4D0BA}"/>
              </a:ext>
            </a:extLst>
          </p:cNvPr>
          <p:cNvSpPr txBox="1">
            <a:spLocks noChangeArrowheads="1"/>
          </p:cNvSpPr>
          <p:nvPr/>
        </p:nvSpPr>
        <p:spPr bwMode="auto">
          <a:xfrm>
            <a:off x="0" y="6921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verità, 2</a:t>
            </a:r>
            <a:endParaRPr lang="es-ES_tradnl" altLang="it-IT"/>
          </a:p>
        </p:txBody>
      </p:sp>
      <p:graphicFrame>
        <p:nvGraphicFramePr>
          <p:cNvPr id="8" name="Diagramma 7">
            <a:extLst>
              <a:ext uri="{FF2B5EF4-FFF2-40B4-BE49-F238E27FC236}">
                <a16:creationId xmlns:a16="http://schemas.microsoft.com/office/drawing/2014/main" id="{BF0E4295-AF7E-3A00-A261-89A56F37D7E8}"/>
              </a:ext>
            </a:extLst>
          </p:cNvPr>
          <p:cNvGraphicFramePr/>
          <p:nvPr/>
        </p:nvGraphicFramePr>
        <p:xfrm>
          <a:off x="395536" y="1268760"/>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7" name="Text Box 15">
            <a:extLst>
              <a:ext uri="{FF2B5EF4-FFF2-40B4-BE49-F238E27FC236}">
                <a16:creationId xmlns:a16="http://schemas.microsoft.com/office/drawing/2014/main" id="{0D1956E3-C47C-9807-4E1B-AAB3937466E5}"/>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49</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8F36FFF-57C4-C98B-5EE5-D55F714C5B83}"/>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11</a:t>
            </a:r>
            <a:endParaRPr lang="es-ES_tradnl" sz="2400" dirty="0"/>
          </a:p>
        </p:txBody>
      </p:sp>
      <p:sp>
        <p:nvSpPr>
          <p:cNvPr id="14339" name="Text Box 3">
            <a:extLst>
              <a:ext uri="{FF2B5EF4-FFF2-40B4-BE49-F238E27FC236}">
                <a16:creationId xmlns:a16="http://schemas.microsoft.com/office/drawing/2014/main" id="{3D9AB50E-A7C8-348F-BD3E-40507292B8BB}"/>
              </a:ext>
            </a:extLst>
          </p:cNvPr>
          <p:cNvSpPr txBox="1">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verità, 3</a:t>
            </a:r>
            <a:endParaRPr lang="es-ES_tradnl" altLang="it-IT"/>
          </a:p>
        </p:txBody>
      </p:sp>
      <p:sp>
        <p:nvSpPr>
          <p:cNvPr id="7172" name="AutoShape 4">
            <a:extLst>
              <a:ext uri="{FF2B5EF4-FFF2-40B4-BE49-F238E27FC236}">
                <a16:creationId xmlns:a16="http://schemas.microsoft.com/office/drawing/2014/main" id="{EBE5F1B3-2B5D-A520-CD87-B3B4D617ED38}"/>
              </a:ext>
            </a:extLst>
          </p:cNvPr>
          <p:cNvSpPr>
            <a:spLocks noChangeArrowheads="1"/>
          </p:cNvSpPr>
          <p:nvPr/>
        </p:nvSpPr>
        <p:spPr bwMode="auto">
          <a:xfrm>
            <a:off x="82550" y="3573463"/>
            <a:ext cx="457200" cy="762000"/>
          </a:xfrm>
          <a:prstGeom prst="curvedRightArrow">
            <a:avLst>
              <a:gd name="adj1" fmla="val 33333"/>
              <a:gd name="adj2" fmla="val 66667"/>
              <a:gd name="adj3" fmla="val 33333"/>
            </a:avLst>
          </a:prstGeom>
          <a:solidFill>
            <a:srgbClr val="CC0000"/>
          </a:solidFill>
          <a:ln w="38100">
            <a:solidFill>
              <a:srgbClr val="CC66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7173" name="Text Box 5">
            <a:extLst>
              <a:ext uri="{FF2B5EF4-FFF2-40B4-BE49-F238E27FC236}">
                <a16:creationId xmlns:a16="http://schemas.microsoft.com/office/drawing/2014/main" id="{AC2A6E93-43A1-69F8-19EC-0BCE23766401}"/>
              </a:ext>
            </a:extLst>
          </p:cNvPr>
          <p:cNvSpPr txBox="1">
            <a:spLocks noChangeArrowheads="1"/>
          </p:cNvSpPr>
          <p:nvPr/>
        </p:nvSpPr>
        <p:spPr bwMode="auto">
          <a:xfrm>
            <a:off x="684213" y="1412875"/>
            <a:ext cx="8135937" cy="2216150"/>
          </a:xfrm>
          <a:prstGeom prst="rect">
            <a:avLst/>
          </a:prstGeom>
          <a:noFill/>
          <a:ln w="76200">
            <a:solidFill>
              <a:srgbClr val="CC0000"/>
            </a:solidFill>
            <a:prstDash val="dash"/>
            <a:miter lim="800000"/>
            <a:headEnd/>
            <a:tailEnd/>
          </a:ln>
          <a:effectLst/>
        </p:spPr>
        <p:txBody>
          <a:bodyPr>
            <a:spAutoFit/>
          </a:bodyPr>
          <a:lstStyle/>
          <a:p>
            <a:pPr algn="just">
              <a:defRPr/>
            </a:pPr>
            <a:r>
              <a:rPr lang="es-ES_tradnl" sz="2300" b="1" u="sng" dirty="0">
                <a:effectLst>
                  <a:outerShdw blurRad="38100" dist="38100" dir="2700000" algn="tl">
                    <a:srgbClr val="C0C0C0"/>
                  </a:outerShdw>
                </a:effectLst>
                <a:latin typeface="Times New Roman"/>
              </a:rPr>
              <a:t>Veritatis splendor 35</a:t>
            </a:r>
            <a:r>
              <a:rPr lang="es-ES_tradnl" sz="2300" dirty="0">
                <a:latin typeface="Times New Roman"/>
              </a:rPr>
              <a:t>: “</a:t>
            </a:r>
            <a:r>
              <a:rPr lang="it-IT" sz="2300" dirty="0">
                <a:latin typeface="Times New Roman"/>
              </a:rPr>
              <a:t>, la Rivelazione insegna che </a:t>
            </a:r>
            <a:r>
              <a:rPr lang="it-IT" sz="2300" i="1" dirty="0">
                <a:latin typeface="Times New Roman"/>
              </a:rPr>
              <a:t>il potere di </a:t>
            </a:r>
            <a:r>
              <a:rPr lang="it-IT" sz="2300" b="1" i="1" dirty="0">
                <a:solidFill>
                  <a:schemeClr val="accent2">
                    <a:lumMod val="75000"/>
                  </a:schemeClr>
                </a:solidFill>
                <a:latin typeface="Times New Roman"/>
              </a:rPr>
              <a:t>decidere del bene e del male non appartiene all'uomo</a:t>
            </a:r>
            <a:r>
              <a:rPr lang="it-IT" sz="2300" i="1" dirty="0">
                <a:latin typeface="Times New Roman"/>
              </a:rPr>
              <a:t>, ma a Dio solo</a:t>
            </a:r>
            <a:r>
              <a:rPr lang="es-ES_tradnl" sz="2300" dirty="0">
                <a:latin typeface="Times New Roman"/>
              </a:rPr>
              <a:t>. L’uomo possiede una </a:t>
            </a:r>
            <a:r>
              <a:rPr lang="es-ES_tradnl" sz="2300" b="1" dirty="0">
                <a:solidFill>
                  <a:srgbClr val="008000"/>
                </a:solidFill>
                <a:latin typeface="Times New Roman"/>
              </a:rPr>
              <a:t>libertà quanto mai ampia</a:t>
            </a:r>
            <a:r>
              <a:rPr lang="es-ES_tradnl" sz="2300" dirty="0">
                <a:latin typeface="Times New Roman"/>
              </a:rPr>
              <a:t> (...). </a:t>
            </a:r>
            <a:r>
              <a:rPr lang="es-ES_tradnl" sz="2300" b="1" dirty="0">
                <a:solidFill>
                  <a:srgbClr val="008000"/>
                </a:solidFill>
                <a:latin typeface="Times New Roman"/>
              </a:rPr>
              <a:t>Ma</a:t>
            </a:r>
            <a:r>
              <a:rPr lang="es-ES_tradnl" sz="2300" dirty="0">
                <a:latin typeface="Times New Roman"/>
              </a:rPr>
              <a:t> questa libertà </a:t>
            </a:r>
            <a:r>
              <a:rPr lang="es-ES_tradnl" sz="2300" b="1" dirty="0">
                <a:solidFill>
                  <a:srgbClr val="008000"/>
                </a:solidFill>
                <a:latin typeface="Times New Roman"/>
              </a:rPr>
              <a:t>non è illimitata</a:t>
            </a:r>
            <a:r>
              <a:rPr lang="es-ES_tradnl" sz="2300" dirty="0">
                <a:latin typeface="Times New Roman"/>
              </a:rPr>
              <a:t>: </a:t>
            </a:r>
            <a:r>
              <a:rPr lang="it-IT" sz="2300" dirty="0">
                <a:latin typeface="Times New Roman"/>
              </a:rPr>
              <a:t>deve arrestarsi di fronte all'«albero della conoscenza del bene e del male», essendo </a:t>
            </a:r>
            <a:r>
              <a:rPr lang="it-IT" sz="2300" b="1" dirty="0">
                <a:solidFill>
                  <a:srgbClr val="CC6600"/>
                </a:solidFill>
                <a:latin typeface="Times New Roman"/>
              </a:rPr>
              <a:t>chiamata</a:t>
            </a:r>
            <a:r>
              <a:rPr lang="it-IT" sz="2300" dirty="0">
                <a:latin typeface="Times New Roman"/>
              </a:rPr>
              <a:t> ad accettare la legge morale che Dio dà all'uomo</a:t>
            </a:r>
            <a:r>
              <a:rPr lang="es-ES_tradnl" sz="2300" dirty="0">
                <a:latin typeface="Times New Roman"/>
              </a:rPr>
              <a:t>”. </a:t>
            </a:r>
          </a:p>
        </p:txBody>
      </p:sp>
      <p:sp>
        <p:nvSpPr>
          <p:cNvPr id="7174" name="Text Box 6">
            <a:extLst>
              <a:ext uri="{FF2B5EF4-FFF2-40B4-BE49-F238E27FC236}">
                <a16:creationId xmlns:a16="http://schemas.microsoft.com/office/drawing/2014/main" id="{9B0F4DDA-66B8-AF41-8FF5-C6ACB0C11FA2}"/>
              </a:ext>
            </a:extLst>
          </p:cNvPr>
          <p:cNvSpPr txBox="1">
            <a:spLocks noChangeArrowheads="1"/>
          </p:cNvSpPr>
          <p:nvPr/>
        </p:nvSpPr>
        <p:spPr bwMode="auto">
          <a:xfrm>
            <a:off x="684213" y="4076700"/>
            <a:ext cx="8135937" cy="830263"/>
          </a:xfrm>
          <a:prstGeom prst="rect">
            <a:avLst/>
          </a:prstGeom>
          <a:noFill/>
          <a:ln w="76200">
            <a:solidFill>
              <a:srgbClr val="CC0000"/>
            </a:solidFill>
            <a:prstDash val="dash"/>
            <a:miter lim="800000"/>
            <a:headEnd/>
            <a:tailEnd/>
          </a:ln>
          <a:effectLst/>
        </p:spPr>
        <p:txBody>
          <a:bodyPr>
            <a:spAutoFit/>
          </a:bodyPr>
          <a:lstStyle/>
          <a:p>
            <a:pPr algn="just">
              <a:defRPr/>
            </a:pPr>
            <a:r>
              <a:rPr lang="es-ES_tradnl" sz="2300" b="1" u="sng" dirty="0">
                <a:effectLst>
                  <a:outerShdw blurRad="38100" dist="38100" dir="2700000" algn="tl">
                    <a:srgbClr val="C0C0C0"/>
                  </a:outerShdw>
                </a:effectLst>
                <a:latin typeface="Times New Roman"/>
              </a:rPr>
              <a:t>Idem 84</a:t>
            </a:r>
            <a:r>
              <a:rPr lang="es-ES_tradnl" sz="2300" dirty="0">
                <a:latin typeface="Times New Roman"/>
              </a:rPr>
              <a:t>: “</a:t>
            </a:r>
            <a:r>
              <a:rPr lang="it-IT" sz="2300" dirty="0">
                <a:latin typeface="Times New Roman"/>
              </a:rPr>
              <a:t>solamente la </a:t>
            </a:r>
            <a:r>
              <a:rPr lang="it-IT" sz="2300" b="1" dirty="0">
                <a:solidFill>
                  <a:schemeClr val="accent2">
                    <a:lumMod val="75000"/>
                  </a:schemeClr>
                </a:solidFill>
                <a:latin typeface="Times New Roman"/>
              </a:rPr>
              <a:t>libertà</a:t>
            </a:r>
            <a:r>
              <a:rPr lang="it-IT" sz="2300" dirty="0">
                <a:latin typeface="Times New Roman"/>
              </a:rPr>
              <a:t> che si sottomette alla </a:t>
            </a:r>
            <a:r>
              <a:rPr lang="it-IT" sz="2300" b="1" dirty="0">
                <a:solidFill>
                  <a:schemeClr val="accent2">
                    <a:lumMod val="75000"/>
                  </a:schemeClr>
                </a:solidFill>
                <a:latin typeface="Times New Roman"/>
              </a:rPr>
              <a:t>Verità</a:t>
            </a:r>
            <a:r>
              <a:rPr lang="it-IT" sz="2300" dirty="0">
                <a:latin typeface="Times New Roman"/>
              </a:rPr>
              <a:t> conduce la persona umana al suo </a:t>
            </a:r>
            <a:r>
              <a:rPr lang="it-IT" sz="2300" b="1" dirty="0">
                <a:solidFill>
                  <a:srgbClr val="008000"/>
                </a:solidFill>
                <a:latin typeface="Times New Roman"/>
              </a:rPr>
              <a:t>vero bene</a:t>
            </a:r>
            <a:r>
              <a:rPr lang="es-ES_tradnl" sz="2300" dirty="0">
                <a:latin typeface="Times New Roman"/>
              </a:rPr>
              <a:t>”.</a:t>
            </a:r>
          </a:p>
        </p:txBody>
      </p:sp>
      <p:sp>
        <p:nvSpPr>
          <p:cNvPr id="7176" name="AutoShape 8">
            <a:extLst>
              <a:ext uri="{FF2B5EF4-FFF2-40B4-BE49-F238E27FC236}">
                <a16:creationId xmlns:a16="http://schemas.microsoft.com/office/drawing/2014/main" id="{4EC2373C-4AF2-2D84-4908-2089AC6A0325}"/>
              </a:ext>
            </a:extLst>
          </p:cNvPr>
          <p:cNvSpPr>
            <a:spLocks noChangeArrowheads="1"/>
          </p:cNvSpPr>
          <p:nvPr/>
        </p:nvSpPr>
        <p:spPr bwMode="auto">
          <a:xfrm>
            <a:off x="82550" y="4868863"/>
            <a:ext cx="457200" cy="762000"/>
          </a:xfrm>
          <a:prstGeom prst="curvedRightArrow">
            <a:avLst>
              <a:gd name="adj1" fmla="val 33333"/>
              <a:gd name="adj2" fmla="val 66667"/>
              <a:gd name="adj3" fmla="val 33333"/>
            </a:avLst>
          </a:prstGeom>
          <a:solidFill>
            <a:srgbClr val="CC0000"/>
          </a:solidFill>
          <a:ln w="38100">
            <a:solidFill>
              <a:srgbClr val="CC66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14344" name="Text Box 10">
            <a:extLst>
              <a:ext uri="{FF2B5EF4-FFF2-40B4-BE49-F238E27FC236}">
                <a16:creationId xmlns:a16="http://schemas.microsoft.com/office/drawing/2014/main" id="{212FCDCA-0D44-170F-EE0E-DDE6D9E27B53}"/>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50</a:t>
            </a:r>
          </a:p>
        </p:txBody>
      </p:sp>
      <p:sp>
        <p:nvSpPr>
          <p:cNvPr id="9" name="Rectangle 5">
            <a:extLst>
              <a:ext uri="{FF2B5EF4-FFF2-40B4-BE49-F238E27FC236}">
                <a16:creationId xmlns:a16="http://schemas.microsoft.com/office/drawing/2014/main" id="{FC63E12E-BCEB-692F-4E1C-9E7C494F82C3}"/>
              </a:ext>
            </a:extLst>
          </p:cNvPr>
          <p:cNvSpPr>
            <a:spLocks noChangeArrowheads="1"/>
          </p:cNvSpPr>
          <p:nvPr/>
        </p:nvSpPr>
        <p:spPr bwMode="auto">
          <a:xfrm>
            <a:off x="684213" y="5287963"/>
            <a:ext cx="8135937" cy="1154112"/>
          </a:xfrm>
          <a:prstGeom prst="rect">
            <a:avLst/>
          </a:prstGeom>
          <a:noFill/>
          <a:ln w="76200">
            <a:solidFill>
              <a:srgbClr val="CC0000"/>
            </a:solidFill>
            <a:prstDash val="dash"/>
            <a:miter lim="800000"/>
            <a:headEnd/>
            <a:tailEnd/>
          </a:ln>
          <a:effectLst/>
        </p:spPr>
        <p:txBody>
          <a:bodyPr>
            <a:spAutoFit/>
          </a:bodyPr>
          <a:lstStyle/>
          <a:p>
            <a:pPr algn="just">
              <a:defRPr/>
            </a:pPr>
            <a:r>
              <a:rPr lang="es-ES_tradnl" sz="2300" b="1" u="sng" dirty="0">
                <a:effectLst>
                  <a:outerShdw blurRad="38100" dist="38100" dir="2700000" algn="tl">
                    <a:srgbClr val="C0C0C0"/>
                  </a:outerShdw>
                </a:effectLst>
                <a:latin typeface="Times New Roman"/>
              </a:rPr>
              <a:t>Fides et ratio 90</a:t>
            </a:r>
            <a:r>
              <a:rPr lang="es-ES_tradnl" sz="2300" dirty="0">
                <a:latin typeface="Times New Roman"/>
              </a:rPr>
              <a:t>: “</a:t>
            </a:r>
            <a:r>
              <a:rPr lang="it-IT" sz="2300" dirty="0">
                <a:latin typeface="Times New Roman" charset="0"/>
              </a:rPr>
              <a:t>Una volta che si è tolta </a:t>
            </a:r>
            <a:r>
              <a:rPr lang="it-IT" sz="2300" b="1" dirty="0">
                <a:solidFill>
                  <a:srgbClr val="008000"/>
                </a:solidFill>
                <a:latin typeface="Times New Roman" charset="0"/>
              </a:rPr>
              <a:t>la verità </a:t>
            </a:r>
            <a:r>
              <a:rPr lang="it-IT" sz="2300" dirty="0">
                <a:latin typeface="Times New Roman" charset="0"/>
              </a:rPr>
              <a:t>all'uomo, è pura </a:t>
            </a:r>
            <a:r>
              <a:rPr lang="it-IT" sz="2300" b="1" dirty="0">
                <a:solidFill>
                  <a:srgbClr val="008000"/>
                </a:solidFill>
                <a:latin typeface="Times New Roman" charset="0"/>
              </a:rPr>
              <a:t>illusione</a:t>
            </a:r>
            <a:r>
              <a:rPr lang="it-IT" sz="2300" dirty="0">
                <a:latin typeface="Times New Roman" charset="0"/>
              </a:rPr>
              <a:t> pretendere di renderlo libero. </a:t>
            </a:r>
            <a:r>
              <a:rPr lang="it-IT" sz="2300" b="1" dirty="0">
                <a:solidFill>
                  <a:schemeClr val="accent2">
                    <a:lumMod val="75000"/>
                  </a:schemeClr>
                </a:solidFill>
                <a:latin typeface="Times New Roman" charset="0"/>
              </a:rPr>
              <a:t>Verità e libertà</a:t>
            </a:r>
            <a:r>
              <a:rPr lang="it-IT" sz="2300" dirty="0">
                <a:latin typeface="Times New Roman" charset="0"/>
              </a:rPr>
              <a:t>, infatti, o </a:t>
            </a:r>
            <a:r>
              <a:rPr lang="it-IT" sz="2300" b="1" dirty="0">
                <a:solidFill>
                  <a:schemeClr val="accent2">
                    <a:lumMod val="75000"/>
                  </a:schemeClr>
                </a:solidFill>
                <a:latin typeface="Times New Roman" charset="0"/>
              </a:rPr>
              <a:t>si coniugano insieme </a:t>
            </a:r>
            <a:r>
              <a:rPr lang="it-IT" sz="2300" dirty="0">
                <a:latin typeface="Times New Roman" charset="0"/>
              </a:rPr>
              <a:t>o insieme miseramente periscono</a:t>
            </a:r>
            <a:r>
              <a:rPr lang="es-ES_tradnl" sz="2300" dirty="0">
                <a:latin typeface="Times New Roman"/>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lide(fromLeft)">
                                      <p:cBhvr>
                                        <p:cTn id="7" dur="1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1000" fill="hold"/>
                                        <p:tgtEl>
                                          <p:spTgt spid="7172"/>
                                        </p:tgtEl>
                                        <p:attrNameLst>
                                          <p:attrName>ppt_x</p:attrName>
                                        </p:attrNameLst>
                                      </p:cBhvr>
                                      <p:tavLst>
                                        <p:tav tm="0">
                                          <p:val>
                                            <p:strVal val="0-#ppt_w/2"/>
                                          </p:val>
                                        </p:tav>
                                        <p:tav tm="100000">
                                          <p:val>
                                            <p:strVal val="#ppt_x"/>
                                          </p:val>
                                        </p:tav>
                                      </p:tavLst>
                                    </p:anim>
                                    <p:anim calcmode="lin" valueType="num">
                                      <p:cBhvr additive="base">
                                        <p:cTn id="13" dur="1000" fill="hold"/>
                                        <p:tgtEl>
                                          <p:spTgt spid="71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2" presetClass="entr" presetSubtype="4" fill="hold" nodeType="after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slide(fromBottom)">
                                      <p:cBhvr>
                                        <p:cTn id="17" dur="10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 calcmode="lin" valueType="num">
                                      <p:cBhvr additive="base">
                                        <p:cTn id="22" dur="1000" fill="hold"/>
                                        <p:tgtEl>
                                          <p:spTgt spid="7176"/>
                                        </p:tgtEl>
                                        <p:attrNameLst>
                                          <p:attrName>ppt_x</p:attrName>
                                        </p:attrNameLst>
                                      </p:cBhvr>
                                      <p:tavLst>
                                        <p:tav tm="0">
                                          <p:val>
                                            <p:strVal val="0-#ppt_w/2"/>
                                          </p:val>
                                        </p:tav>
                                        <p:tav tm="100000">
                                          <p:val>
                                            <p:strVal val="#ppt_x"/>
                                          </p:val>
                                        </p:tav>
                                      </p:tavLst>
                                    </p:anim>
                                    <p:anim calcmode="lin" valueType="num">
                                      <p:cBhvr additive="base">
                                        <p:cTn id="23" dur="1000" fill="hold"/>
                                        <p:tgtEl>
                                          <p:spTgt spid="717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autoUpdateAnimBg="0"/>
      <p:bldP spid="7174" grpId="0" animBg="1" autoUpdateAnimBg="0"/>
      <p:bldP spid="7176" grpId="0" animBg="1"/>
      <p:bldP spid="9"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5FC37E-6EEF-E829-566A-656F6BA4A728}"/>
              </a:ext>
            </a:extLst>
          </p:cNvPr>
          <p:cNvSpPr>
            <a:spLocks noGrp="1" noChangeArrowheads="1"/>
          </p:cNvSpPr>
          <p:nvPr>
            <p:ph type="title"/>
          </p:nvPr>
        </p:nvSpPr>
        <p:spPr>
          <a:xfrm>
            <a:off x="0" y="0"/>
            <a:ext cx="9144000" cy="836613"/>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12</a:t>
            </a:r>
            <a:endParaRPr lang="es-ES_tradnl" sz="2400" dirty="0"/>
          </a:p>
        </p:txBody>
      </p:sp>
      <p:sp>
        <p:nvSpPr>
          <p:cNvPr id="15363" name="Text Box 3">
            <a:extLst>
              <a:ext uri="{FF2B5EF4-FFF2-40B4-BE49-F238E27FC236}">
                <a16:creationId xmlns:a16="http://schemas.microsoft.com/office/drawing/2014/main" id="{97DE6485-182F-1512-8394-EA785B993DD3}"/>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bene, 1</a:t>
            </a:r>
          </a:p>
        </p:txBody>
      </p:sp>
      <p:sp>
        <p:nvSpPr>
          <p:cNvPr id="8196" name="Text Box 4">
            <a:extLst>
              <a:ext uri="{FF2B5EF4-FFF2-40B4-BE49-F238E27FC236}">
                <a16:creationId xmlns:a16="http://schemas.microsoft.com/office/drawing/2014/main" id="{83E7F8D3-DB31-5C7E-9D45-CAA296D3F696}"/>
              </a:ext>
            </a:extLst>
          </p:cNvPr>
          <p:cNvSpPr txBox="1">
            <a:spLocks noChangeArrowheads="1"/>
          </p:cNvSpPr>
          <p:nvPr/>
        </p:nvSpPr>
        <p:spPr bwMode="auto">
          <a:xfrm>
            <a:off x="250825" y="2149475"/>
            <a:ext cx="8642350" cy="2216150"/>
          </a:xfrm>
          <a:prstGeom prst="rect">
            <a:avLst/>
          </a:prstGeom>
          <a:noFill/>
          <a:ln w="57150" cmpd="thinThick">
            <a:solidFill>
              <a:srgbClr val="CC0000"/>
            </a:solidFill>
            <a:miter lim="800000"/>
            <a:headEnd/>
            <a:tailEnd/>
          </a:ln>
        </p:spPr>
        <p:txBody>
          <a:bodyPr>
            <a:spAutoFit/>
          </a:bodyPr>
          <a:lstStyle/>
          <a:p>
            <a:pPr algn="just">
              <a:defRPr/>
            </a:pPr>
            <a:r>
              <a:rPr lang="it-IT" sz="2300" dirty="0">
                <a:latin typeface="Times New Roman" charset="0"/>
              </a:rPr>
              <a:t>Se si nega la libertà di fare il male, sembra che si limiti l’uomo e addirittura si può pensare che si rifiuti la sua condizione libera. Tuttavia </a:t>
            </a:r>
            <a:r>
              <a:rPr lang="it-IT" sz="2300" b="1" dirty="0">
                <a:solidFill>
                  <a:srgbClr val="008000"/>
                </a:solidFill>
                <a:latin typeface="Times New Roman" charset="0"/>
              </a:rPr>
              <a:t>la libertà deve essere esercitata in vista del bene</a:t>
            </a:r>
            <a:r>
              <a:rPr lang="it-IT" sz="2300" dirty="0">
                <a:latin typeface="Times New Roman" charset="0"/>
              </a:rPr>
              <a:t>, dato che così si rispetta la </a:t>
            </a:r>
            <a:r>
              <a:rPr lang="it-IT" sz="2300" i="1" dirty="0">
                <a:latin typeface="Times New Roman" charset="0"/>
              </a:rPr>
              <a:t>natura della persona e la natura della realtà</a:t>
            </a:r>
            <a:r>
              <a:rPr lang="it-IT" sz="2300" dirty="0">
                <a:latin typeface="Times New Roman" charset="0"/>
              </a:rPr>
              <a:t>. </a:t>
            </a:r>
            <a:r>
              <a:rPr lang="it-IT" sz="2300" b="1" dirty="0">
                <a:solidFill>
                  <a:schemeClr val="accent6">
                    <a:lumMod val="75000"/>
                  </a:schemeClr>
                </a:solidFill>
                <a:latin typeface="Times New Roman" charset="0"/>
              </a:rPr>
              <a:t>Fare il male </a:t>
            </a:r>
            <a:r>
              <a:rPr lang="it-IT" sz="2300" b="1" dirty="0">
                <a:solidFill>
                  <a:schemeClr val="accent2">
                    <a:lumMod val="75000"/>
                  </a:schemeClr>
                </a:solidFill>
                <a:latin typeface="Times New Roman" charset="0"/>
              </a:rPr>
              <a:t>non è proprio della libertà</a:t>
            </a:r>
            <a:r>
              <a:rPr lang="it-IT" sz="2300" dirty="0">
                <a:latin typeface="Times New Roman" charset="0"/>
              </a:rPr>
              <a:t>, neppure di una parte di essa, ma </a:t>
            </a:r>
            <a:r>
              <a:rPr lang="it-IT" sz="2300" b="1" dirty="0">
                <a:solidFill>
                  <a:schemeClr val="accent2">
                    <a:lumMod val="75000"/>
                  </a:schemeClr>
                </a:solidFill>
                <a:latin typeface="Times New Roman" charset="0"/>
              </a:rPr>
              <a:t>è soltanto segno </a:t>
            </a:r>
            <a:r>
              <a:rPr lang="it-IT" sz="2300" dirty="0">
                <a:latin typeface="Times New Roman" charset="0"/>
              </a:rPr>
              <a:t>che l’uomo è libero</a:t>
            </a:r>
            <a:r>
              <a:rPr lang="es-ES_tradnl" sz="2300" dirty="0">
                <a:latin typeface="Times New Roman" charset="0"/>
              </a:rPr>
              <a:t>.</a:t>
            </a:r>
          </a:p>
        </p:txBody>
      </p:sp>
      <p:sp>
        <p:nvSpPr>
          <p:cNvPr id="8198" name="Text Box 6">
            <a:extLst>
              <a:ext uri="{FF2B5EF4-FFF2-40B4-BE49-F238E27FC236}">
                <a16:creationId xmlns:a16="http://schemas.microsoft.com/office/drawing/2014/main" id="{320FC7BF-30E4-2096-749C-33374940F02D}"/>
              </a:ext>
            </a:extLst>
          </p:cNvPr>
          <p:cNvSpPr txBox="1">
            <a:spLocks noChangeArrowheads="1"/>
          </p:cNvSpPr>
          <p:nvPr/>
        </p:nvSpPr>
        <p:spPr bwMode="auto">
          <a:xfrm>
            <a:off x="1258888" y="4724400"/>
            <a:ext cx="7634287" cy="15700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_tradnl" b="1" u="sng" dirty="0">
                <a:solidFill>
                  <a:schemeClr val="tx1"/>
                </a:solidFill>
                <a:effectLst>
                  <a:outerShdw blurRad="38100" dist="38100" dir="2700000" algn="tl">
                    <a:srgbClr val="C0C0C0"/>
                  </a:outerShdw>
                </a:effectLst>
              </a:rPr>
              <a:t>CCC 1733</a:t>
            </a:r>
            <a:r>
              <a:rPr lang="es-ES_tradnl" dirty="0">
                <a:solidFill>
                  <a:schemeClr val="tx1"/>
                </a:solidFill>
              </a:rPr>
              <a:t>: “</a:t>
            </a:r>
            <a:r>
              <a:rPr lang="it-IT" dirty="0">
                <a:solidFill>
                  <a:schemeClr val="tx1"/>
                </a:solidFill>
              </a:rPr>
              <a:t>Quanto </a:t>
            </a:r>
            <a:r>
              <a:rPr lang="it-IT" b="1" dirty="0">
                <a:solidFill>
                  <a:schemeClr val="accent2">
                    <a:lumMod val="75000"/>
                  </a:schemeClr>
                </a:solidFill>
              </a:rPr>
              <a:t>più si fa il bene</a:t>
            </a:r>
            <a:r>
              <a:rPr lang="it-IT" dirty="0">
                <a:solidFill>
                  <a:schemeClr val="tx1"/>
                </a:solidFill>
              </a:rPr>
              <a:t>, tanto </a:t>
            </a:r>
            <a:r>
              <a:rPr lang="it-IT" b="1" dirty="0">
                <a:solidFill>
                  <a:schemeClr val="accent2">
                    <a:lumMod val="75000"/>
                  </a:schemeClr>
                </a:solidFill>
              </a:rPr>
              <a:t>più si diventa liberi</a:t>
            </a:r>
            <a:r>
              <a:rPr lang="it-IT" dirty="0">
                <a:solidFill>
                  <a:schemeClr val="tx1"/>
                </a:solidFill>
              </a:rPr>
              <a:t>. Non c’è vera libertà se non al servizio del bene e della giustizia. La scelta della disobbedienza e del male è un </a:t>
            </a:r>
            <a:r>
              <a:rPr lang="it-IT" b="1" dirty="0">
                <a:solidFill>
                  <a:srgbClr val="008000"/>
                </a:solidFill>
              </a:rPr>
              <a:t>abuso della libertà </a:t>
            </a:r>
            <a:r>
              <a:rPr lang="it-IT" dirty="0">
                <a:solidFill>
                  <a:schemeClr val="tx1"/>
                </a:solidFill>
              </a:rPr>
              <a:t>e conduce alla </a:t>
            </a:r>
            <a:r>
              <a:rPr lang="it-IT" b="1" dirty="0">
                <a:solidFill>
                  <a:srgbClr val="008000"/>
                </a:solidFill>
              </a:rPr>
              <a:t>schiavitù del peccato</a:t>
            </a:r>
            <a:r>
              <a:rPr lang="es-ES_tradnl" dirty="0"/>
              <a:t>”.</a:t>
            </a:r>
          </a:p>
        </p:txBody>
      </p:sp>
      <p:sp>
        <p:nvSpPr>
          <p:cNvPr id="8201" name="AutoShape 9">
            <a:extLst>
              <a:ext uri="{FF2B5EF4-FFF2-40B4-BE49-F238E27FC236}">
                <a16:creationId xmlns:a16="http://schemas.microsoft.com/office/drawing/2014/main" id="{827241EA-88CD-6A25-2E25-4DBD67D94F16}"/>
              </a:ext>
            </a:extLst>
          </p:cNvPr>
          <p:cNvSpPr>
            <a:spLocks noChangeArrowheads="1"/>
          </p:cNvSpPr>
          <p:nvPr/>
        </p:nvSpPr>
        <p:spPr bwMode="auto">
          <a:xfrm>
            <a:off x="250825" y="5013325"/>
            <a:ext cx="8382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28575">
            <a:solidFill>
              <a:srgbClr val="CC6600"/>
            </a:solidFill>
            <a:miter lim="800000"/>
            <a:headEnd/>
            <a:tailEnd/>
          </a:ln>
        </p:spPr>
        <p:txBody>
          <a:bodyPr wrap="none" anchor="ctr"/>
          <a:lstStyle/>
          <a:p>
            <a:endParaRPr lang="it-IT"/>
          </a:p>
        </p:txBody>
      </p:sp>
      <p:sp>
        <p:nvSpPr>
          <p:cNvPr id="15367" name="Text Box 11">
            <a:extLst>
              <a:ext uri="{FF2B5EF4-FFF2-40B4-BE49-F238E27FC236}">
                <a16:creationId xmlns:a16="http://schemas.microsoft.com/office/drawing/2014/main" id="{92D6357A-C46A-4504-F675-EBC67CD9CA0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51</a:t>
            </a:r>
          </a:p>
        </p:txBody>
      </p:sp>
      <p:sp>
        <p:nvSpPr>
          <p:cNvPr id="10" name="CasellaDiTesto 9">
            <a:extLst>
              <a:ext uri="{FF2B5EF4-FFF2-40B4-BE49-F238E27FC236}">
                <a16:creationId xmlns:a16="http://schemas.microsoft.com/office/drawing/2014/main" id="{8B9FCC5E-538C-0310-4756-CF07A728ABA9}"/>
              </a:ext>
            </a:extLst>
          </p:cNvPr>
          <p:cNvSpPr txBox="1"/>
          <p:nvPr/>
        </p:nvSpPr>
        <p:spPr>
          <a:xfrm>
            <a:off x="0" y="1341438"/>
            <a:ext cx="9144000" cy="706437"/>
          </a:xfrm>
          <a:prstGeom prst="rect">
            <a:avLst/>
          </a:prstGeom>
          <a:noFill/>
        </p:spPr>
        <p:txBody>
          <a:bodyPr>
            <a:spAutoFit/>
          </a:bodyPr>
          <a:lstStyle/>
          <a:p>
            <a:pPr algn="ctr">
              <a:defRPr/>
            </a:pPr>
            <a:r>
              <a:rPr lang="it-IT" sz="2000" b="1" dirty="0">
                <a:solidFill>
                  <a:schemeClr val="accent6">
                    <a:lumMod val="50000"/>
                  </a:schemeClr>
                </a:solidFill>
                <a:latin typeface="Times New Roman" charset="0"/>
              </a:rPr>
              <a:t>La relazione tra «libertà» e «bene» è ancora più stretta </a:t>
            </a:r>
          </a:p>
          <a:p>
            <a:pPr algn="ctr">
              <a:defRPr/>
            </a:pPr>
            <a:r>
              <a:rPr lang="it-IT" sz="2000" b="1" dirty="0">
                <a:solidFill>
                  <a:schemeClr val="accent6">
                    <a:lumMod val="50000"/>
                  </a:schemeClr>
                </a:solidFill>
                <a:latin typeface="Times New Roman" charset="0"/>
              </a:rPr>
              <a:t>di quella esistente tra «libertà» e «verità»</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p:cTn id="12" dur="1000" fill="hold"/>
                                        <p:tgtEl>
                                          <p:spTgt spid="8201"/>
                                        </p:tgtEl>
                                        <p:attrNameLst>
                                          <p:attrName>ppt_w</p:attrName>
                                        </p:attrNameLst>
                                      </p:cBhvr>
                                      <p:tavLst>
                                        <p:tav tm="0">
                                          <p:val>
                                            <p:fltVal val="0"/>
                                          </p:val>
                                        </p:tav>
                                        <p:tav tm="100000">
                                          <p:val>
                                            <p:strVal val="#ppt_w"/>
                                          </p:val>
                                        </p:tav>
                                      </p:tavLst>
                                    </p:anim>
                                    <p:anim calcmode="lin" valueType="num">
                                      <p:cBhvr>
                                        <p:cTn id="13" dur="1000" fill="hold"/>
                                        <p:tgtEl>
                                          <p:spTgt spid="8201"/>
                                        </p:tgtEl>
                                        <p:attrNameLst>
                                          <p:attrName>ppt_h</p:attrName>
                                        </p:attrNameLst>
                                      </p:cBhvr>
                                      <p:tavLst>
                                        <p:tav tm="0">
                                          <p:val>
                                            <p:fltVal val="0"/>
                                          </p:val>
                                        </p:tav>
                                        <p:tav tm="100000">
                                          <p:val>
                                            <p:strVal val="#ppt_h"/>
                                          </p:val>
                                        </p:tav>
                                      </p:tavLst>
                                    </p:anim>
                                    <p:anim calcmode="lin" valueType="num">
                                      <p:cBhvr>
                                        <p:cTn id="14" dur="1000" fill="hold"/>
                                        <p:tgtEl>
                                          <p:spTgt spid="820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201"/>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box(in)">
                                      <p:cBhvr>
                                        <p:cTn id="19"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8"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13C6B46-1BE5-C3BB-D5E6-FB77E8533422}"/>
              </a:ext>
            </a:extLst>
          </p:cNvPr>
          <p:cNvSpPr>
            <a:spLocks noGrp="1" noChangeArrowheads="1"/>
          </p:cNvSpPr>
          <p:nvPr>
            <p:ph type="title"/>
          </p:nvPr>
        </p:nvSpPr>
        <p:spPr>
          <a:xfrm>
            <a:off x="0" y="0"/>
            <a:ext cx="9144000" cy="836613"/>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13</a:t>
            </a:r>
            <a:endParaRPr lang="es-ES_tradnl" sz="2400" dirty="0"/>
          </a:p>
        </p:txBody>
      </p:sp>
      <p:sp>
        <p:nvSpPr>
          <p:cNvPr id="16387" name="Text Box 3">
            <a:extLst>
              <a:ext uri="{FF2B5EF4-FFF2-40B4-BE49-F238E27FC236}">
                <a16:creationId xmlns:a16="http://schemas.microsoft.com/office/drawing/2014/main" id="{F4CB2182-2535-2340-A785-8377C834D2BA}"/>
              </a:ext>
            </a:extLst>
          </p:cNvPr>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bene, 2</a:t>
            </a:r>
          </a:p>
        </p:txBody>
      </p:sp>
      <p:sp>
        <p:nvSpPr>
          <p:cNvPr id="8198" name="Text Box 6">
            <a:extLst>
              <a:ext uri="{FF2B5EF4-FFF2-40B4-BE49-F238E27FC236}">
                <a16:creationId xmlns:a16="http://schemas.microsoft.com/office/drawing/2014/main" id="{A5A6A523-95B0-2738-B5BE-37211FB217F9}"/>
              </a:ext>
            </a:extLst>
          </p:cNvPr>
          <p:cNvSpPr txBox="1">
            <a:spLocks noChangeArrowheads="1"/>
          </p:cNvSpPr>
          <p:nvPr/>
        </p:nvSpPr>
        <p:spPr bwMode="auto">
          <a:xfrm>
            <a:off x="395536" y="1484784"/>
            <a:ext cx="8291513" cy="2308324"/>
          </a:xfrm>
          <a:prstGeom prst="rect">
            <a:avLst/>
          </a:prstGeom>
          <a:solidFill>
            <a:srgbClr val="FFC000"/>
          </a:solidFill>
          <a:ln w="57150" cmpd="thinThick">
            <a:noFill/>
            <a:miter lim="800000"/>
            <a:headEnd/>
            <a:tailEnd/>
          </a:ln>
          <a:effectLst>
            <a:glow rad="228600">
              <a:schemeClr val="accent4">
                <a:satMod val="175000"/>
                <a:alpha val="40000"/>
              </a:schemeClr>
            </a:glow>
          </a:effectLst>
        </p:spPr>
        <p:txBody>
          <a:bodyPr>
            <a:spAutoFit/>
          </a:bodyPr>
          <a:lstStyle/>
          <a:p>
            <a:pPr algn="just">
              <a:defRPr/>
            </a:pPr>
            <a:r>
              <a:rPr lang="it-IT" b="1" dirty="0">
                <a:latin typeface="Times New Roman" charset="0"/>
              </a:rPr>
              <a:t>Quando l’uomo usa la libertà per fare il male, dimostra sicuramente di essere libero, dato che può farlo, ma non esercita la vera libertà, perché non ne fa un uso legittimo: dietro l’apparenza della libertà, dimostra di essere schiavo dell’ignoranza o del male che desidera e, nel decidere di farlo, danneggia sé stesso, perché si subordina a ciò che non è lecito.</a:t>
            </a:r>
            <a:endParaRPr lang="es-ES_tradnl" b="1" dirty="0">
              <a:latin typeface="Times New Roman"/>
            </a:endParaRPr>
          </a:p>
        </p:txBody>
      </p:sp>
      <p:sp>
        <p:nvSpPr>
          <p:cNvPr id="8201" name="AutoShape 9">
            <a:extLst>
              <a:ext uri="{FF2B5EF4-FFF2-40B4-BE49-F238E27FC236}">
                <a16:creationId xmlns:a16="http://schemas.microsoft.com/office/drawing/2014/main" id="{E9085FD5-302A-1022-C5C6-50C55BC72BB3}"/>
              </a:ext>
            </a:extLst>
          </p:cNvPr>
          <p:cNvSpPr>
            <a:spLocks noChangeArrowheads="1"/>
          </p:cNvSpPr>
          <p:nvPr/>
        </p:nvSpPr>
        <p:spPr bwMode="auto">
          <a:xfrm>
            <a:off x="468313" y="4652963"/>
            <a:ext cx="8382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28575">
            <a:solidFill>
              <a:srgbClr val="CC6600"/>
            </a:solidFill>
            <a:miter lim="800000"/>
            <a:headEnd/>
            <a:tailEnd/>
          </a:ln>
        </p:spPr>
        <p:txBody>
          <a:bodyPr wrap="none" anchor="ctr"/>
          <a:lstStyle/>
          <a:p>
            <a:endParaRPr lang="it-IT"/>
          </a:p>
        </p:txBody>
      </p:sp>
      <p:sp>
        <p:nvSpPr>
          <p:cNvPr id="8202" name="Text Box 10">
            <a:extLst>
              <a:ext uri="{FF2B5EF4-FFF2-40B4-BE49-F238E27FC236}">
                <a16:creationId xmlns:a16="http://schemas.microsoft.com/office/drawing/2014/main" id="{42CBF11B-1F2D-7105-0F4E-EEE66C905521}"/>
              </a:ext>
            </a:extLst>
          </p:cNvPr>
          <p:cNvSpPr txBox="1">
            <a:spLocks noChangeArrowheads="1"/>
          </p:cNvSpPr>
          <p:nvPr/>
        </p:nvSpPr>
        <p:spPr bwMode="auto">
          <a:xfrm>
            <a:off x="1403350" y="4076700"/>
            <a:ext cx="7291388" cy="2678113"/>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it-IT" dirty="0"/>
              <a:t>La persona umana è un essere libero in quanto </a:t>
            </a:r>
            <a:r>
              <a:rPr lang="it-IT" b="1" dirty="0">
                <a:solidFill>
                  <a:srgbClr val="008000"/>
                </a:solidFill>
              </a:rPr>
              <a:t>sta al suo arbitrio scegliere quel tipo di condotta</a:t>
            </a:r>
            <a:r>
              <a:rPr lang="it-IT" dirty="0"/>
              <a:t> che gli permette di raggiungere la propria perfezione. «Può» fare il male, però non «deve» farlo. La libertà si colloca, dunque, non nel </a:t>
            </a:r>
            <a:r>
              <a:rPr lang="it-IT" i="1" dirty="0"/>
              <a:t>potere fisico</a:t>
            </a:r>
            <a:r>
              <a:rPr lang="it-IT" dirty="0"/>
              <a:t>, ma nel </a:t>
            </a:r>
            <a:r>
              <a:rPr lang="it-IT" b="1" i="1" dirty="0">
                <a:solidFill>
                  <a:srgbClr val="008000"/>
                </a:solidFill>
              </a:rPr>
              <a:t>dovere morale</a:t>
            </a:r>
            <a:r>
              <a:rPr lang="it-IT" dirty="0"/>
              <a:t>. Se un’azione umana lede la </a:t>
            </a:r>
            <a:r>
              <a:rPr lang="it-IT" b="1" dirty="0">
                <a:solidFill>
                  <a:schemeClr val="accent2">
                    <a:lumMod val="75000"/>
                  </a:schemeClr>
                </a:solidFill>
              </a:rPr>
              <a:t>natura</a:t>
            </a:r>
            <a:r>
              <a:rPr lang="it-IT" dirty="0"/>
              <a:t> dell’uomo, questi «deve» razionalmente </a:t>
            </a:r>
            <a:r>
              <a:rPr lang="it-IT" b="1" dirty="0">
                <a:solidFill>
                  <a:srgbClr val="008000"/>
                </a:solidFill>
              </a:rPr>
              <a:t>rifiutarsi di compierla</a:t>
            </a:r>
            <a:r>
              <a:rPr lang="es-ES_tradnl" dirty="0"/>
              <a:t>.</a:t>
            </a:r>
          </a:p>
        </p:txBody>
      </p:sp>
      <p:sp>
        <p:nvSpPr>
          <p:cNvPr id="16393" name="Text Box 11">
            <a:extLst>
              <a:ext uri="{FF2B5EF4-FFF2-40B4-BE49-F238E27FC236}">
                <a16:creationId xmlns:a16="http://schemas.microsoft.com/office/drawing/2014/main" id="{E5136665-BDB8-3F2F-93B0-F9078ECCC7F6}"/>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52</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ox(out)">
                                      <p:cBhvr>
                                        <p:cTn id="7" dur="1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p:cTn id="12" dur="1000" fill="hold"/>
                                        <p:tgtEl>
                                          <p:spTgt spid="8201"/>
                                        </p:tgtEl>
                                        <p:attrNameLst>
                                          <p:attrName>ppt_w</p:attrName>
                                        </p:attrNameLst>
                                      </p:cBhvr>
                                      <p:tavLst>
                                        <p:tav tm="0">
                                          <p:val>
                                            <p:fltVal val="0"/>
                                          </p:val>
                                        </p:tav>
                                        <p:tav tm="100000">
                                          <p:val>
                                            <p:strVal val="#ppt_w"/>
                                          </p:val>
                                        </p:tav>
                                      </p:tavLst>
                                    </p:anim>
                                    <p:anim calcmode="lin" valueType="num">
                                      <p:cBhvr>
                                        <p:cTn id="13" dur="1000" fill="hold"/>
                                        <p:tgtEl>
                                          <p:spTgt spid="8201"/>
                                        </p:tgtEl>
                                        <p:attrNameLst>
                                          <p:attrName>ppt_h</p:attrName>
                                        </p:attrNameLst>
                                      </p:cBhvr>
                                      <p:tavLst>
                                        <p:tav tm="0">
                                          <p:val>
                                            <p:fltVal val="0"/>
                                          </p:val>
                                        </p:tav>
                                        <p:tav tm="100000">
                                          <p:val>
                                            <p:strVal val="#ppt_h"/>
                                          </p:val>
                                        </p:tav>
                                      </p:tavLst>
                                    </p:anim>
                                    <p:anim calcmode="lin" valueType="num">
                                      <p:cBhvr>
                                        <p:cTn id="14" dur="1000" fill="hold"/>
                                        <p:tgtEl>
                                          <p:spTgt spid="820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201"/>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000"/>
                            </p:stCondLst>
                            <p:childTnLst>
                              <p:par>
                                <p:cTn id="17" presetID="4" presetClass="entr" presetSubtype="32" fill="hold" nodeType="afterEffect">
                                  <p:stCondLst>
                                    <p:cond delay="0"/>
                                  </p:stCondLst>
                                  <p:childTnLst>
                                    <p:set>
                                      <p:cBhvr>
                                        <p:cTn id="18" dur="1" fill="hold">
                                          <p:stCondLst>
                                            <p:cond delay="0"/>
                                          </p:stCondLst>
                                        </p:cTn>
                                        <p:tgtEl>
                                          <p:spTgt spid="8202"/>
                                        </p:tgtEl>
                                        <p:attrNameLst>
                                          <p:attrName>style.visibility</p:attrName>
                                        </p:attrNameLst>
                                      </p:cBhvr>
                                      <p:to>
                                        <p:strVal val="visible"/>
                                      </p:to>
                                    </p:set>
                                    <p:animEffect transition="in" filter="box(out)">
                                      <p:cBhvr>
                                        <p:cTn id="19" dur="1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170E0FC-294E-A521-AB8A-3B38D0CEEAE2}"/>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14</a:t>
            </a:r>
            <a:endParaRPr lang="es-ES_tradnl" sz="2400" dirty="0"/>
          </a:p>
        </p:txBody>
      </p:sp>
      <p:sp>
        <p:nvSpPr>
          <p:cNvPr id="9220" name="Text Box 4">
            <a:extLst>
              <a:ext uri="{FF2B5EF4-FFF2-40B4-BE49-F238E27FC236}">
                <a16:creationId xmlns:a16="http://schemas.microsoft.com/office/drawing/2014/main" id="{711C9F34-E2BC-A75E-AAB6-7DAF0E49BDAA}"/>
              </a:ext>
            </a:extLst>
          </p:cNvPr>
          <p:cNvSpPr txBox="1">
            <a:spLocks noChangeArrowheads="1"/>
          </p:cNvSpPr>
          <p:nvPr/>
        </p:nvSpPr>
        <p:spPr bwMode="auto">
          <a:xfrm>
            <a:off x="539750" y="3011488"/>
            <a:ext cx="7993063" cy="1570037"/>
          </a:xfrm>
          <a:prstGeom prst="rect">
            <a:avLst/>
          </a:prstGeom>
          <a:noFill/>
          <a:ln w="57150">
            <a:solidFill>
              <a:srgbClr val="CC00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1734</a:t>
            </a:r>
            <a:r>
              <a:rPr lang="es-ES_tradnl" dirty="0">
                <a:latin typeface="Times New Roman"/>
              </a:rPr>
              <a:t>: “</a:t>
            </a:r>
            <a:r>
              <a:rPr lang="it-IT" dirty="0">
                <a:latin typeface="Times New Roman" charset="0"/>
              </a:rPr>
              <a:t>La libertà rende l’uomo </a:t>
            </a:r>
            <a:r>
              <a:rPr lang="it-IT" b="1" i="1" dirty="0">
                <a:solidFill>
                  <a:schemeClr val="accent2">
                    <a:lumMod val="75000"/>
                  </a:schemeClr>
                </a:solidFill>
                <a:latin typeface="Times New Roman" charset="0"/>
              </a:rPr>
              <a:t>responsabile</a:t>
            </a:r>
            <a:r>
              <a:rPr lang="it-IT" i="1" dirty="0">
                <a:latin typeface="Times New Roman" charset="0"/>
              </a:rPr>
              <a:t> </a:t>
            </a:r>
            <a:r>
              <a:rPr lang="it-IT" dirty="0">
                <a:latin typeface="Times New Roman" charset="0"/>
              </a:rPr>
              <a:t>dei suoi atti nella misura in cui sono volontari. Il progresso nella virtù, la conoscenza del bene e l’ascesi </a:t>
            </a:r>
            <a:r>
              <a:rPr lang="it-IT" b="1" dirty="0">
                <a:solidFill>
                  <a:srgbClr val="008000"/>
                </a:solidFill>
                <a:latin typeface="Times New Roman" charset="0"/>
              </a:rPr>
              <a:t>accrescono il dominio della volontà sui propri atti</a:t>
            </a:r>
            <a:r>
              <a:rPr lang="es-ES_tradnl" dirty="0">
                <a:latin typeface="Times New Roman"/>
              </a:rPr>
              <a:t>”.</a:t>
            </a:r>
          </a:p>
        </p:txBody>
      </p:sp>
      <p:sp>
        <p:nvSpPr>
          <p:cNvPr id="17412" name="Text Box 5">
            <a:extLst>
              <a:ext uri="{FF2B5EF4-FFF2-40B4-BE49-F238E27FC236}">
                <a16:creationId xmlns:a16="http://schemas.microsoft.com/office/drawing/2014/main" id="{79E70557-C10A-C5E6-AA32-BCAC190E0309}"/>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54</a:t>
            </a:r>
          </a:p>
        </p:txBody>
      </p:sp>
      <p:sp>
        <p:nvSpPr>
          <p:cNvPr id="17413" name="Text Box 3">
            <a:extLst>
              <a:ext uri="{FF2B5EF4-FFF2-40B4-BE49-F238E27FC236}">
                <a16:creationId xmlns:a16="http://schemas.microsoft.com/office/drawing/2014/main" id="{6AE50728-80AF-5D3C-8116-2F05214C31B4}"/>
              </a:ext>
            </a:extLst>
          </p:cNvPr>
          <p:cNvSpPr txBox="1">
            <a:spLocks noChangeArrowheads="1"/>
          </p:cNvSpPr>
          <p:nvPr/>
        </p:nvSpPr>
        <p:spPr bwMode="auto">
          <a:xfrm>
            <a:off x="0" y="981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responsabilità, 1</a:t>
            </a:r>
          </a:p>
        </p:txBody>
      </p:sp>
      <p:sp>
        <p:nvSpPr>
          <p:cNvPr id="7" name="CasellaDiTesto 6">
            <a:extLst>
              <a:ext uri="{FF2B5EF4-FFF2-40B4-BE49-F238E27FC236}">
                <a16:creationId xmlns:a16="http://schemas.microsoft.com/office/drawing/2014/main" id="{B3BD8FC6-0DE4-D613-C4FB-54DC8B42D5D5}"/>
              </a:ext>
            </a:extLst>
          </p:cNvPr>
          <p:cNvSpPr txBox="1">
            <a:spLocks noChangeArrowheads="1"/>
          </p:cNvSpPr>
          <p:nvPr/>
        </p:nvSpPr>
        <p:spPr bwMode="auto">
          <a:xfrm>
            <a:off x="0" y="1549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000" b="1">
                <a:solidFill>
                  <a:srgbClr val="002060"/>
                </a:solidFill>
              </a:rPr>
              <a:t>Sono due termini che si implicano a vicenda: </a:t>
            </a:r>
          </a:p>
          <a:p>
            <a:pPr algn="ctr"/>
            <a:r>
              <a:rPr lang="it-IT" altLang="it-IT" sz="2000" b="1">
                <a:solidFill>
                  <a:srgbClr val="002060"/>
                </a:solidFill>
              </a:rPr>
              <a:t>ogni «libertà» deve essere «responsabile»; </a:t>
            </a:r>
          </a:p>
          <a:p>
            <a:pPr algn="ctr"/>
            <a:r>
              <a:rPr lang="it-IT" altLang="it-IT" sz="2000" b="1">
                <a:solidFill>
                  <a:srgbClr val="002060"/>
                </a:solidFill>
              </a:rPr>
              <a:t>al contrario, non può esserci «responsabilità» senza libertà</a:t>
            </a:r>
          </a:p>
        </p:txBody>
      </p:sp>
      <p:sp>
        <p:nvSpPr>
          <p:cNvPr id="8" name="CasellaDiTesto 7">
            <a:extLst>
              <a:ext uri="{FF2B5EF4-FFF2-40B4-BE49-F238E27FC236}">
                <a16:creationId xmlns:a16="http://schemas.microsoft.com/office/drawing/2014/main" id="{911AB441-9C4C-C0C0-F763-7AFFEA0FA8ED}"/>
              </a:ext>
            </a:extLst>
          </p:cNvPr>
          <p:cNvSpPr txBox="1"/>
          <p:nvPr/>
        </p:nvSpPr>
        <p:spPr>
          <a:xfrm>
            <a:off x="0" y="5300663"/>
            <a:ext cx="9144000" cy="831850"/>
          </a:xfrm>
          <a:prstGeom prst="rect">
            <a:avLst/>
          </a:prstGeom>
          <a:gradFill>
            <a:gsLst>
              <a:gs pos="0">
                <a:schemeClr val="bg2"/>
              </a:gs>
              <a:gs pos="39999">
                <a:srgbClr val="0A128C"/>
              </a:gs>
              <a:gs pos="70000">
                <a:srgbClr val="181CC7"/>
              </a:gs>
              <a:gs pos="88000">
                <a:srgbClr val="7005D4"/>
              </a:gs>
              <a:gs pos="100000">
                <a:srgbClr val="8C3D91"/>
              </a:gs>
            </a:gsLst>
            <a:lin ang="5400000" scaled="0"/>
          </a:gradFill>
        </p:spPr>
        <p:txBody>
          <a:bodyPr>
            <a:spAutoFit/>
          </a:bodyPr>
          <a:lstStyle/>
          <a:p>
            <a:pPr algn="ctr">
              <a:defRPr/>
            </a:pPr>
            <a:r>
              <a:rPr lang="it-IT" b="1" dirty="0">
                <a:solidFill>
                  <a:schemeClr val="bg1"/>
                </a:solidFill>
                <a:latin typeface="Times New Roman" charset="0"/>
              </a:rPr>
              <a:t>In pratica l’uomo veramente libero è quello che, allo stesso tempo, si sente responsabile delle proprie decisioni.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vertical)">
                                      <p:cBhvr>
                                        <p:cTn id="12" dur="10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P spid="7" grpId="0"/>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1CA78C5-79CD-EE18-ABE6-1010999CF4D7}"/>
              </a:ext>
            </a:extLst>
          </p:cNvPr>
          <p:cNvSpPr>
            <a:spLocks noGrp="1" noChangeArrowheads="1"/>
          </p:cNvSpPr>
          <p:nvPr>
            <p:ph type="title"/>
          </p:nvPr>
        </p:nvSpPr>
        <p:spPr>
          <a:xfrm>
            <a:off x="0" y="0"/>
            <a:ext cx="9144000" cy="9906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15</a:t>
            </a:r>
            <a:endParaRPr lang="es-ES_tradnl" sz="2400" dirty="0"/>
          </a:p>
        </p:txBody>
      </p:sp>
      <p:sp>
        <p:nvSpPr>
          <p:cNvPr id="18435" name="Text Box 5">
            <a:extLst>
              <a:ext uri="{FF2B5EF4-FFF2-40B4-BE49-F238E27FC236}">
                <a16:creationId xmlns:a16="http://schemas.microsoft.com/office/drawing/2014/main" id="{BF174FFC-CE8B-43C2-1797-144EF0A3D97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55</a:t>
            </a:r>
          </a:p>
        </p:txBody>
      </p:sp>
      <p:sp>
        <p:nvSpPr>
          <p:cNvPr id="18436" name="Text Box 3">
            <a:extLst>
              <a:ext uri="{FF2B5EF4-FFF2-40B4-BE49-F238E27FC236}">
                <a16:creationId xmlns:a16="http://schemas.microsoft.com/office/drawing/2014/main" id="{FB0B540C-A074-B020-EE03-302402B1CDF5}"/>
              </a:ext>
            </a:extLst>
          </p:cNvPr>
          <p:cNvSpPr txBox="1">
            <a:spLocks noChangeArrowheads="1"/>
          </p:cNvSpPr>
          <p:nvPr/>
        </p:nvSpPr>
        <p:spPr bwMode="auto">
          <a:xfrm>
            <a:off x="0" y="981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responsabilità, 2</a:t>
            </a:r>
          </a:p>
        </p:txBody>
      </p:sp>
      <p:sp>
        <p:nvSpPr>
          <p:cNvPr id="8" name="CasellaDiTesto 7">
            <a:extLst>
              <a:ext uri="{FF2B5EF4-FFF2-40B4-BE49-F238E27FC236}">
                <a16:creationId xmlns:a16="http://schemas.microsoft.com/office/drawing/2014/main" id="{5174F198-257A-C21E-FCE1-CA4BA49F3EAD}"/>
              </a:ext>
            </a:extLst>
          </p:cNvPr>
          <p:cNvSpPr txBox="1"/>
          <p:nvPr/>
        </p:nvSpPr>
        <p:spPr>
          <a:xfrm>
            <a:off x="395288" y="1628775"/>
            <a:ext cx="8424862" cy="5016500"/>
          </a:xfrm>
          <a:prstGeom prst="rect">
            <a:avLst/>
          </a:prstGeom>
          <a:blipFill>
            <a:blip r:embed="rId3"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it-IT" sz="3200" dirty="0">
                <a:solidFill>
                  <a:srgbClr val="002060"/>
                </a:solidFill>
              </a:rPr>
              <a:t>«Non mi si obietti che noi difendiamo e propugniamo </a:t>
            </a:r>
            <a:r>
              <a:rPr lang="it-IT" sz="3200" i="1" dirty="0">
                <a:solidFill>
                  <a:srgbClr val="002060"/>
                </a:solidFill>
              </a:rPr>
              <a:t>incondizionatamente </a:t>
            </a:r>
            <a:r>
              <a:rPr lang="it-IT" sz="3200" dirty="0">
                <a:solidFill>
                  <a:srgbClr val="002060"/>
                </a:solidFill>
              </a:rPr>
              <a:t>la libertà... Io sono contro l’</a:t>
            </a:r>
            <a:r>
              <a:rPr lang="it-IT" sz="3200" i="1" dirty="0" err="1">
                <a:solidFill>
                  <a:srgbClr val="002060"/>
                </a:solidFill>
              </a:rPr>
              <a:t>incondizionamento</a:t>
            </a:r>
            <a:r>
              <a:rPr lang="it-IT" sz="3200" dirty="0">
                <a:solidFill>
                  <a:srgbClr val="002060"/>
                </a:solidFill>
              </a:rPr>
              <a:t>. Libertà non è una parola definitiva. La libertà può degenerare in libertinaggio, quando non è vissuta con responsabilità. Forse ora capiranno perché ho raccomandato tanto spesso ai miei studenti americani che, accanto alla loro statua della libertà, ne innalzino un’altra alla responsabilità» (Viktor </a:t>
            </a:r>
            <a:r>
              <a:rPr lang="it-IT" sz="3200" dirty="0" err="1">
                <a:solidFill>
                  <a:srgbClr val="002060"/>
                </a:solidFill>
              </a:rPr>
              <a:t>Frankl</a:t>
            </a:r>
            <a:r>
              <a:rPr lang="it-IT" sz="3200" dirty="0">
                <a:solidFill>
                  <a:srgbClr val="002060"/>
                </a:solidFill>
              </a:rPr>
              <a:t>, </a:t>
            </a:r>
            <a:r>
              <a:rPr lang="it-IT" sz="3200" i="1" dirty="0">
                <a:solidFill>
                  <a:srgbClr val="002060"/>
                </a:solidFill>
              </a:rPr>
              <a:t>Il vuoto esistenziale</a:t>
            </a:r>
            <a:r>
              <a:rPr lang="it-IT" sz="3200" dirty="0">
                <a:solidFill>
                  <a:srgbClr val="002060"/>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913D22C-11CB-586A-FF55-20C275BA0E03}"/>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16</a:t>
            </a:r>
            <a:endParaRPr lang="es-ES_tradnl" sz="2400" dirty="0"/>
          </a:p>
        </p:txBody>
      </p:sp>
      <p:pic>
        <p:nvPicPr>
          <p:cNvPr id="19459" name="Picture 3" descr="D:\PENTESCO.TIF">
            <a:extLst>
              <a:ext uri="{FF2B5EF4-FFF2-40B4-BE49-F238E27FC236}">
                <a16:creationId xmlns:a16="http://schemas.microsoft.com/office/drawing/2014/main" id="{91A62B90-60A8-C5D2-4455-1D886D772626}"/>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b="4143"/>
          <a:stretch>
            <a:fillRect/>
          </a:stretch>
        </p:blipFill>
        <p:spPr bwMode="auto">
          <a:xfrm>
            <a:off x="6248400" y="1371600"/>
            <a:ext cx="2473325" cy="3352800"/>
          </a:xfrm>
          <a:prstGeom prst="rect">
            <a:avLst/>
          </a:prstGeom>
          <a:noFill/>
          <a:ln w="57150" cmpd="thinThick">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a16="http://schemas.microsoft.com/office/drawing/2014/main" id="{64B5D780-94EB-118C-BF92-B4DFC8778BC3}"/>
              </a:ext>
            </a:extLst>
          </p:cNvPr>
          <p:cNvSpPr txBox="1">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grazia, 1</a:t>
            </a:r>
            <a:endParaRPr lang="es-ES_tradnl" altLang="it-IT"/>
          </a:p>
        </p:txBody>
      </p:sp>
      <p:sp>
        <p:nvSpPr>
          <p:cNvPr id="11269" name="Text Box 5">
            <a:extLst>
              <a:ext uri="{FF2B5EF4-FFF2-40B4-BE49-F238E27FC236}">
                <a16:creationId xmlns:a16="http://schemas.microsoft.com/office/drawing/2014/main" id="{A6AB25D2-D73B-9C18-676D-B9531FF41749}"/>
              </a:ext>
            </a:extLst>
          </p:cNvPr>
          <p:cNvSpPr txBox="1">
            <a:spLocks noChangeArrowheads="1"/>
          </p:cNvSpPr>
          <p:nvPr/>
        </p:nvSpPr>
        <p:spPr bwMode="auto">
          <a:xfrm>
            <a:off x="593725" y="1641475"/>
            <a:ext cx="5273675" cy="3046413"/>
          </a:xfrm>
          <a:prstGeom prst="rect">
            <a:avLst/>
          </a:prstGeom>
          <a:noFill/>
          <a:ln w="57150" cmpd="thinThick">
            <a:solidFill>
              <a:srgbClr val="CC0000"/>
            </a:solidFill>
            <a:miter lim="800000"/>
            <a:headEnd/>
            <a:tailEnd/>
          </a:ln>
        </p:spPr>
        <p:txBody>
          <a:bodyPr>
            <a:spAutoFit/>
          </a:bodyPr>
          <a:lstStyle/>
          <a:p>
            <a:pPr algn="just">
              <a:defRPr/>
            </a:pPr>
            <a:r>
              <a:rPr lang="it-IT" dirty="0">
                <a:latin typeface="Times New Roman" charset="0"/>
              </a:rPr>
              <a:t>Data la condizione dell’uomo, </a:t>
            </a:r>
            <a:r>
              <a:rPr lang="it-IT" b="1" dirty="0">
                <a:solidFill>
                  <a:srgbClr val="008000"/>
                </a:solidFill>
                <a:latin typeface="Times New Roman" charset="0"/>
              </a:rPr>
              <a:t>ferito dal peccato originale</a:t>
            </a:r>
            <a:r>
              <a:rPr lang="it-IT" dirty="0">
                <a:latin typeface="Times New Roman" charset="0"/>
              </a:rPr>
              <a:t>, il cristiano </a:t>
            </a:r>
            <a:r>
              <a:rPr lang="it-IT" b="1" dirty="0">
                <a:solidFill>
                  <a:schemeClr val="accent2">
                    <a:lumMod val="75000"/>
                  </a:schemeClr>
                </a:solidFill>
                <a:latin typeface="Times New Roman" charset="0"/>
              </a:rPr>
              <a:t>ha bisogno </a:t>
            </a:r>
            <a:r>
              <a:rPr lang="it-IT" dirty="0">
                <a:latin typeface="Times New Roman" charset="0"/>
              </a:rPr>
              <a:t>della </a:t>
            </a:r>
            <a:r>
              <a:rPr lang="it-IT" b="1" dirty="0">
                <a:solidFill>
                  <a:schemeClr val="accent2">
                    <a:lumMod val="75000"/>
                  </a:schemeClr>
                </a:solidFill>
                <a:latin typeface="Times New Roman" charset="0"/>
              </a:rPr>
              <a:t>grazia</a:t>
            </a:r>
            <a:r>
              <a:rPr lang="it-IT" dirty="0">
                <a:latin typeface="Times New Roman" charset="0"/>
              </a:rPr>
              <a:t> di Dio per fare un uso sempre </a:t>
            </a:r>
            <a:r>
              <a:rPr lang="it-IT" b="1" dirty="0">
                <a:solidFill>
                  <a:schemeClr val="accent2">
                    <a:lumMod val="75000"/>
                  </a:schemeClr>
                </a:solidFill>
                <a:latin typeface="Times New Roman" charset="0"/>
              </a:rPr>
              <a:t>corretto</a:t>
            </a:r>
            <a:r>
              <a:rPr lang="it-IT" dirty="0">
                <a:latin typeface="Times New Roman" charset="0"/>
              </a:rPr>
              <a:t> della libertà</a:t>
            </a:r>
            <a:r>
              <a:rPr lang="es-ES_tradnl" dirty="0">
                <a:latin typeface="Times New Roman" charset="0"/>
              </a:rPr>
              <a:t>. </a:t>
            </a:r>
            <a:r>
              <a:rPr lang="it-IT" dirty="0">
                <a:latin typeface="Times New Roman" charset="0"/>
              </a:rPr>
              <a:t>La grazia </a:t>
            </a:r>
            <a:r>
              <a:rPr lang="it-IT" b="1" dirty="0">
                <a:solidFill>
                  <a:srgbClr val="CC6600"/>
                </a:solidFill>
                <a:latin typeface="Times New Roman" charset="0"/>
              </a:rPr>
              <a:t>aiuta</a:t>
            </a:r>
            <a:r>
              <a:rPr lang="it-IT" dirty="0">
                <a:latin typeface="Times New Roman" charset="0"/>
              </a:rPr>
              <a:t> ugualmente a superare l’ignoranza e a vincere le passioni, i due grandi ostacoli per operare liberamente, in modo </a:t>
            </a:r>
            <a:r>
              <a:rPr lang="it-IT" b="1" dirty="0">
                <a:solidFill>
                  <a:srgbClr val="CC6600"/>
                </a:solidFill>
                <a:latin typeface="Times New Roman" charset="0"/>
              </a:rPr>
              <a:t>conforme alla volontà di Dio</a:t>
            </a:r>
            <a:r>
              <a:rPr lang="es-ES_tradnl" dirty="0">
                <a:latin typeface="Times New Roman" charset="0"/>
              </a:rPr>
              <a:t>.</a:t>
            </a:r>
          </a:p>
        </p:txBody>
      </p:sp>
      <p:sp>
        <p:nvSpPr>
          <p:cNvPr id="11270" name="Text Box 6">
            <a:extLst>
              <a:ext uri="{FF2B5EF4-FFF2-40B4-BE49-F238E27FC236}">
                <a16:creationId xmlns:a16="http://schemas.microsoft.com/office/drawing/2014/main" id="{B87DD9E9-BE36-1122-179D-F10E49A131D8}"/>
              </a:ext>
            </a:extLst>
          </p:cNvPr>
          <p:cNvSpPr txBox="1">
            <a:spLocks noChangeArrowheads="1"/>
          </p:cNvSpPr>
          <p:nvPr/>
        </p:nvSpPr>
        <p:spPr bwMode="auto">
          <a:xfrm>
            <a:off x="381000" y="5029200"/>
            <a:ext cx="8367713" cy="1570038"/>
          </a:xfrm>
          <a:prstGeom prst="rect">
            <a:avLst/>
          </a:prstGeom>
          <a:noFill/>
          <a:ln w="57150" cmpd="thinThick">
            <a:solidFill>
              <a:srgbClr val="CC00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1742</a:t>
            </a:r>
            <a:r>
              <a:rPr lang="es-ES_tradnl" dirty="0">
                <a:latin typeface="Times New Roman"/>
              </a:rPr>
              <a:t>: “</a:t>
            </a:r>
            <a:r>
              <a:rPr lang="it-IT" dirty="0">
                <a:latin typeface="Times New Roman" charset="0"/>
              </a:rPr>
              <a:t>La </a:t>
            </a:r>
            <a:r>
              <a:rPr lang="it-IT" b="1" dirty="0">
                <a:solidFill>
                  <a:schemeClr val="accent2">
                    <a:lumMod val="75000"/>
                  </a:schemeClr>
                </a:solidFill>
                <a:latin typeface="Times New Roman" charset="0"/>
              </a:rPr>
              <a:t>grazia</a:t>
            </a:r>
            <a:r>
              <a:rPr lang="it-IT" dirty="0">
                <a:latin typeface="Times New Roman" charset="0"/>
              </a:rPr>
              <a:t> di Cristo </a:t>
            </a:r>
            <a:r>
              <a:rPr lang="it-IT" b="1" dirty="0">
                <a:solidFill>
                  <a:schemeClr val="accent2">
                    <a:lumMod val="75000"/>
                  </a:schemeClr>
                </a:solidFill>
                <a:latin typeface="Times New Roman" charset="0"/>
              </a:rPr>
              <a:t>non si pone affatto in concorrenza </a:t>
            </a:r>
            <a:r>
              <a:rPr lang="it-IT" dirty="0">
                <a:latin typeface="Times New Roman" charset="0"/>
              </a:rPr>
              <a:t>con la nostra </a:t>
            </a:r>
            <a:r>
              <a:rPr lang="it-IT" b="1" dirty="0">
                <a:solidFill>
                  <a:schemeClr val="accent2">
                    <a:lumMod val="75000"/>
                  </a:schemeClr>
                </a:solidFill>
                <a:latin typeface="Times New Roman" charset="0"/>
              </a:rPr>
              <a:t>libertà</a:t>
            </a:r>
            <a:r>
              <a:rPr lang="it-IT" dirty="0">
                <a:latin typeface="Times New Roman" charset="0"/>
              </a:rPr>
              <a:t>, quando questa è in sintonia con il senso </a:t>
            </a:r>
            <a:r>
              <a:rPr lang="it-IT" b="1" dirty="0">
                <a:solidFill>
                  <a:srgbClr val="008000"/>
                </a:solidFill>
                <a:latin typeface="Times New Roman" charset="0"/>
              </a:rPr>
              <a:t>della verità e del bene </a:t>
            </a:r>
            <a:r>
              <a:rPr lang="it-IT" dirty="0">
                <a:latin typeface="Times New Roman" charset="0"/>
              </a:rPr>
              <a:t>che Dio ha messo nel </a:t>
            </a:r>
            <a:r>
              <a:rPr lang="it-IT" b="1" dirty="0">
                <a:solidFill>
                  <a:srgbClr val="CC6600"/>
                </a:solidFill>
                <a:latin typeface="Times New Roman" charset="0"/>
              </a:rPr>
              <a:t>cuore</a:t>
            </a:r>
            <a:r>
              <a:rPr lang="it-IT" dirty="0">
                <a:latin typeface="Times New Roman" charset="0"/>
              </a:rPr>
              <a:t> dell’uomo</a:t>
            </a:r>
            <a:r>
              <a:rPr lang="es-ES_tradnl" dirty="0">
                <a:latin typeface="Times New Roman"/>
              </a:rPr>
              <a:t>”.</a:t>
            </a:r>
          </a:p>
        </p:txBody>
      </p:sp>
      <p:sp>
        <p:nvSpPr>
          <p:cNvPr id="19463" name="Text Box 7">
            <a:extLst>
              <a:ext uri="{FF2B5EF4-FFF2-40B4-BE49-F238E27FC236}">
                <a16:creationId xmlns:a16="http://schemas.microsoft.com/office/drawing/2014/main" id="{44B4162F-1AF6-A27E-5D19-23A7CC4F9FAF}"/>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56</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1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autoUpdateAnimBg="0"/>
      <p:bldP spid="1127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6187A18-47DF-1B14-0A58-E2D13725DC02}"/>
              </a:ext>
            </a:extLst>
          </p:cNvPr>
          <p:cNvSpPr>
            <a:spLocks noGrp="1" noChangeArrowheads="1"/>
          </p:cNvSpPr>
          <p:nvPr>
            <p:ph idx="1"/>
          </p:nvPr>
        </p:nvSpPr>
        <p:spPr/>
        <p:txBody>
          <a:bodyPr>
            <a:normAutofit fontScale="92500"/>
          </a:bodyPr>
          <a:lstStyle/>
          <a:p>
            <a:pPr>
              <a:lnSpc>
                <a:spcPct val="80000"/>
              </a:lnSpc>
            </a:pPr>
            <a:r>
              <a:rPr lang="it-IT" altLang="it-IT" sz="2400"/>
              <a:t>Con la morte degli apostoli si avverte il bisogno di sottrarre all’arbitrio e all’incertezza la trasmissione del contenuto dell’esperienza di Gesù di Nazaret</a:t>
            </a:r>
          </a:p>
          <a:p>
            <a:pPr>
              <a:lnSpc>
                <a:spcPct val="80000"/>
              </a:lnSpc>
            </a:pPr>
            <a:r>
              <a:rPr lang="it-IT" altLang="it-IT" sz="2400"/>
              <a:t>Vengono scritti i Vangeli le “memorie degli Apostoli” (Giustino)</a:t>
            </a:r>
          </a:p>
          <a:p>
            <a:pPr>
              <a:lnSpc>
                <a:spcPct val="80000"/>
              </a:lnSpc>
            </a:pPr>
            <a:r>
              <a:rPr lang="it-IT" altLang="it-IT" sz="2400"/>
              <a:t>Nasce a poco a poco un “corpus” di scritti che rappresenta, accanto alla predicazione, la forma dell’insegnamento apostolico, come ci dice 2Ts 2,15: «Perciò, fratelli, state saldi e mantenete le tradizioni che avete apprese così dalla nostra parola come dalla nostra lettera»</a:t>
            </a:r>
          </a:p>
          <a:p>
            <a:pPr>
              <a:lnSpc>
                <a:spcPct val="80000"/>
              </a:lnSpc>
            </a:pPr>
            <a:r>
              <a:rPr lang="it-IT" altLang="it-IT" sz="2400"/>
              <a:t>Scritti e predicazione sono per la trasmissione fedele e integra del “deposito della fede” (la rivelazione)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7E5C3A1-80E2-4E43-712D-BAC879223CF5}"/>
              </a:ext>
            </a:extLst>
          </p:cNvPr>
          <p:cNvSpPr>
            <a:spLocks noGrp="1" noChangeArrowheads="1"/>
          </p:cNvSpPr>
          <p:nvPr>
            <p:ph type="title"/>
          </p:nvPr>
        </p:nvSpPr>
        <p:spPr>
          <a:xfrm>
            <a:off x="0" y="0"/>
            <a:ext cx="9144000" cy="10668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17</a:t>
            </a:r>
            <a:endParaRPr lang="es-ES_tradnl" sz="2400" dirty="0"/>
          </a:p>
        </p:txBody>
      </p:sp>
      <p:sp>
        <p:nvSpPr>
          <p:cNvPr id="20483" name="Text Box 3">
            <a:extLst>
              <a:ext uri="{FF2B5EF4-FFF2-40B4-BE49-F238E27FC236}">
                <a16:creationId xmlns:a16="http://schemas.microsoft.com/office/drawing/2014/main" id="{42266E4B-6F8F-BE31-99C2-1F19823E6405}"/>
              </a:ext>
            </a:extLst>
          </p:cNvPr>
          <p:cNvSpPr txBox="1">
            <a:spLocks noChangeArrowheads="1"/>
          </p:cNvSpPr>
          <p:nvPr/>
        </p:nvSpPr>
        <p:spPr bwMode="auto">
          <a:xfrm>
            <a:off x="0" y="10525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grazia, 2</a:t>
            </a:r>
            <a:endParaRPr lang="es-ES_tradnl" altLang="it-IT"/>
          </a:p>
        </p:txBody>
      </p:sp>
      <p:sp>
        <p:nvSpPr>
          <p:cNvPr id="12292" name="Text Box 4">
            <a:extLst>
              <a:ext uri="{FF2B5EF4-FFF2-40B4-BE49-F238E27FC236}">
                <a16:creationId xmlns:a16="http://schemas.microsoft.com/office/drawing/2014/main" id="{0B25D6B1-8A06-639C-2641-0F29D1C32383}"/>
              </a:ext>
            </a:extLst>
          </p:cNvPr>
          <p:cNvSpPr txBox="1">
            <a:spLocks noChangeArrowheads="1"/>
          </p:cNvSpPr>
          <p:nvPr/>
        </p:nvSpPr>
        <p:spPr bwMode="auto">
          <a:xfrm>
            <a:off x="0" y="1676400"/>
            <a:ext cx="9144000" cy="46196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38100">
            <a:noFill/>
            <a:prstDash val="dashDot"/>
            <a:miter lim="800000"/>
            <a:headEnd/>
            <a:tailEnd/>
          </a:ln>
        </p:spPr>
        <p:txBody>
          <a:bodyPr>
            <a:spAutoFit/>
          </a:bodyPr>
          <a:lstStyle/>
          <a:p>
            <a:pPr>
              <a:defRPr/>
            </a:pPr>
            <a:r>
              <a:rPr lang="it-IT" dirty="0">
                <a:latin typeface="Times New Roman" charset="0"/>
              </a:rPr>
              <a:t>Il </a:t>
            </a:r>
            <a:r>
              <a:rPr lang="it-IT" b="1" dirty="0">
                <a:solidFill>
                  <a:schemeClr val="accent2">
                    <a:lumMod val="75000"/>
                  </a:schemeClr>
                </a:solidFill>
                <a:latin typeface="Times New Roman" charset="0"/>
              </a:rPr>
              <a:t>merito</a:t>
            </a:r>
            <a:r>
              <a:rPr lang="it-IT" dirty="0">
                <a:latin typeface="Times New Roman" charset="0"/>
              </a:rPr>
              <a:t> è il compenso che viene dato a chi ha compiuto un’opera buona</a:t>
            </a:r>
            <a:endParaRPr lang="es-ES_tradnl" dirty="0">
              <a:latin typeface="Times New Roman" charset="0"/>
            </a:endParaRPr>
          </a:p>
        </p:txBody>
      </p:sp>
      <p:sp>
        <p:nvSpPr>
          <p:cNvPr id="12293" name="Text Box 5">
            <a:extLst>
              <a:ext uri="{FF2B5EF4-FFF2-40B4-BE49-F238E27FC236}">
                <a16:creationId xmlns:a16="http://schemas.microsoft.com/office/drawing/2014/main" id="{0C31D3D5-AE60-CCBD-6FE0-AC5E682CCDC1}"/>
              </a:ext>
            </a:extLst>
          </p:cNvPr>
          <p:cNvSpPr txBox="1">
            <a:spLocks noChangeArrowheads="1"/>
          </p:cNvSpPr>
          <p:nvPr/>
        </p:nvSpPr>
        <p:spPr bwMode="auto">
          <a:xfrm>
            <a:off x="179512" y="2564904"/>
            <a:ext cx="8784976" cy="40934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ES_tradnl" sz="2600" u="sng" dirty="0">
                <a:solidFill>
                  <a:schemeClr val="tx1"/>
                </a:solidFill>
                <a:effectLst>
                  <a:outerShdw blurRad="38100" dist="38100" dir="2700000" algn="tl">
                    <a:srgbClr val="C0C0C0"/>
                  </a:outerShdw>
                </a:effectLst>
              </a:rPr>
              <a:t>CCC 2008</a:t>
            </a:r>
            <a:r>
              <a:rPr lang="es-ES_tradnl" sz="2600" dirty="0">
                <a:solidFill>
                  <a:schemeClr val="tx1"/>
                </a:solidFill>
              </a:rPr>
              <a:t>: “</a:t>
            </a:r>
            <a:r>
              <a:rPr lang="it-IT" sz="2600" b="1" dirty="0">
                <a:solidFill>
                  <a:schemeClr val="accent2">
                    <a:lumMod val="75000"/>
                  </a:schemeClr>
                </a:solidFill>
              </a:rPr>
              <a:t>Il merito dell’uomo presso Dio</a:t>
            </a:r>
            <a:r>
              <a:rPr lang="it-IT" sz="2600" dirty="0">
                <a:solidFill>
                  <a:schemeClr val="tx1"/>
                </a:solidFill>
              </a:rPr>
              <a:t> nella vita cristiana deriva dal fatto che </a:t>
            </a:r>
            <a:r>
              <a:rPr lang="it-IT" sz="2600" b="1" i="1" dirty="0">
                <a:solidFill>
                  <a:schemeClr val="accent2">
                    <a:lumMod val="75000"/>
                  </a:schemeClr>
                </a:solidFill>
              </a:rPr>
              <a:t>Dio</a:t>
            </a:r>
            <a:r>
              <a:rPr lang="it-IT" sz="2600" b="1" i="1" dirty="0"/>
              <a:t> </a:t>
            </a:r>
            <a:r>
              <a:rPr lang="it-IT" sz="2600" i="1" dirty="0">
                <a:solidFill>
                  <a:schemeClr val="tx1"/>
                </a:solidFill>
              </a:rPr>
              <a:t>ha liberamente disposto di associare l’uomo all’opera della sua grazia</a:t>
            </a:r>
            <a:r>
              <a:rPr lang="it-IT" sz="2600" dirty="0">
                <a:solidFill>
                  <a:schemeClr val="tx1"/>
                </a:solidFill>
              </a:rPr>
              <a:t>. </a:t>
            </a:r>
            <a:r>
              <a:rPr lang="it-IT" sz="2600" b="1" dirty="0">
                <a:solidFill>
                  <a:srgbClr val="008000"/>
                </a:solidFill>
              </a:rPr>
              <a:t>L’azione</a:t>
            </a:r>
            <a:r>
              <a:rPr lang="it-IT" sz="2600" b="1" dirty="0"/>
              <a:t> </a:t>
            </a:r>
            <a:r>
              <a:rPr lang="it-IT" sz="2600" dirty="0">
                <a:solidFill>
                  <a:schemeClr val="tx1"/>
                </a:solidFill>
              </a:rPr>
              <a:t>paterna</a:t>
            </a:r>
            <a:r>
              <a:rPr lang="it-IT" sz="2600" b="1" dirty="0"/>
              <a:t> </a:t>
            </a:r>
            <a:r>
              <a:rPr lang="it-IT" sz="2600" b="1" dirty="0">
                <a:solidFill>
                  <a:srgbClr val="008000"/>
                </a:solidFill>
              </a:rPr>
              <a:t>di Dio precede</a:t>
            </a:r>
            <a:r>
              <a:rPr lang="it-IT" sz="2600" b="1" dirty="0"/>
              <a:t> </a:t>
            </a:r>
            <a:r>
              <a:rPr lang="it-IT" sz="2600" dirty="0">
                <a:solidFill>
                  <a:schemeClr val="tx1"/>
                </a:solidFill>
              </a:rPr>
              <a:t>con la sua ispirazione, mentre </a:t>
            </a:r>
            <a:r>
              <a:rPr lang="it-IT" sz="2600" b="1" dirty="0">
                <a:solidFill>
                  <a:srgbClr val="008000"/>
                </a:solidFill>
              </a:rPr>
              <a:t>il libero agire dell’uomo viene dopo </a:t>
            </a:r>
            <a:r>
              <a:rPr lang="it-IT" sz="2600" dirty="0">
                <a:solidFill>
                  <a:schemeClr val="tx1"/>
                </a:solidFill>
              </a:rPr>
              <a:t>nella sua collaborazione, così che i </a:t>
            </a:r>
            <a:r>
              <a:rPr lang="it-IT" sz="2600" b="1" dirty="0">
                <a:solidFill>
                  <a:srgbClr val="CC6600"/>
                </a:solidFill>
              </a:rPr>
              <a:t>meriti</a:t>
            </a:r>
            <a:r>
              <a:rPr lang="it-IT" sz="2600" b="1" dirty="0"/>
              <a:t> </a:t>
            </a:r>
            <a:r>
              <a:rPr lang="it-IT" sz="2600" dirty="0">
                <a:solidFill>
                  <a:schemeClr val="tx1"/>
                </a:solidFill>
              </a:rPr>
              <a:t>delle opere buone devono essere </a:t>
            </a:r>
            <a:r>
              <a:rPr lang="it-IT" sz="2600" b="1" dirty="0">
                <a:solidFill>
                  <a:srgbClr val="CC6600"/>
                </a:solidFill>
              </a:rPr>
              <a:t>attribuiti innanzitutto alla grazia </a:t>
            </a:r>
            <a:r>
              <a:rPr lang="it-IT" sz="2600" dirty="0">
                <a:solidFill>
                  <a:schemeClr val="tx1"/>
                </a:solidFill>
              </a:rPr>
              <a:t>di Dio, </a:t>
            </a:r>
            <a:r>
              <a:rPr lang="it-IT" sz="2600" b="1" dirty="0">
                <a:solidFill>
                  <a:srgbClr val="CC6600"/>
                </a:solidFill>
              </a:rPr>
              <a:t>poi al fedele</a:t>
            </a:r>
            <a:r>
              <a:rPr lang="it-IT" sz="2600" dirty="0">
                <a:solidFill>
                  <a:schemeClr val="tx1"/>
                </a:solidFill>
              </a:rPr>
              <a:t>. Il merito dell’uomo torna, peraltro, anch’esso a Dio, dal momento che le sue buone azioni hanno la loro </a:t>
            </a:r>
            <a:r>
              <a:rPr lang="it-IT" sz="2600" b="1" dirty="0">
                <a:solidFill>
                  <a:srgbClr val="008000"/>
                </a:solidFill>
              </a:rPr>
              <a:t>origine</a:t>
            </a:r>
            <a:r>
              <a:rPr lang="it-IT" sz="2600" dirty="0">
                <a:solidFill>
                  <a:schemeClr val="tx1"/>
                </a:solidFill>
              </a:rPr>
              <a:t>, in Cristo, dalle </a:t>
            </a:r>
            <a:r>
              <a:rPr lang="it-IT" sz="2600" b="1" dirty="0">
                <a:solidFill>
                  <a:srgbClr val="008000"/>
                </a:solidFill>
              </a:rPr>
              <a:t>ispirazioni</a:t>
            </a:r>
            <a:r>
              <a:rPr lang="it-IT" sz="2600" b="1" dirty="0"/>
              <a:t> </a:t>
            </a:r>
            <a:r>
              <a:rPr lang="it-IT" sz="2600" dirty="0">
                <a:solidFill>
                  <a:schemeClr val="tx1"/>
                </a:solidFill>
              </a:rPr>
              <a:t>e dagli </a:t>
            </a:r>
            <a:r>
              <a:rPr lang="it-IT" sz="2600" b="1" dirty="0">
                <a:solidFill>
                  <a:srgbClr val="008000"/>
                </a:solidFill>
              </a:rPr>
              <a:t>aiuti</a:t>
            </a:r>
            <a:r>
              <a:rPr lang="it-IT" sz="2600" b="1" dirty="0"/>
              <a:t> </a:t>
            </a:r>
            <a:r>
              <a:rPr lang="it-IT" sz="2600" dirty="0">
                <a:solidFill>
                  <a:schemeClr val="tx1"/>
                </a:solidFill>
              </a:rPr>
              <a:t>dello</a:t>
            </a:r>
            <a:r>
              <a:rPr lang="it-IT" sz="2600" b="1" dirty="0"/>
              <a:t> </a:t>
            </a:r>
            <a:r>
              <a:rPr lang="it-IT" sz="2600" b="1" dirty="0">
                <a:solidFill>
                  <a:srgbClr val="008000"/>
                </a:solidFill>
              </a:rPr>
              <a:t>Spirito Santo</a:t>
            </a:r>
            <a:r>
              <a:rPr lang="es-ES_tradnl" sz="2600" dirty="0">
                <a:solidFill>
                  <a:schemeClr val="tx1"/>
                </a:solidFill>
              </a:rPr>
              <a:t>”.</a:t>
            </a:r>
          </a:p>
        </p:txBody>
      </p:sp>
      <p:sp>
        <p:nvSpPr>
          <p:cNvPr id="20488" name="Text Box 6">
            <a:extLst>
              <a:ext uri="{FF2B5EF4-FFF2-40B4-BE49-F238E27FC236}">
                <a16:creationId xmlns:a16="http://schemas.microsoft.com/office/drawing/2014/main" id="{AA02C464-A45B-89F9-CF14-ADF0C630E1CE}"/>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57</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29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29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wheel(4)">
                                      <p:cBhvr>
                                        <p:cTn id="15"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1CFFBE9-51BB-54A0-5E8E-A4BA113058DF}"/>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18</a:t>
            </a:r>
            <a:endParaRPr lang="es-ES_tradnl" sz="2400" dirty="0"/>
          </a:p>
        </p:txBody>
      </p:sp>
      <p:sp>
        <p:nvSpPr>
          <p:cNvPr id="21507" name="Text Box 3">
            <a:extLst>
              <a:ext uri="{FF2B5EF4-FFF2-40B4-BE49-F238E27FC236}">
                <a16:creationId xmlns:a16="http://schemas.microsoft.com/office/drawing/2014/main" id="{9770F732-B650-E346-D8AC-F42B435DF649}"/>
              </a:ext>
            </a:extLst>
          </p:cNvPr>
          <p:cNvSpPr txBox="1">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CC0000"/>
                </a:solidFill>
              </a:rPr>
              <a:t>Libertà e grazia, 3</a:t>
            </a:r>
            <a:endParaRPr lang="es-ES_tradnl" altLang="it-IT"/>
          </a:p>
        </p:txBody>
      </p:sp>
      <p:sp>
        <p:nvSpPr>
          <p:cNvPr id="13317" name="Text Box 5">
            <a:extLst>
              <a:ext uri="{FF2B5EF4-FFF2-40B4-BE49-F238E27FC236}">
                <a16:creationId xmlns:a16="http://schemas.microsoft.com/office/drawing/2014/main" id="{B03B4EE5-E84E-5ACD-BF8C-DDEFE7804693}"/>
              </a:ext>
            </a:extLst>
          </p:cNvPr>
          <p:cNvSpPr txBox="1">
            <a:spLocks noChangeArrowheads="1"/>
          </p:cNvSpPr>
          <p:nvPr/>
        </p:nvSpPr>
        <p:spPr bwMode="auto">
          <a:xfrm>
            <a:off x="179388" y="1412875"/>
            <a:ext cx="8713787" cy="2678113"/>
          </a:xfrm>
          <a:prstGeom prst="rect">
            <a:avLst/>
          </a:prstGeom>
          <a:noFill/>
          <a:ln w="38100" cmpd="dbl">
            <a:solidFill>
              <a:srgbClr val="CC0000"/>
            </a:solidFill>
            <a:miter lim="800000"/>
            <a:headEnd/>
            <a:tailEnd/>
          </a:ln>
          <a:effectLst/>
        </p:spPr>
        <p:txBody>
          <a:bodyPr>
            <a:spAutoFit/>
          </a:bodyPr>
          <a:lstStyle/>
          <a:p>
            <a:pPr algn="just">
              <a:defRPr/>
            </a:pPr>
            <a:r>
              <a:rPr lang="es-ES_tradnl" b="1" u="sng" dirty="0">
                <a:effectLst>
                  <a:outerShdw blurRad="38100" dist="38100" dir="2700000" algn="tl">
                    <a:srgbClr val="C0C0C0"/>
                  </a:outerShdw>
                </a:effectLst>
                <a:latin typeface="Times New Roman"/>
              </a:rPr>
              <a:t>CCC 2010</a:t>
            </a:r>
            <a:r>
              <a:rPr lang="es-ES_tradnl" dirty="0">
                <a:latin typeface="Times New Roman"/>
              </a:rPr>
              <a:t>: “Poiché nell’ordine della grazia </a:t>
            </a:r>
            <a:r>
              <a:rPr lang="es-ES_tradnl" b="1" dirty="0">
                <a:solidFill>
                  <a:schemeClr val="accent2"/>
                </a:solidFill>
                <a:latin typeface="Times New Roman"/>
              </a:rPr>
              <a:t>l’iniziativa appartiene a Dio</a:t>
            </a:r>
            <a:r>
              <a:rPr lang="es-ES_tradnl" dirty="0">
                <a:latin typeface="Times New Roman"/>
              </a:rPr>
              <a:t>, </a:t>
            </a:r>
            <a:r>
              <a:rPr lang="es-ES_tradnl" b="1" i="1" dirty="0">
                <a:solidFill>
                  <a:srgbClr val="008000"/>
                </a:solidFill>
                <a:latin typeface="Times New Roman"/>
              </a:rPr>
              <a:t>nessuno può meritare la grazia prima</a:t>
            </a:r>
            <a:r>
              <a:rPr lang="es-ES_tradnl" dirty="0">
                <a:latin typeface="Times New Roman"/>
              </a:rPr>
              <a:t>, quella che sta all’origine della conversione, del perdono e della giustificazione. </a:t>
            </a:r>
            <a:r>
              <a:rPr lang="es-ES_tradnl" b="1" dirty="0">
                <a:solidFill>
                  <a:srgbClr val="008000"/>
                </a:solidFill>
                <a:latin typeface="Times New Roman"/>
              </a:rPr>
              <a:t>Sotto la mozione dello Spirito Santo e della carità</a:t>
            </a:r>
            <a:r>
              <a:rPr lang="es-ES_tradnl" dirty="0">
                <a:latin typeface="Times New Roman"/>
              </a:rPr>
              <a:t>, possiamo </a:t>
            </a:r>
            <a:r>
              <a:rPr lang="es-ES_tradnl" b="1" dirty="0">
                <a:solidFill>
                  <a:srgbClr val="CC6600"/>
                </a:solidFill>
                <a:latin typeface="Times New Roman"/>
              </a:rPr>
              <a:t>in seguito meritare </a:t>
            </a:r>
            <a:r>
              <a:rPr lang="es-ES_tradnl" dirty="0">
                <a:latin typeface="Times New Roman"/>
              </a:rPr>
              <a:t>per noi stessi e per gli altri le grazie utili per la nostra </a:t>
            </a:r>
            <a:r>
              <a:rPr lang="es-ES_tradnl" b="1" dirty="0">
                <a:solidFill>
                  <a:srgbClr val="CC6600"/>
                </a:solidFill>
                <a:latin typeface="Times New Roman"/>
              </a:rPr>
              <a:t>santificazione</a:t>
            </a:r>
            <a:r>
              <a:rPr lang="es-ES_tradnl" dirty="0">
                <a:latin typeface="Times New Roman"/>
              </a:rPr>
              <a:t>, per l’</a:t>
            </a:r>
            <a:r>
              <a:rPr lang="es-ES_tradnl" b="1" dirty="0">
                <a:solidFill>
                  <a:srgbClr val="CC6600"/>
                </a:solidFill>
                <a:latin typeface="Times New Roman"/>
              </a:rPr>
              <a:t>aumento della grazia</a:t>
            </a:r>
            <a:r>
              <a:rPr lang="es-ES_tradnl" dirty="0">
                <a:latin typeface="Times New Roman"/>
              </a:rPr>
              <a:t> e </a:t>
            </a:r>
            <a:r>
              <a:rPr lang="es-ES_tradnl" b="1" dirty="0">
                <a:solidFill>
                  <a:srgbClr val="CC6600"/>
                </a:solidFill>
                <a:latin typeface="Times New Roman"/>
              </a:rPr>
              <a:t>della carità</a:t>
            </a:r>
            <a:r>
              <a:rPr lang="es-ES_tradnl" dirty="0">
                <a:latin typeface="Times New Roman"/>
              </a:rPr>
              <a:t>, come pure per il </a:t>
            </a:r>
            <a:r>
              <a:rPr lang="es-ES_tradnl" b="1" dirty="0">
                <a:solidFill>
                  <a:srgbClr val="CC6600"/>
                </a:solidFill>
                <a:latin typeface="Times New Roman"/>
              </a:rPr>
              <a:t>conseguimento della vita eterna</a:t>
            </a:r>
            <a:r>
              <a:rPr lang="es-ES_tradnl" dirty="0">
                <a:latin typeface="Times New Roman"/>
              </a:rPr>
              <a:t>”.</a:t>
            </a:r>
          </a:p>
        </p:txBody>
      </p:sp>
      <p:sp>
        <p:nvSpPr>
          <p:cNvPr id="21509" name="Text Box 6">
            <a:extLst>
              <a:ext uri="{FF2B5EF4-FFF2-40B4-BE49-F238E27FC236}">
                <a16:creationId xmlns:a16="http://schemas.microsoft.com/office/drawing/2014/main" id="{7EDD6D2E-580A-14D0-F2B4-3517DCA49E98}"/>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58</a:t>
            </a:r>
          </a:p>
        </p:txBody>
      </p:sp>
      <p:sp>
        <p:nvSpPr>
          <p:cNvPr id="7" name="CasellaDiTesto 6">
            <a:extLst>
              <a:ext uri="{FF2B5EF4-FFF2-40B4-BE49-F238E27FC236}">
                <a16:creationId xmlns:a16="http://schemas.microsoft.com/office/drawing/2014/main" id="{47048306-C198-208A-E786-E8E83EBEFA2B}"/>
              </a:ext>
            </a:extLst>
          </p:cNvPr>
          <p:cNvSpPr txBox="1"/>
          <p:nvPr/>
        </p:nvSpPr>
        <p:spPr>
          <a:xfrm>
            <a:off x="179512" y="4437112"/>
            <a:ext cx="8712968" cy="1569660"/>
          </a:xfrm>
          <a:prstGeom prst="rect">
            <a:avLst/>
          </a:prstGeom>
          <a:solidFill>
            <a:srgbClr val="FA7134"/>
          </a:solidFill>
          <a:effectLst>
            <a:innerShdw blurRad="63500" dist="50800" dir="13500000">
              <a:prstClr val="black">
                <a:alpha val="50000"/>
              </a:prstClr>
            </a:innerShdw>
          </a:effectLst>
        </p:spPr>
        <p:txBody>
          <a:bodyPr>
            <a:spAutoFit/>
          </a:bodyPr>
          <a:lstStyle/>
          <a:p>
            <a:pPr algn="just">
              <a:defRPr/>
            </a:pPr>
            <a:r>
              <a:rPr lang="it-IT" dirty="0">
                <a:latin typeface="Times New Roman" charset="0"/>
              </a:rPr>
              <a:t>In tal modo </a:t>
            </a:r>
            <a:r>
              <a:rPr lang="it-IT" b="1" dirty="0">
                <a:solidFill>
                  <a:srgbClr val="002060"/>
                </a:solidFill>
                <a:latin typeface="Times New Roman" charset="0"/>
              </a:rPr>
              <a:t>nell’azione morale si uniscono la grazia di Dio e la libera cooperazione dell’uomo</a:t>
            </a:r>
            <a:r>
              <a:rPr lang="it-IT" dirty="0">
                <a:latin typeface="Times New Roman" charset="0"/>
              </a:rPr>
              <a:t>. Come ha insegnato sant’Agostino, «</a:t>
            </a:r>
            <a:r>
              <a:rPr lang="it-IT" i="1" dirty="0">
                <a:latin typeface="Times New Roman" charset="0"/>
              </a:rPr>
              <a:t>la grazia ha preceduto; ora si dà quello che è dovuto... i meriti sono doni di Dio</a:t>
            </a:r>
            <a:r>
              <a:rPr lang="it-IT" dirty="0">
                <a:latin typeface="Times New Roman"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down)">
                                      <p:cBhvr>
                                        <p:cTn id="7" dur="1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77E0872-268D-0BA5-E74E-25D16FBA9ACC}"/>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19</a:t>
            </a:r>
            <a:endParaRPr lang="es-ES_tradnl" sz="2400" dirty="0"/>
          </a:p>
        </p:txBody>
      </p:sp>
      <p:sp>
        <p:nvSpPr>
          <p:cNvPr id="14340" name="Text Box 4">
            <a:extLst>
              <a:ext uri="{FF2B5EF4-FFF2-40B4-BE49-F238E27FC236}">
                <a16:creationId xmlns:a16="http://schemas.microsoft.com/office/drawing/2014/main" id="{44AEDA46-4A75-96FF-591F-FF2817D977A6}"/>
              </a:ext>
            </a:extLst>
          </p:cNvPr>
          <p:cNvSpPr txBox="1">
            <a:spLocks noChangeArrowheads="1"/>
          </p:cNvSpPr>
          <p:nvPr/>
        </p:nvSpPr>
        <p:spPr bwMode="auto">
          <a:xfrm>
            <a:off x="323528" y="1219200"/>
            <a:ext cx="8280722" cy="2554545"/>
          </a:xfrm>
          <a:prstGeom prst="rect">
            <a:avLst/>
          </a:prstGeom>
          <a:noFill/>
          <a:ln w="76200" cmpd="tri">
            <a:solidFill>
              <a:srgbClr val="CC0000"/>
            </a:solidFill>
            <a:miter lim="800000"/>
            <a:headEnd/>
            <a:tailEnd/>
          </a:ln>
          <a:effectLst/>
        </p:spPr>
        <p:txBody>
          <a:bodyPr wrap="square">
            <a:spAutoFit/>
          </a:bodyPr>
          <a:lstStyle/>
          <a:p>
            <a:pPr algn="just">
              <a:defRPr/>
            </a:pPr>
            <a:r>
              <a:rPr lang="es-ES_tradnl" sz="3200" dirty="0">
                <a:latin typeface="Times New Roman"/>
              </a:rPr>
              <a:t>“</a:t>
            </a:r>
            <a:r>
              <a:rPr lang="it-IT" sz="3200" dirty="0">
                <a:latin typeface="Times New Roman" charset="0"/>
              </a:rPr>
              <a:t>La libertà acquista il suo </a:t>
            </a:r>
            <a:r>
              <a:rPr lang="it-IT" sz="3200" b="1" dirty="0">
                <a:solidFill>
                  <a:schemeClr val="accent2">
                    <a:lumMod val="75000"/>
                  </a:schemeClr>
                </a:solidFill>
                <a:latin typeface="Times New Roman" charset="0"/>
              </a:rPr>
              <a:t>autentico significato</a:t>
            </a:r>
            <a:r>
              <a:rPr lang="it-IT" sz="3200" dirty="0">
                <a:latin typeface="Times New Roman" charset="0"/>
              </a:rPr>
              <a:t> quando viene esercitata </a:t>
            </a:r>
            <a:r>
              <a:rPr lang="it-IT" sz="3200" b="1" dirty="0">
                <a:solidFill>
                  <a:srgbClr val="008000"/>
                </a:solidFill>
                <a:latin typeface="Times New Roman" charset="0"/>
              </a:rPr>
              <a:t>al servizio della verità </a:t>
            </a:r>
            <a:r>
              <a:rPr lang="it-IT" sz="3200" dirty="0">
                <a:latin typeface="Times New Roman" charset="0"/>
              </a:rPr>
              <a:t>che redime, quando è spesa alla </a:t>
            </a:r>
            <a:r>
              <a:rPr lang="it-IT" sz="3200" b="1" dirty="0">
                <a:solidFill>
                  <a:srgbClr val="008000"/>
                </a:solidFill>
                <a:latin typeface="Times New Roman" charset="0"/>
              </a:rPr>
              <a:t>ricerca dell’Amore infinito </a:t>
            </a:r>
            <a:r>
              <a:rPr lang="it-IT" sz="3200" dirty="0">
                <a:latin typeface="Times New Roman" charset="0"/>
              </a:rPr>
              <a:t>di Dio, che ci scioglie da ogni schiavitù</a:t>
            </a:r>
            <a:r>
              <a:rPr lang="es-ES_tradnl" sz="3200" dirty="0">
                <a:latin typeface="Times New Roman"/>
              </a:rPr>
              <a:t>”.</a:t>
            </a:r>
            <a:endParaRPr lang="es-ES_tradnl" dirty="0">
              <a:latin typeface="Times New Roman"/>
            </a:endParaRPr>
          </a:p>
        </p:txBody>
      </p:sp>
      <p:sp>
        <p:nvSpPr>
          <p:cNvPr id="14341" name="Text Box 5">
            <a:extLst>
              <a:ext uri="{FF2B5EF4-FFF2-40B4-BE49-F238E27FC236}">
                <a16:creationId xmlns:a16="http://schemas.microsoft.com/office/drawing/2014/main" id="{71B1164A-B89F-96D0-6B69-842383C44886}"/>
              </a:ext>
            </a:extLst>
          </p:cNvPr>
          <p:cNvSpPr txBox="1">
            <a:spLocks noChangeArrowheads="1"/>
          </p:cNvSpPr>
          <p:nvPr/>
        </p:nvSpPr>
        <p:spPr bwMode="auto">
          <a:xfrm>
            <a:off x="684213" y="5448300"/>
            <a:ext cx="7920037" cy="1076325"/>
          </a:xfrm>
          <a:prstGeom prst="rect">
            <a:avLst/>
          </a:prstGeom>
          <a:blipFill>
            <a:blip r:embed="rId3" cstate="print"/>
            <a:tile tx="0" ty="0" sx="100000" sy="100000" flip="none" algn="tl"/>
          </a:blipFill>
          <a:ln w="76200" cmpd="tri">
            <a:solidFill>
              <a:srgbClr val="CC0000"/>
            </a:solidFill>
            <a:miter lim="800000"/>
            <a:headEnd/>
            <a:tailEnd/>
          </a:ln>
        </p:spPr>
        <p:txBody>
          <a:bodyPr>
            <a:spAutoFit/>
          </a:bodyPr>
          <a:lstStyle/>
          <a:p>
            <a:pPr algn="ctr">
              <a:defRPr/>
            </a:pPr>
            <a:r>
              <a:rPr lang="es-ES_tradnl" sz="3200" dirty="0">
                <a:latin typeface="Times New Roman" charset="0"/>
              </a:rPr>
              <a:t>“</a:t>
            </a:r>
            <a:r>
              <a:rPr lang="it-IT" sz="3200" dirty="0">
                <a:latin typeface="Times New Roman" charset="0"/>
              </a:rPr>
              <a:t>Quando uno </a:t>
            </a:r>
            <a:r>
              <a:rPr lang="it-IT" sz="3200" b="1" dirty="0">
                <a:solidFill>
                  <a:schemeClr val="accent2">
                    <a:lumMod val="75000"/>
                  </a:schemeClr>
                </a:solidFill>
                <a:latin typeface="Times New Roman" charset="0"/>
              </a:rPr>
              <a:t>ama</a:t>
            </a:r>
            <a:r>
              <a:rPr lang="it-IT" sz="3200" dirty="0">
                <a:latin typeface="Times New Roman" charset="0"/>
              </a:rPr>
              <a:t> la verità, </a:t>
            </a:r>
          </a:p>
          <a:p>
            <a:pPr algn="ctr">
              <a:defRPr/>
            </a:pPr>
            <a:r>
              <a:rPr lang="it-IT" sz="3200" dirty="0">
                <a:latin typeface="Times New Roman" charset="0"/>
              </a:rPr>
              <a:t>gode di </a:t>
            </a:r>
            <a:r>
              <a:rPr lang="it-IT" sz="3200" b="1" dirty="0">
                <a:solidFill>
                  <a:srgbClr val="008000"/>
                </a:solidFill>
                <a:latin typeface="Times New Roman" charset="0"/>
              </a:rPr>
              <a:t>maggiore libertà</a:t>
            </a:r>
            <a:r>
              <a:rPr lang="es-ES_tradnl" sz="3200" dirty="0">
                <a:latin typeface="Times New Roman" charset="0"/>
              </a:rPr>
              <a:t>” (San Agostino).</a:t>
            </a:r>
            <a:endParaRPr lang="es-ES_tradnl" dirty="0">
              <a:latin typeface="Times New Roman" charset="0"/>
            </a:endParaRPr>
          </a:p>
        </p:txBody>
      </p:sp>
      <p:sp>
        <p:nvSpPr>
          <p:cNvPr id="22534" name="Text Box 6">
            <a:extLst>
              <a:ext uri="{FF2B5EF4-FFF2-40B4-BE49-F238E27FC236}">
                <a16:creationId xmlns:a16="http://schemas.microsoft.com/office/drawing/2014/main" id="{3F914D6A-BBF0-D706-B6CB-889FCF1CAED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59</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fltVal val="0"/>
                                          </p:val>
                                        </p:tav>
                                        <p:tav tm="100000">
                                          <p:val>
                                            <p:strVal val="#ppt_w"/>
                                          </p:val>
                                        </p:tav>
                                      </p:tavLst>
                                    </p:anim>
                                    <p:anim calcmode="lin" valueType="num">
                                      <p:cBhvr>
                                        <p:cTn id="8" dur="10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1000" fill="hold"/>
                                        <p:tgtEl>
                                          <p:spTgt spid="14341"/>
                                        </p:tgtEl>
                                        <p:attrNameLst>
                                          <p:attrName>ppt_w</p:attrName>
                                        </p:attrNameLst>
                                      </p:cBhvr>
                                      <p:tavLst>
                                        <p:tav tm="0">
                                          <p:val>
                                            <p:fltVal val="0"/>
                                          </p:val>
                                        </p:tav>
                                        <p:tav tm="100000">
                                          <p:val>
                                            <p:strVal val="#ppt_w"/>
                                          </p:val>
                                        </p:tav>
                                      </p:tavLst>
                                    </p:anim>
                                    <p:anim calcmode="lin" valueType="num">
                                      <p:cBhvr>
                                        <p:cTn id="14" dur="1000" fill="hold"/>
                                        <p:tgtEl>
                                          <p:spTgt spid="143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P spid="14341"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8537C86-496B-2C14-F722-F507FF5509F4}"/>
              </a:ext>
            </a:extLst>
          </p:cNvPr>
          <p:cNvSpPr>
            <a:spLocks noGrp="1" noChangeArrowheads="1"/>
          </p:cNvSpPr>
          <p:nvPr>
            <p:ph type="title"/>
          </p:nvPr>
        </p:nvSpPr>
        <p:spPr>
          <a:xfrm>
            <a:off x="0" y="0"/>
            <a:ext cx="9144000" cy="914400"/>
          </a:xfrm>
          <a:solidFill>
            <a:schemeClr val="folHlink"/>
          </a:solidFill>
        </p:spPr>
        <p:txBody>
          <a:bodyPr/>
          <a:lstStyle/>
          <a:p>
            <a:pPr algn="r">
              <a:defRPr/>
            </a:pPr>
            <a:r>
              <a:rPr lang="es-ES_tradnl" sz="2400" b="1" i="1" dirty="0">
                <a:effectLst>
                  <a:outerShdw blurRad="38100" dist="38100" dir="2700000" algn="tl">
                    <a:srgbClr val="FFFFFF"/>
                  </a:outerShdw>
                </a:effectLst>
              </a:rPr>
              <a:t>LIBERTA’ UMANA, 20</a:t>
            </a:r>
            <a:endParaRPr lang="es-ES_tradnl" sz="2400" dirty="0"/>
          </a:p>
        </p:txBody>
      </p:sp>
      <p:sp>
        <p:nvSpPr>
          <p:cNvPr id="14341" name="Text Box 5">
            <a:extLst>
              <a:ext uri="{FF2B5EF4-FFF2-40B4-BE49-F238E27FC236}">
                <a16:creationId xmlns:a16="http://schemas.microsoft.com/office/drawing/2014/main" id="{C577DF2A-C721-1262-8C3C-C4055DA15B8B}"/>
              </a:ext>
            </a:extLst>
          </p:cNvPr>
          <p:cNvSpPr txBox="1">
            <a:spLocks noChangeArrowheads="1"/>
          </p:cNvSpPr>
          <p:nvPr/>
        </p:nvSpPr>
        <p:spPr bwMode="auto">
          <a:xfrm>
            <a:off x="250825" y="5229225"/>
            <a:ext cx="8642350" cy="13239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ri">
            <a:solidFill>
              <a:srgbClr val="CC0000"/>
            </a:solidFill>
            <a:miter lim="800000"/>
            <a:headEnd/>
            <a:tailEnd/>
          </a:ln>
        </p:spPr>
        <p:txBody>
          <a:bodyPr>
            <a:spAutoFit/>
          </a:bodyPr>
          <a:lstStyle/>
          <a:p>
            <a:pPr algn="just">
              <a:defRPr/>
            </a:pPr>
            <a:r>
              <a:rPr lang="it-IT" sz="2000" dirty="0">
                <a:latin typeface="Times New Roman" charset="0"/>
              </a:rPr>
              <a:t>La libertà deve trasformare il desiderio di «poter fare» nella determinazione di«dover fare»; più che della «</a:t>
            </a:r>
            <a:r>
              <a:rPr lang="it-IT" sz="2000" b="1" i="1" dirty="0">
                <a:solidFill>
                  <a:srgbClr val="002060"/>
                </a:solidFill>
                <a:latin typeface="Times New Roman" charset="0"/>
              </a:rPr>
              <a:t>libertà di</a:t>
            </a:r>
            <a:r>
              <a:rPr lang="it-IT" sz="2000" dirty="0">
                <a:latin typeface="Times New Roman" charset="0"/>
              </a:rPr>
              <a:t>» – vale a dire sentirsi libero da certe limitazioni – dobbiamo preoccuparci della «</a:t>
            </a:r>
            <a:r>
              <a:rPr lang="it-IT" sz="2000" b="1" i="1" dirty="0">
                <a:solidFill>
                  <a:srgbClr val="002060"/>
                </a:solidFill>
                <a:latin typeface="Times New Roman" charset="0"/>
              </a:rPr>
              <a:t>libertà per</a:t>
            </a:r>
            <a:r>
              <a:rPr lang="it-IT" sz="2000" dirty="0">
                <a:latin typeface="Times New Roman" charset="0"/>
              </a:rPr>
              <a:t>», ossia della libertà «per fare il bene».</a:t>
            </a:r>
            <a:endParaRPr lang="es-ES_tradnl" sz="1600" dirty="0">
              <a:latin typeface="Times New Roman" charset="0"/>
            </a:endParaRPr>
          </a:p>
        </p:txBody>
      </p:sp>
      <p:sp>
        <p:nvSpPr>
          <p:cNvPr id="23556" name="Text Box 6">
            <a:extLst>
              <a:ext uri="{FF2B5EF4-FFF2-40B4-BE49-F238E27FC236}">
                <a16:creationId xmlns:a16="http://schemas.microsoft.com/office/drawing/2014/main" id="{98E18173-914D-845B-771A-CC659C32924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60</a:t>
            </a:r>
          </a:p>
        </p:txBody>
      </p:sp>
      <p:sp>
        <p:nvSpPr>
          <p:cNvPr id="7" name="CasellaDiTesto 6">
            <a:extLst>
              <a:ext uri="{FF2B5EF4-FFF2-40B4-BE49-F238E27FC236}">
                <a16:creationId xmlns:a16="http://schemas.microsoft.com/office/drawing/2014/main" id="{ACD14627-7488-DAEA-5535-B69AF7693630}"/>
              </a:ext>
            </a:extLst>
          </p:cNvPr>
          <p:cNvSpPr txBox="1"/>
          <p:nvPr/>
        </p:nvSpPr>
        <p:spPr>
          <a:xfrm>
            <a:off x="179388" y="1268413"/>
            <a:ext cx="8713787" cy="36322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19050">
            <a:solidFill>
              <a:srgbClr val="FF0000"/>
            </a:solidFill>
          </a:ln>
        </p:spPr>
        <p:txBody>
          <a:bodyPr>
            <a:spAutoFit/>
          </a:bodyPr>
          <a:lstStyle/>
          <a:p>
            <a:pPr algn="just">
              <a:defRPr/>
            </a:pPr>
            <a:r>
              <a:rPr lang="it-IT" sz="2000" dirty="0">
                <a:latin typeface="Times New Roman" charset="0"/>
              </a:rPr>
              <a:t>L’uomo è quindi un essere libero per natura, ma la libertà è un’ardua conquista che dura tutta la vita. Di fatto per raggiungere la condizione di essere libero, ogni persona deve sottostare a un continuo esercizio, dato che </a:t>
            </a:r>
            <a:r>
              <a:rPr lang="it-IT" sz="2000" b="1" dirty="0">
                <a:solidFill>
                  <a:srgbClr val="002060"/>
                </a:solidFill>
                <a:latin typeface="Times New Roman" charset="0"/>
              </a:rPr>
              <a:t>la libertà è più un progetto che una conquista già raggiunta, è più una meta che un possesso</a:t>
            </a:r>
            <a:r>
              <a:rPr lang="it-IT" sz="2000" dirty="0">
                <a:latin typeface="Times New Roman" charset="0"/>
              </a:rPr>
              <a:t>. </a:t>
            </a:r>
          </a:p>
          <a:p>
            <a:pPr marL="355600" indent="-355600">
              <a:spcBef>
                <a:spcPts val="1200"/>
              </a:spcBef>
              <a:buFontTx/>
              <a:buBlip>
                <a:blip r:embed="rId3"/>
              </a:buBlip>
              <a:defRPr/>
            </a:pPr>
            <a:r>
              <a:rPr lang="it-IT" sz="2000" dirty="0">
                <a:latin typeface="Times New Roman" charset="0"/>
              </a:rPr>
              <a:t>Per conseguirlo, l’uomo, prima di tutto, deve </a:t>
            </a:r>
            <a:r>
              <a:rPr lang="it-IT" sz="2000" b="1" dirty="0">
                <a:solidFill>
                  <a:srgbClr val="FF0000"/>
                </a:solidFill>
                <a:latin typeface="Times New Roman" charset="0"/>
              </a:rPr>
              <a:t>affinare l’intelligenza </a:t>
            </a:r>
            <a:r>
              <a:rPr lang="it-IT" sz="2000" dirty="0">
                <a:latin typeface="Times New Roman" charset="0"/>
              </a:rPr>
              <a:t>in modo da poter acquisire con esattezza la conoscenza delle categorie morali. </a:t>
            </a:r>
          </a:p>
          <a:p>
            <a:pPr marL="355600" indent="-355600">
              <a:spcBef>
                <a:spcPts val="1200"/>
              </a:spcBef>
              <a:buFontTx/>
              <a:buBlip>
                <a:blip r:embed="rId3"/>
              </a:buBlip>
              <a:defRPr/>
            </a:pPr>
            <a:r>
              <a:rPr lang="it-IT" sz="2000" dirty="0">
                <a:latin typeface="Times New Roman" charset="0"/>
              </a:rPr>
              <a:t>Ha bisogno, allo stesso tempo, della pratica ascetica che gli procuri il </a:t>
            </a:r>
            <a:r>
              <a:rPr lang="it-IT" sz="2000" b="1" dirty="0">
                <a:solidFill>
                  <a:srgbClr val="FF0000"/>
                </a:solidFill>
                <a:latin typeface="Times New Roman" charset="0"/>
              </a:rPr>
              <a:t>dominio delle passioni</a:t>
            </a:r>
            <a:r>
              <a:rPr lang="it-IT" sz="2000" dirty="0">
                <a:latin typeface="Times New Roman" charset="0"/>
              </a:rPr>
              <a:t>, in modo che gli sia agevole l’esercizio della libertà. </a:t>
            </a:r>
          </a:p>
          <a:p>
            <a:pPr marL="355600" indent="-355600">
              <a:spcBef>
                <a:spcPts val="1200"/>
              </a:spcBef>
              <a:buFontTx/>
              <a:buBlip>
                <a:blip r:embed="rId3"/>
              </a:buBlip>
              <a:defRPr/>
            </a:pPr>
            <a:r>
              <a:rPr lang="it-IT" sz="2000" dirty="0">
                <a:latin typeface="Times New Roman" charset="0"/>
              </a:rPr>
              <a:t>Infine, deve preoccuparsi di </a:t>
            </a:r>
            <a:r>
              <a:rPr lang="it-IT" sz="2000" b="1" dirty="0">
                <a:solidFill>
                  <a:srgbClr val="FF0000"/>
                </a:solidFill>
                <a:latin typeface="Times New Roman" charset="0"/>
              </a:rPr>
              <a:t>praticare la virtù </a:t>
            </a:r>
            <a:r>
              <a:rPr lang="it-IT" sz="2000" dirty="0">
                <a:latin typeface="Times New Roman" charset="0"/>
              </a:rPr>
              <a:t>e di </a:t>
            </a:r>
            <a:r>
              <a:rPr lang="it-IT" sz="2000" b="1" dirty="0">
                <a:solidFill>
                  <a:srgbClr val="FF0000"/>
                </a:solidFill>
                <a:latin typeface="Times New Roman" charset="0"/>
              </a:rPr>
              <a:t>crescere nella responsabilità</a:t>
            </a:r>
            <a:r>
              <a:rPr lang="it-IT" sz="2000" dirty="0">
                <a:latin typeface="Times New Roman"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100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Effect transition="in" filter="fade">
                                      <p:cBhvr>
                                        <p:cTn id="9" dur="1000"/>
                                        <p:tgtEl>
                                          <p:spTgt spid="7">
                                            <p:bg/>
                                          </p:spTgt>
                                        </p:tgtEl>
                                      </p:cBhvr>
                                    </p:animEffect>
                                  </p:childTnLst>
                                </p:cTn>
                              </p:par>
                            </p:childTnLst>
                          </p:cTn>
                        </p:par>
                        <p:par>
                          <p:cTn id="10" fill="hold" nodeType="after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1000"/>
                                        <p:tgtEl>
                                          <p:spTgt spid="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ssolve">
                                      <p:cBhvr>
                                        <p:cTn id="18" dur="1000"/>
                                        <p:tgtEl>
                                          <p:spTgt spid="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1000"/>
                                        <p:tgtEl>
                                          <p:spTgt spid="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dissolve">
                                      <p:cBhvr>
                                        <p:cTn id="28" dur="1000"/>
                                        <p:tgtEl>
                                          <p:spTgt spid="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4341"/>
                                        </p:tgtEl>
                                        <p:attrNameLst>
                                          <p:attrName>style.visibility</p:attrName>
                                        </p:attrNameLst>
                                      </p:cBhvr>
                                      <p:to>
                                        <p:strVal val="visible"/>
                                      </p:to>
                                    </p:set>
                                    <p:anim calcmode="lin" valueType="num">
                                      <p:cBhvr>
                                        <p:cTn id="33" dur="1000" fill="hold"/>
                                        <p:tgtEl>
                                          <p:spTgt spid="14341"/>
                                        </p:tgtEl>
                                        <p:attrNameLst>
                                          <p:attrName>ppt_w</p:attrName>
                                        </p:attrNameLst>
                                      </p:cBhvr>
                                      <p:tavLst>
                                        <p:tav tm="0">
                                          <p:val>
                                            <p:fltVal val="0"/>
                                          </p:val>
                                        </p:tav>
                                        <p:tav tm="100000">
                                          <p:val>
                                            <p:strVal val="#ppt_w"/>
                                          </p:val>
                                        </p:tav>
                                      </p:tavLst>
                                    </p:anim>
                                    <p:anim calcmode="lin" valueType="num">
                                      <p:cBhvr>
                                        <p:cTn id="34" dur="1000" fill="hold"/>
                                        <p:tgtEl>
                                          <p:spTgt spid="143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7"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6653F48C-37B3-AEDF-B576-6601A894D27C}"/>
              </a:ext>
            </a:extLst>
          </p:cNvPr>
          <p:cNvSpPr>
            <a:spLocks noGrp="1"/>
          </p:cNvSpPr>
          <p:nvPr>
            <p:ph type="title"/>
          </p:nvPr>
        </p:nvSpPr>
        <p:spPr/>
        <p:txBody>
          <a:bodyPr>
            <a:normAutofit fontScale="90000"/>
          </a:bodyPr>
          <a:lstStyle/>
          <a:p>
            <a:r>
              <a:rPr lang="it-IT" altLang="it-IT" b="1">
                <a:solidFill>
                  <a:srgbClr val="FF0000"/>
                </a:solidFill>
              </a:rPr>
              <a:t>Corso di </a:t>
            </a:r>
            <a:br>
              <a:rPr lang="it-IT" altLang="it-IT" b="1">
                <a:solidFill>
                  <a:srgbClr val="FF0000"/>
                </a:solidFill>
              </a:rPr>
            </a:br>
            <a:r>
              <a:rPr lang="it-IT" altLang="it-IT" b="1">
                <a:solidFill>
                  <a:srgbClr val="FF0000"/>
                </a:solidFill>
              </a:rPr>
              <a:t>Teologia Morale Fondamentale</a:t>
            </a:r>
          </a:p>
        </p:txBody>
      </p:sp>
      <p:sp>
        <p:nvSpPr>
          <p:cNvPr id="2051" name="Segnaposto contenuto 2">
            <a:extLst>
              <a:ext uri="{FF2B5EF4-FFF2-40B4-BE49-F238E27FC236}">
                <a16:creationId xmlns:a16="http://schemas.microsoft.com/office/drawing/2014/main" id="{498AFBDB-BE80-A173-B955-4CA37D8DE17D}"/>
              </a:ext>
            </a:extLst>
          </p:cNvPr>
          <p:cNvSpPr>
            <a:spLocks noGrp="1"/>
          </p:cNvSpPr>
          <p:nvPr>
            <p:ph idx="1"/>
          </p:nvPr>
        </p:nvSpPr>
        <p:spPr>
          <a:solidFill>
            <a:srgbClr val="92D050"/>
          </a:solidFill>
        </p:spPr>
        <p:txBody>
          <a:bodyPr/>
          <a:lstStyle/>
          <a:p>
            <a:pPr marL="0" indent="0" algn="ctr">
              <a:buFontTx/>
              <a:buNone/>
              <a:defRPr/>
            </a:pPr>
            <a:endParaRPr lang="it-IT" b="1" dirty="0">
              <a:solidFill>
                <a:srgbClr val="C00000"/>
              </a:solidFill>
            </a:endParaRPr>
          </a:p>
          <a:p>
            <a:pPr marL="0" indent="0" algn="ctr">
              <a:buFontTx/>
              <a:buNone/>
              <a:defRPr/>
            </a:pPr>
            <a:endParaRPr lang="it-IT" sz="2800" b="1" dirty="0">
              <a:solidFill>
                <a:srgbClr val="C00000"/>
              </a:solidFill>
            </a:endParaRPr>
          </a:p>
          <a:p>
            <a:pPr marL="0" indent="0" algn="ctr">
              <a:buFontTx/>
              <a:buNone/>
              <a:defRPr/>
            </a:pPr>
            <a:r>
              <a:rPr lang="it-IT" sz="5400" b="1" dirty="0">
                <a:solidFill>
                  <a:srgbClr val="C00000"/>
                </a:solidFill>
              </a:rPr>
              <a:t>V. </a:t>
            </a:r>
            <a:r>
              <a:rPr lang="it-IT" sz="5400" b="1" cap="small" dirty="0">
                <a:solidFill>
                  <a:srgbClr val="C00000"/>
                </a:solidFill>
              </a:rPr>
              <a:t>Gli atti liberi dell’uomo</a:t>
            </a:r>
            <a:endParaRPr lang="it-IT" sz="4800" b="1" cap="small" dirty="0">
              <a:solidFill>
                <a:srgbClr val="008000"/>
              </a:solidFill>
            </a:endParaRPr>
          </a:p>
        </p:txBody>
      </p:sp>
    </p:spTree>
  </p:cSld>
  <p:clrMapOvr>
    <a:masterClrMapping/>
  </p:clrMapOvr>
  <p:transition>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BFB03F9-52F2-3CBE-7AE8-E670855D5D4D}"/>
              </a:ext>
            </a:extLst>
          </p:cNvPr>
          <p:cNvSpPr>
            <a:spLocks noGrp="1" noChangeArrowheads="1"/>
          </p:cNvSpPr>
          <p:nvPr>
            <p:ph type="title"/>
          </p:nvPr>
        </p:nvSpPr>
        <p:spPr>
          <a:xfrm>
            <a:off x="0" y="0"/>
            <a:ext cx="9144000" cy="836613"/>
          </a:xfrm>
          <a:solidFill>
            <a:srgbClr val="FFFF00"/>
          </a:solidFill>
        </p:spPr>
        <p:txBody>
          <a:bodyPr/>
          <a:lstStyle/>
          <a:p>
            <a:pPr algn="r">
              <a:defRPr/>
            </a:pPr>
            <a:r>
              <a:rPr lang="es-ES_tradnl" sz="2400" b="1" i="1" dirty="0">
                <a:effectLst>
                  <a:outerShdw blurRad="38100" dist="38100" dir="2700000" algn="tl">
                    <a:srgbClr val="FFFFFF"/>
                  </a:outerShdw>
                </a:effectLst>
              </a:rPr>
              <a:t>ATTI LIBERI, 1</a:t>
            </a:r>
            <a:endParaRPr lang="es-ES_tradnl" sz="2400" dirty="0"/>
          </a:p>
        </p:txBody>
      </p:sp>
      <p:sp>
        <p:nvSpPr>
          <p:cNvPr id="2052" name="Text Box 4">
            <a:extLst>
              <a:ext uri="{FF2B5EF4-FFF2-40B4-BE49-F238E27FC236}">
                <a16:creationId xmlns:a16="http://schemas.microsoft.com/office/drawing/2014/main" id="{B5C7E230-885D-764F-EE84-AFA17604C3B2}"/>
              </a:ext>
            </a:extLst>
          </p:cNvPr>
          <p:cNvSpPr txBox="1">
            <a:spLocks noChangeArrowheads="1"/>
          </p:cNvSpPr>
          <p:nvPr/>
        </p:nvSpPr>
        <p:spPr bwMode="auto">
          <a:xfrm>
            <a:off x="323850" y="981075"/>
            <a:ext cx="8569325" cy="55705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indent="355600" algn="just">
              <a:spcBef>
                <a:spcPts val="1200"/>
              </a:spcBef>
              <a:defRPr/>
            </a:pPr>
            <a:r>
              <a:rPr lang="it-IT" b="1" dirty="0">
                <a:solidFill>
                  <a:schemeClr val="tx1"/>
                </a:solidFill>
              </a:rPr>
              <a:t>In ogni azione è l’intera persona umana </a:t>
            </a:r>
            <a:r>
              <a:rPr lang="it-IT" dirty="0">
                <a:solidFill>
                  <a:schemeClr val="tx1"/>
                </a:solidFill>
              </a:rPr>
              <a:t>ad essere coinvolta. La cosa si accentua quando si tratta di decidere su questioni che riguardano la propria intimità; in questi casi il soggetto si sente responsabile dei propri atti perché giudica che si comporta bene o male in base ai criteri morali che gli suggeriscono le sue convinzioni personali o il credo religioso che pratica. </a:t>
            </a:r>
          </a:p>
          <a:p>
            <a:pPr indent="355600" algn="just">
              <a:spcBef>
                <a:spcPts val="1200"/>
              </a:spcBef>
              <a:defRPr/>
            </a:pPr>
            <a:r>
              <a:rPr lang="it-IT" b="1" dirty="0">
                <a:solidFill>
                  <a:schemeClr val="tx1"/>
                </a:solidFill>
              </a:rPr>
              <a:t>L’impegno di </a:t>
            </a:r>
            <a:r>
              <a:rPr lang="it-IT" b="1" i="1" dirty="0">
                <a:solidFill>
                  <a:schemeClr val="tx1"/>
                </a:solidFill>
              </a:rPr>
              <a:t>fare il bene ed evitare il male </a:t>
            </a:r>
            <a:r>
              <a:rPr lang="it-IT" b="1" dirty="0">
                <a:solidFill>
                  <a:schemeClr val="tx1"/>
                </a:solidFill>
              </a:rPr>
              <a:t>è ancora più patente nel cristiano</a:t>
            </a:r>
            <a:r>
              <a:rPr lang="it-IT" dirty="0">
                <a:solidFill>
                  <a:schemeClr val="tx1"/>
                </a:solidFill>
              </a:rPr>
              <a:t>. Conoscendo la propria dignità e cercando di essere fedele a quanto si professa, un battezzato mette ogni cura affinché tutte le sue azioni rispondano al desiderio di </a:t>
            </a:r>
            <a:r>
              <a:rPr lang="it-IT" b="1" dirty="0">
                <a:solidFill>
                  <a:schemeClr val="tx1"/>
                </a:solidFill>
              </a:rPr>
              <a:t>compiere la volontà di Dio e identificare la propria vita con la vita di Gesù</a:t>
            </a:r>
            <a:r>
              <a:rPr lang="it-IT" dirty="0">
                <a:solidFill>
                  <a:schemeClr val="tx1"/>
                </a:solidFill>
              </a:rPr>
              <a:t>. </a:t>
            </a:r>
          </a:p>
          <a:p>
            <a:pPr indent="355600" algn="just">
              <a:spcBef>
                <a:spcPts val="1200"/>
              </a:spcBef>
              <a:defRPr/>
            </a:pPr>
            <a:r>
              <a:rPr lang="it-IT" dirty="0">
                <a:solidFill>
                  <a:schemeClr val="tx1"/>
                </a:solidFill>
              </a:rPr>
              <a:t>Quando questo non avviene, si prova un rimorso che mi “accusa” di infedeltà e di incoerenza, non avendo praticato quanto da me promesso al Signore. </a:t>
            </a:r>
            <a:endParaRPr lang="es-ES_tradnl" dirty="0">
              <a:solidFill>
                <a:schemeClr val="tx1"/>
              </a:solidFill>
            </a:endParaRPr>
          </a:p>
        </p:txBody>
      </p:sp>
      <p:sp>
        <p:nvSpPr>
          <p:cNvPr id="25604" name="Text Box 5">
            <a:extLst>
              <a:ext uri="{FF2B5EF4-FFF2-40B4-BE49-F238E27FC236}">
                <a16:creationId xmlns:a16="http://schemas.microsoft.com/office/drawing/2014/main" id="{B595FF43-888E-573C-ECB2-D9BC89BB6973}"/>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1000"/>
                                  </p:stCondLst>
                                  <p:childTnLst>
                                    <p:set>
                                      <p:cBhvr>
                                        <p:cTn id="6" dur="1" fill="hold">
                                          <p:stCondLst>
                                            <p:cond delay="0"/>
                                          </p:stCondLst>
                                        </p:cTn>
                                        <p:tgtEl>
                                          <p:spTgt spid="2052">
                                            <p:bg/>
                                          </p:spTgt>
                                        </p:tgtEl>
                                        <p:attrNameLst>
                                          <p:attrName>style.visibility</p:attrName>
                                        </p:attrNameLst>
                                      </p:cBhvr>
                                      <p:to>
                                        <p:strVal val="visible"/>
                                      </p:to>
                                    </p:set>
                                    <p:animEffect transition="in" filter="barn(outVertical)">
                                      <p:cBhvr>
                                        <p:cTn id="7" dur="1000"/>
                                        <p:tgtEl>
                                          <p:spTgt spid="2052">
                                            <p:bg/>
                                          </p:spTgt>
                                        </p:tgtEl>
                                      </p:cBhvr>
                                    </p:animEffect>
                                  </p:childTnLst>
                                </p:cTn>
                              </p:par>
                            </p:childTnLst>
                          </p:cTn>
                        </p:par>
                        <p:par>
                          <p:cTn id="8" fill="hold" nodeType="afterGroup">
                            <p:stCondLst>
                              <p:cond delay="2000"/>
                            </p:stCondLst>
                            <p:childTnLst>
                              <p:par>
                                <p:cTn id="9" presetID="16" presetClass="entr" presetSubtype="37" fill="hold" nodeType="after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animEffect transition="in" filter="barn(outVertical)">
                                      <p:cBhvr>
                                        <p:cTn id="11" dur="1000"/>
                                        <p:tgtEl>
                                          <p:spTgt spid="205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37" fill="hold" nodeType="clickEffect">
                                  <p:stCondLst>
                                    <p:cond delay="0"/>
                                  </p:stCondLst>
                                  <p:childTnLst>
                                    <p:set>
                                      <p:cBhvr>
                                        <p:cTn id="15" dur="1" fill="hold">
                                          <p:stCondLst>
                                            <p:cond delay="0"/>
                                          </p:stCondLst>
                                        </p:cTn>
                                        <p:tgtEl>
                                          <p:spTgt spid="2052">
                                            <p:txEl>
                                              <p:pRg st="1" end="1"/>
                                            </p:txEl>
                                          </p:spTgt>
                                        </p:tgtEl>
                                        <p:attrNameLst>
                                          <p:attrName>style.visibility</p:attrName>
                                        </p:attrNameLst>
                                      </p:cBhvr>
                                      <p:to>
                                        <p:strVal val="visible"/>
                                      </p:to>
                                    </p:set>
                                    <p:animEffect transition="in" filter="barn(outVertical)">
                                      <p:cBhvr>
                                        <p:cTn id="16" dur="1000"/>
                                        <p:tgtEl>
                                          <p:spTgt spid="205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2052">
                                            <p:txEl>
                                              <p:pRg st="2" end="2"/>
                                            </p:txEl>
                                          </p:spTgt>
                                        </p:tgtEl>
                                        <p:attrNameLst>
                                          <p:attrName>style.visibility</p:attrName>
                                        </p:attrNameLst>
                                      </p:cBhvr>
                                      <p:to>
                                        <p:strVal val="visible"/>
                                      </p:to>
                                    </p:set>
                                    <p:animEffect transition="in" filter="barn(outVertical)">
                                      <p:cBhvr>
                                        <p:cTn id="21" dur="10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23C714-A006-D0BA-6C03-44672AB2836D}"/>
              </a:ext>
            </a:extLst>
          </p:cNvPr>
          <p:cNvSpPr>
            <a:spLocks noGrp="1" noChangeArrowheads="1"/>
          </p:cNvSpPr>
          <p:nvPr>
            <p:ph type="title"/>
          </p:nvPr>
        </p:nvSpPr>
        <p:spPr>
          <a:xfrm>
            <a:off x="0" y="0"/>
            <a:ext cx="9144000" cy="908050"/>
          </a:xfrm>
          <a:solidFill>
            <a:srgbClr val="FFFF00"/>
          </a:solidFill>
        </p:spPr>
        <p:txBody>
          <a:bodyPr/>
          <a:lstStyle/>
          <a:p>
            <a:pPr algn="r">
              <a:defRPr/>
            </a:pPr>
            <a:r>
              <a:rPr lang="es-ES_tradnl" sz="2400" b="1" i="1" dirty="0">
                <a:effectLst>
                  <a:outerShdw blurRad="38100" dist="38100" dir="2700000" algn="tl">
                    <a:srgbClr val="FFFFFF"/>
                  </a:outerShdw>
                </a:effectLst>
              </a:rPr>
              <a:t>ATTI LIBERI, 2</a:t>
            </a:r>
            <a:endParaRPr lang="es-ES_tradnl" sz="2400" dirty="0"/>
          </a:p>
        </p:txBody>
      </p:sp>
      <p:sp>
        <p:nvSpPr>
          <p:cNvPr id="2052" name="Text Box 4">
            <a:extLst>
              <a:ext uri="{FF2B5EF4-FFF2-40B4-BE49-F238E27FC236}">
                <a16:creationId xmlns:a16="http://schemas.microsoft.com/office/drawing/2014/main" id="{CF649444-027A-6C13-D281-1357815636C3}"/>
              </a:ext>
            </a:extLst>
          </p:cNvPr>
          <p:cNvSpPr txBox="1">
            <a:spLocks noChangeArrowheads="1"/>
          </p:cNvSpPr>
          <p:nvPr/>
        </p:nvSpPr>
        <p:spPr bwMode="auto">
          <a:xfrm>
            <a:off x="468313" y="1125538"/>
            <a:ext cx="8207375" cy="5630862"/>
          </a:xfrm>
          <a:prstGeom prst="rect">
            <a:avLst/>
          </a:prstGeom>
          <a:noFill/>
          <a:ln w="76200" cmpd="tri">
            <a:noFill/>
            <a:miter lim="800000"/>
            <a:headEnd/>
            <a:tailEnd/>
          </a:ln>
        </p:spPr>
        <p:txBody>
          <a:bodyPr>
            <a:spAutoFit/>
          </a:bodyPr>
          <a:lstStyle/>
          <a:p>
            <a:pPr algn="ctr">
              <a:defRPr/>
            </a:pPr>
            <a:r>
              <a:rPr lang="es-ES_tradnl" dirty="0">
                <a:latin typeface="Times New Roman" charset="0"/>
              </a:rPr>
              <a:t>L’</a:t>
            </a:r>
            <a:r>
              <a:rPr lang="es-ES_tradnl" b="1" dirty="0">
                <a:solidFill>
                  <a:srgbClr val="CC0000"/>
                </a:solidFill>
                <a:latin typeface="Times New Roman" charset="0"/>
              </a:rPr>
              <a:t>attività morale</a:t>
            </a:r>
            <a:r>
              <a:rPr lang="es-ES_tradnl" dirty="0">
                <a:latin typeface="Times New Roman" charset="0"/>
              </a:rPr>
              <a:t> è qualcosa di </a:t>
            </a:r>
            <a:r>
              <a:rPr lang="es-ES_tradnl" b="1" dirty="0">
                <a:solidFill>
                  <a:srgbClr val="CC0000"/>
                </a:solidFill>
                <a:latin typeface="Times New Roman" charset="0"/>
              </a:rPr>
              <a:t>molto complesso</a:t>
            </a:r>
            <a:r>
              <a:rPr lang="es-ES_tradnl" dirty="0">
                <a:latin typeface="Times New Roman" charset="0"/>
              </a:rPr>
              <a:t>.</a:t>
            </a:r>
          </a:p>
          <a:p>
            <a:pPr algn="just">
              <a:defRPr/>
            </a:pPr>
            <a:endParaRPr lang="es-ES_tradnl" dirty="0">
              <a:latin typeface="Times New Roman" charset="0"/>
            </a:endParaRPr>
          </a:p>
          <a:p>
            <a:pPr algn="just">
              <a:defRPr/>
            </a:pPr>
            <a:r>
              <a:rPr lang="es-ES_tradnl" dirty="0">
                <a:latin typeface="Times New Roman" charset="0"/>
              </a:rPr>
              <a:t>Concorrono </a:t>
            </a:r>
            <a:r>
              <a:rPr lang="es-ES_tradnl" b="1" dirty="0">
                <a:solidFill>
                  <a:schemeClr val="accent2"/>
                </a:solidFill>
                <a:latin typeface="Times New Roman" charset="0"/>
              </a:rPr>
              <a:t>molti fattori</a:t>
            </a:r>
            <a:r>
              <a:rPr lang="es-ES_tradnl" dirty="0">
                <a:latin typeface="Times New Roman" charset="0"/>
              </a:rPr>
              <a:t>, per esempio:</a:t>
            </a:r>
          </a:p>
          <a:p>
            <a:pPr algn="just">
              <a:defRPr/>
            </a:pPr>
            <a:endParaRPr lang="es-ES_tradnl" dirty="0">
              <a:latin typeface="Times New Roman" charset="0"/>
            </a:endParaRPr>
          </a:p>
          <a:p>
            <a:pPr indent="531813" algn="just">
              <a:buFontTx/>
              <a:buBlip>
                <a:blip r:embed="rId3"/>
              </a:buBlip>
              <a:defRPr/>
            </a:pPr>
            <a:r>
              <a:rPr lang="es-ES_tradnl" dirty="0">
                <a:latin typeface="Times New Roman" charset="0"/>
              </a:rPr>
              <a:t>i </a:t>
            </a:r>
            <a:r>
              <a:rPr lang="es-ES_tradnl" b="1" dirty="0">
                <a:solidFill>
                  <a:srgbClr val="008000"/>
                </a:solidFill>
                <a:latin typeface="Times New Roman" charset="0"/>
              </a:rPr>
              <a:t>dati genetici</a:t>
            </a:r>
            <a:r>
              <a:rPr lang="es-ES_tradnl" dirty="0">
                <a:latin typeface="Times New Roman" charset="0"/>
              </a:rPr>
              <a:t> ereditati; </a:t>
            </a:r>
          </a:p>
          <a:p>
            <a:pPr indent="531813" algn="just">
              <a:buFontTx/>
              <a:buBlip>
                <a:blip r:embed="rId3"/>
              </a:buBlip>
              <a:defRPr/>
            </a:pPr>
            <a:r>
              <a:rPr lang="es-ES_tradnl" dirty="0">
                <a:latin typeface="Times New Roman" charset="0"/>
              </a:rPr>
              <a:t>la </a:t>
            </a:r>
            <a:r>
              <a:rPr lang="es-ES_tradnl" b="1" dirty="0">
                <a:solidFill>
                  <a:srgbClr val="008000"/>
                </a:solidFill>
                <a:latin typeface="Times New Roman" charset="0"/>
              </a:rPr>
              <a:t>psicologia</a:t>
            </a:r>
            <a:r>
              <a:rPr lang="es-ES_tradnl" dirty="0">
                <a:latin typeface="Times New Roman" charset="0"/>
              </a:rPr>
              <a:t>; </a:t>
            </a:r>
          </a:p>
          <a:p>
            <a:pPr indent="531813" algn="just">
              <a:buFontTx/>
              <a:buBlip>
                <a:blip r:embed="rId3"/>
              </a:buBlip>
              <a:defRPr/>
            </a:pPr>
            <a:r>
              <a:rPr lang="es-ES_tradnl" dirty="0">
                <a:latin typeface="Times New Roman" charset="0"/>
              </a:rPr>
              <a:t>la </a:t>
            </a:r>
            <a:r>
              <a:rPr lang="es-ES_tradnl" b="1" dirty="0">
                <a:solidFill>
                  <a:srgbClr val="008000"/>
                </a:solidFill>
                <a:latin typeface="Times New Roman" charset="0"/>
              </a:rPr>
              <a:t>sensibilità</a:t>
            </a:r>
            <a:r>
              <a:rPr lang="es-ES_tradnl" dirty="0">
                <a:latin typeface="Times New Roman" charset="0"/>
              </a:rPr>
              <a:t> e le </a:t>
            </a:r>
            <a:r>
              <a:rPr lang="es-ES_tradnl" b="1" dirty="0">
                <a:solidFill>
                  <a:srgbClr val="008000"/>
                </a:solidFill>
                <a:latin typeface="Times New Roman" charset="0"/>
              </a:rPr>
              <a:t>passioni</a:t>
            </a:r>
            <a:r>
              <a:rPr lang="es-ES_tradnl" dirty="0">
                <a:latin typeface="Times New Roman" charset="0"/>
              </a:rPr>
              <a:t>; </a:t>
            </a:r>
          </a:p>
          <a:p>
            <a:pPr indent="531813" algn="just">
              <a:buFontTx/>
              <a:buBlip>
                <a:blip r:embed="rId3"/>
              </a:buBlip>
              <a:defRPr/>
            </a:pPr>
            <a:r>
              <a:rPr lang="es-ES_tradnl" dirty="0">
                <a:latin typeface="Times New Roman" charset="0"/>
              </a:rPr>
              <a:t>le </a:t>
            </a:r>
            <a:r>
              <a:rPr lang="es-ES_tradnl" b="1" dirty="0">
                <a:solidFill>
                  <a:srgbClr val="008000"/>
                </a:solidFill>
                <a:latin typeface="Times New Roman" charset="0"/>
              </a:rPr>
              <a:t>abitudini </a:t>
            </a:r>
            <a:r>
              <a:rPr lang="es-ES_tradnl" dirty="0">
                <a:latin typeface="Times New Roman" charset="0"/>
              </a:rPr>
              <a:t>che, quasi come una seconda natura, giocano un ruolo considerevole nelle determinazioni della volontà; </a:t>
            </a:r>
          </a:p>
          <a:p>
            <a:pPr indent="531813" algn="just">
              <a:buFontTx/>
              <a:buBlip>
                <a:blip r:embed="rId3"/>
              </a:buBlip>
              <a:defRPr/>
            </a:pPr>
            <a:r>
              <a:rPr lang="es-ES_tradnl" dirty="0">
                <a:latin typeface="Times New Roman" charset="0"/>
              </a:rPr>
              <a:t>le </a:t>
            </a:r>
            <a:r>
              <a:rPr lang="es-ES_tradnl" b="1" dirty="0">
                <a:solidFill>
                  <a:srgbClr val="008000"/>
                </a:solidFill>
                <a:latin typeface="Times New Roman" charset="0"/>
              </a:rPr>
              <a:t>circostanze </a:t>
            </a:r>
            <a:r>
              <a:rPr lang="es-ES_tradnl" dirty="0">
                <a:latin typeface="Times New Roman" charset="0"/>
              </a:rPr>
              <a:t>concrete in cui si svolge la vita; le opinioni del </a:t>
            </a:r>
            <a:r>
              <a:rPr lang="es-ES_tradnl" b="1" dirty="0">
                <a:solidFill>
                  <a:srgbClr val="008000"/>
                </a:solidFill>
                <a:latin typeface="Times New Roman" charset="0"/>
              </a:rPr>
              <a:t>momento</a:t>
            </a:r>
            <a:r>
              <a:rPr lang="es-ES_tradnl" dirty="0">
                <a:latin typeface="Times New Roman" charset="0"/>
              </a:rPr>
              <a:t>; </a:t>
            </a:r>
          </a:p>
          <a:p>
            <a:pPr indent="531813" algn="just">
              <a:buFontTx/>
              <a:buBlip>
                <a:blip r:embed="rId3"/>
              </a:buBlip>
              <a:defRPr/>
            </a:pPr>
            <a:r>
              <a:rPr lang="es-ES_tradnl" dirty="0">
                <a:latin typeface="Times New Roman" charset="0"/>
              </a:rPr>
              <a:t>l’</a:t>
            </a:r>
            <a:r>
              <a:rPr lang="es-ES_tradnl" b="1" dirty="0">
                <a:solidFill>
                  <a:srgbClr val="008000"/>
                </a:solidFill>
                <a:latin typeface="Times New Roman" charset="0"/>
              </a:rPr>
              <a:t>educazione</a:t>
            </a:r>
            <a:r>
              <a:rPr lang="es-ES_tradnl" dirty="0">
                <a:latin typeface="Times New Roman" charset="0"/>
              </a:rPr>
              <a:t>  ricevuta; </a:t>
            </a:r>
          </a:p>
          <a:p>
            <a:pPr indent="531813" algn="just">
              <a:buFontTx/>
              <a:buBlip>
                <a:blip r:embed="rId3"/>
              </a:buBlip>
              <a:defRPr/>
            </a:pPr>
            <a:r>
              <a:rPr lang="es-ES_tradnl" dirty="0">
                <a:latin typeface="Times New Roman" charset="0"/>
              </a:rPr>
              <a:t>la </a:t>
            </a:r>
            <a:r>
              <a:rPr lang="es-ES_tradnl" b="1" dirty="0">
                <a:solidFill>
                  <a:srgbClr val="008000"/>
                </a:solidFill>
                <a:latin typeface="Times New Roman" charset="0"/>
              </a:rPr>
              <a:t>formazione religiosa</a:t>
            </a:r>
            <a:r>
              <a:rPr lang="es-ES_tradnl" dirty="0">
                <a:latin typeface="Times New Roman" charset="0"/>
              </a:rPr>
              <a:t>; </a:t>
            </a:r>
          </a:p>
          <a:p>
            <a:pPr indent="531813" algn="just">
              <a:buFontTx/>
              <a:buBlip>
                <a:blip r:embed="rId3"/>
              </a:buBlip>
              <a:defRPr/>
            </a:pPr>
            <a:r>
              <a:rPr lang="es-ES_tradnl" dirty="0">
                <a:latin typeface="Times New Roman" charset="0"/>
              </a:rPr>
              <a:t>la lucidità di </a:t>
            </a:r>
            <a:r>
              <a:rPr lang="es-ES_tradnl" b="1" dirty="0">
                <a:solidFill>
                  <a:srgbClr val="008000"/>
                </a:solidFill>
                <a:latin typeface="Times New Roman" charset="0"/>
              </a:rPr>
              <a:t>conoscenza </a:t>
            </a:r>
            <a:r>
              <a:rPr lang="es-ES_tradnl" dirty="0">
                <a:latin typeface="Times New Roman" charset="0"/>
              </a:rPr>
              <a:t>di quello che si fa; la capacità di </a:t>
            </a:r>
            <a:r>
              <a:rPr lang="es-ES_tradnl" b="1" dirty="0">
                <a:solidFill>
                  <a:srgbClr val="008000"/>
                </a:solidFill>
                <a:latin typeface="Times New Roman" charset="0"/>
              </a:rPr>
              <a:t>decisione</a:t>
            </a:r>
            <a:r>
              <a:rPr lang="es-ES_tradnl" dirty="0">
                <a:latin typeface="Times New Roman" charset="0"/>
              </a:rPr>
              <a:t>.</a:t>
            </a:r>
          </a:p>
        </p:txBody>
      </p:sp>
      <p:sp>
        <p:nvSpPr>
          <p:cNvPr id="26628" name="Text Box 5">
            <a:extLst>
              <a:ext uri="{FF2B5EF4-FFF2-40B4-BE49-F238E27FC236}">
                <a16:creationId xmlns:a16="http://schemas.microsoft.com/office/drawing/2014/main" id="{952A3F7B-0439-EF18-3B09-BE0A73CC54C2}"/>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strips(downRight)">
                                      <p:cBhvr>
                                        <p:cTn id="7" dur="10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052">
                                            <p:txEl>
                                              <p:pRg st="2" end="2"/>
                                            </p:txEl>
                                          </p:spTgt>
                                        </p:tgtEl>
                                        <p:attrNameLst>
                                          <p:attrName>style.visibility</p:attrName>
                                        </p:attrNameLst>
                                      </p:cBhvr>
                                      <p:to>
                                        <p:strVal val="visible"/>
                                      </p:to>
                                    </p:set>
                                    <p:animEffect transition="in" filter="strips(downRight)">
                                      <p:cBhvr>
                                        <p:cTn id="12" dur="1000"/>
                                        <p:tgtEl>
                                          <p:spTgt spid="205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052">
                                            <p:txEl>
                                              <p:pRg st="4" end="4"/>
                                            </p:txEl>
                                          </p:spTgt>
                                        </p:tgtEl>
                                        <p:attrNameLst>
                                          <p:attrName>style.visibility</p:attrName>
                                        </p:attrNameLst>
                                      </p:cBhvr>
                                      <p:to>
                                        <p:strVal val="visible"/>
                                      </p:to>
                                    </p:set>
                                    <p:animEffect transition="in" filter="strips(downRight)">
                                      <p:cBhvr>
                                        <p:cTn id="17" dur="1000"/>
                                        <p:tgtEl>
                                          <p:spTgt spid="205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052">
                                            <p:txEl>
                                              <p:pRg st="5" end="5"/>
                                            </p:txEl>
                                          </p:spTgt>
                                        </p:tgtEl>
                                        <p:attrNameLst>
                                          <p:attrName>style.visibility</p:attrName>
                                        </p:attrNameLst>
                                      </p:cBhvr>
                                      <p:to>
                                        <p:strVal val="visible"/>
                                      </p:to>
                                    </p:set>
                                    <p:animEffect transition="in" filter="strips(downRight)">
                                      <p:cBhvr>
                                        <p:cTn id="22" dur="1000"/>
                                        <p:tgtEl>
                                          <p:spTgt spid="205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052">
                                            <p:txEl>
                                              <p:pRg st="6" end="6"/>
                                            </p:txEl>
                                          </p:spTgt>
                                        </p:tgtEl>
                                        <p:attrNameLst>
                                          <p:attrName>style.visibility</p:attrName>
                                        </p:attrNameLst>
                                      </p:cBhvr>
                                      <p:to>
                                        <p:strVal val="visible"/>
                                      </p:to>
                                    </p:set>
                                    <p:animEffect transition="in" filter="strips(downRight)">
                                      <p:cBhvr>
                                        <p:cTn id="27" dur="1000"/>
                                        <p:tgtEl>
                                          <p:spTgt spid="205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052">
                                            <p:txEl>
                                              <p:pRg st="7" end="7"/>
                                            </p:txEl>
                                          </p:spTgt>
                                        </p:tgtEl>
                                        <p:attrNameLst>
                                          <p:attrName>style.visibility</p:attrName>
                                        </p:attrNameLst>
                                      </p:cBhvr>
                                      <p:to>
                                        <p:strVal val="visible"/>
                                      </p:to>
                                    </p:set>
                                    <p:animEffect transition="in" filter="strips(downRight)">
                                      <p:cBhvr>
                                        <p:cTn id="32" dur="1000"/>
                                        <p:tgtEl>
                                          <p:spTgt spid="205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052">
                                            <p:txEl>
                                              <p:pRg st="8" end="8"/>
                                            </p:txEl>
                                          </p:spTgt>
                                        </p:tgtEl>
                                        <p:attrNameLst>
                                          <p:attrName>style.visibility</p:attrName>
                                        </p:attrNameLst>
                                      </p:cBhvr>
                                      <p:to>
                                        <p:strVal val="visible"/>
                                      </p:to>
                                    </p:set>
                                    <p:animEffect transition="in" filter="strips(downRight)">
                                      <p:cBhvr>
                                        <p:cTn id="37" dur="1000"/>
                                        <p:tgtEl>
                                          <p:spTgt spid="205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2052">
                                            <p:txEl>
                                              <p:pRg st="9" end="9"/>
                                            </p:txEl>
                                          </p:spTgt>
                                        </p:tgtEl>
                                        <p:attrNameLst>
                                          <p:attrName>style.visibility</p:attrName>
                                        </p:attrNameLst>
                                      </p:cBhvr>
                                      <p:to>
                                        <p:strVal val="visible"/>
                                      </p:to>
                                    </p:set>
                                    <p:animEffect transition="in" filter="strips(downRight)">
                                      <p:cBhvr>
                                        <p:cTn id="42" dur="1000"/>
                                        <p:tgtEl>
                                          <p:spTgt spid="2052">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2052">
                                            <p:txEl>
                                              <p:pRg st="10" end="10"/>
                                            </p:txEl>
                                          </p:spTgt>
                                        </p:tgtEl>
                                        <p:attrNameLst>
                                          <p:attrName>style.visibility</p:attrName>
                                        </p:attrNameLst>
                                      </p:cBhvr>
                                      <p:to>
                                        <p:strVal val="visible"/>
                                      </p:to>
                                    </p:set>
                                    <p:animEffect transition="in" filter="strips(downRight)">
                                      <p:cBhvr>
                                        <p:cTn id="47" dur="1000"/>
                                        <p:tgtEl>
                                          <p:spTgt spid="2052">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2052">
                                            <p:txEl>
                                              <p:pRg st="11" end="11"/>
                                            </p:txEl>
                                          </p:spTgt>
                                        </p:tgtEl>
                                        <p:attrNameLst>
                                          <p:attrName>style.visibility</p:attrName>
                                        </p:attrNameLst>
                                      </p:cBhvr>
                                      <p:to>
                                        <p:strVal val="visible"/>
                                      </p:to>
                                    </p:set>
                                    <p:animEffect transition="in" filter="strips(downRight)">
                                      <p:cBhvr>
                                        <p:cTn id="52" dur="1000"/>
                                        <p:tgtEl>
                                          <p:spTgt spid="205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13EBF9B-FDB5-F335-D4B7-C49B490B7AA7}"/>
              </a:ext>
            </a:extLst>
          </p:cNvPr>
          <p:cNvSpPr>
            <a:spLocks noGrp="1" noChangeArrowheads="1"/>
          </p:cNvSpPr>
          <p:nvPr>
            <p:ph type="title"/>
          </p:nvPr>
        </p:nvSpPr>
        <p:spPr>
          <a:xfrm>
            <a:off x="0" y="0"/>
            <a:ext cx="9144000" cy="908050"/>
          </a:xfrm>
          <a:solidFill>
            <a:srgbClr val="FFFF00"/>
          </a:solidFill>
        </p:spPr>
        <p:txBody>
          <a:bodyPr/>
          <a:lstStyle/>
          <a:p>
            <a:pPr algn="r">
              <a:defRPr/>
            </a:pPr>
            <a:r>
              <a:rPr lang="es-ES_tradnl" sz="2400" b="1" i="1" dirty="0">
                <a:effectLst>
                  <a:outerShdw blurRad="38100" dist="38100" dir="2700000" algn="tl">
                    <a:srgbClr val="FFFFFF"/>
                  </a:outerShdw>
                </a:effectLst>
              </a:rPr>
              <a:t>ATTI LIBERI, 3</a:t>
            </a:r>
            <a:endParaRPr lang="es-ES_tradnl" sz="2400" dirty="0"/>
          </a:p>
        </p:txBody>
      </p:sp>
      <p:sp>
        <p:nvSpPr>
          <p:cNvPr id="27651" name="Text Box 3">
            <a:extLst>
              <a:ext uri="{FF2B5EF4-FFF2-40B4-BE49-F238E27FC236}">
                <a16:creationId xmlns:a16="http://schemas.microsoft.com/office/drawing/2014/main" id="{77DEBC6E-30A5-0440-0525-6E3C34401AB2}"/>
              </a:ext>
            </a:extLst>
          </p:cNvPr>
          <p:cNvSpPr txBox="1">
            <a:spLocks noChangeArrowheads="1"/>
          </p:cNvSpPr>
          <p:nvPr/>
        </p:nvSpPr>
        <p:spPr bwMode="auto">
          <a:xfrm>
            <a:off x="-36513" y="1052513"/>
            <a:ext cx="954087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200"/>
              <a:t>La vita morale deve partire da </a:t>
            </a:r>
            <a:r>
              <a:rPr lang="es-ES_tradnl" altLang="it-IT" sz="2200" b="1">
                <a:solidFill>
                  <a:srgbClr val="008000"/>
                </a:solidFill>
              </a:rPr>
              <a:t>quattro caratteri</a:t>
            </a:r>
            <a:r>
              <a:rPr lang="es-ES_tradnl" altLang="it-IT" sz="2200"/>
              <a:t> che definiscono l’</a:t>
            </a:r>
            <a:r>
              <a:rPr lang="es-ES_tradnl" altLang="it-IT" sz="2200" b="1">
                <a:solidFill>
                  <a:srgbClr val="008000"/>
                </a:solidFill>
              </a:rPr>
              <a:t>essere umano</a:t>
            </a:r>
            <a:endParaRPr lang="es-ES_tradnl" altLang="it-IT" sz="2200"/>
          </a:p>
        </p:txBody>
      </p:sp>
      <p:sp>
        <p:nvSpPr>
          <p:cNvPr id="3076" name="AutoShape 4">
            <a:extLst>
              <a:ext uri="{FF2B5EF4-FFF2-40B4-BE49-F238E27FC236}">
                <a16:creationId xmlns:a16="http://schemas.microsoft.com/office/drawing/2014/main" id="{9DA79D19-4483-5C59-FE74-AE53D19A4C98}"/>
              </a:ext>
            </a:extLst>
          </p:cNvPr>
          <p:cNvSpPr>
            <a:spLocks noChangeArrowheads="1"/>
          </p:cNvSpPr>
          <p:nvPr/>
        </p:nvSpPr>
        <p:spPr bwMode="auto">
          <a:xfrm>
            <a:off x="381000" y="1905000"/>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1</a:t>
            </a:r>
            <a:endParaRPr lang="es-ES_tradnl" altLang="it-IT"/>
          </a:p>
        </p:txBody>
      </p:sp>
      <p:sp>
        <p:nvSpPr>
          <p:cNvPr id="3077" name="AutoShape 5">
            <a:extLst>
              <a:ext uri="{FF2B5EF4-FFF2-40B4-BE49-F238E27FC236}">
                <a16:creationId xmlns:a16="http://schemas.microsoft.com/office/drawing/2014/main" id="{98F55228-76D6-7079-9DF2-5D7EDEBB090A}"/>
              </a:ext>
            </a:extLst>
          </p:cNvPr>
          <p:cNvSpPr>
            <a:spLocks noChangeArrowheads="1"/>
          </p:cNvSpPr>
          <p:nvPr/>
        </p:nvSpPr>
        <p:spPr bwMode="auto">
          <a:xfrm>
            <a:off x="304800" y="3141663"/>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2</a:t>
            </a:r>
            <a:endParaRPr lang="es-ES_tradnl" altLang="it-IT"/>
          </a:p>
        </p:txBody>
      </p:sp>
      <p:sp>
        <p:nvSpPr>
          <p:cNvPr id="3078" name="AutoShape 6">
            <a:extLst>
              <a:ext uri="{FF2B5EF4-FFF2-40B4-BE49-F238E27FC236}">
                <a16:creationId xmlns:a16="http://schemas.microsoft.com/office/drawing/2014/main" id="{0AF82E07-520E-1B2C-3642-F5A018D81ECA}"/>
              </a:ext>
            </a:extLst>
          </p:cNvPr>
          <p:cNvSpPr>
            <a:spLocks noChangeArrowheads="1"/>
          </p:cNvSpPr>
          <p:nvPr/>
        </p:nvSpPr>
        <p:spPr bwMode="auto">
          <a:xfrm>
            <a:off x="304800" y="4365625"/>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3</a:t>
            </a:r>
            <a:endParaRPr lang="es-ES_tradnl" altLang="it-IT"/>
          </a:p>
        </p:txBody>
      </p:sp>
      <p:sp>
        <p:nvSpPr>
          <p:cNvPr id="3079" name="AutoShape 7">
            <a:extLst>
              <a:ext uri="{FF2B5EF4-FFF2-40B4-BE49-F238E27FC236}">
                <a16:creationId xmlns:a16="http://schemas.microsoft.com/office/drawing/2014/main" id="{6F3FB7F6-1E02-F73C-AF1C-62881CC7D8DD}"/>
              </a:ext>
            </a:extLst>
          </p:cNvPr>
          <p:cNvSpPr>
            <a:spLocks noChangeArrowheads="1"/>
          </p:cNvSpPr>
          <p:nvPr/>
        </p:nvSpPr>
        <p:spPr bwMode="auto">
          <a:xfrm>
            <a:off x="304800" y="5373688"/>
            <a:ext cx="914400" cy="457200"/>
          </a:xfrm>
          <a:prstGeom prst="ribbon2">
            <a:avLst>
              <a:gd name="adj1" fmla="val 12500"/>
              <a:gd name="adj2" fmla="val 50000"/>
            </a:avLst>
          </a:prstGeom>
          <a:solidFill>
            <a:srgbClr val="CC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chemeClr val="bg1"/>
                </a:solidFill>
              </a:rPr>
              <a:t>4</a:t>
            </a:r>
            <a:endParaRPr lang="es-ES_tradnl" altLang="it-IT"/>
          </a:p>
        </p:txBody>
      </p:sp>
      <p:sp>
        <p:nvSpPr>
          <p:cNvPr id="3080" name="Text Box 8">
            <a:extLst>
              <a:ext uri="{FF2B5EF4-FFF2-40B4-BE49-F238E27FC236}">
                <a16:creationId xmlns:a16="http://schemas.microsoft.com/office/drawing/2014/main" id="{90D7FE03-BFA9-6CC8-E013-7909FD815D48}"/>
              </a:ext>
            </a:extLst>
          </p:cNvPr>
          <p:cNvSpPr txBox="1">
            <a:spLocks noChangeArrowheads="1"/>
          </p:cNvSpPr>
          <p:nvPr/>
        </p:nvSpPr>
        <p:spPr bwMode="auto">
          <a:xfrm>
            <a:off x="1524000" y="1524000"/>
            <a:ext cx="7369175" cy="1016000"/>
          </a:xfrm>
          <a:prstGeom prst="rect">
            <a:avLst/>
          </a:prstGeom>
          <a:noFill/>
          <a:ln w="57150">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L’</a:t>
            </a:r>
            <a:r>
              <a:rPr lang="es-ES_tradnl" altLang="it-IT" sz="2000" b="1">
                <a:solidFill>
                  <a:srgbClr val="CC0000"/>
                </a:solidFill>
              </a:rPr>
              <a:t>unità essenziale della persona</a:t>
            </a:r>
            <a:r>
              <a:rPr lang="es-ES_tradnl" altLang="it-IT" sz="2000"/>
              <a:t>: non esistono peccati del corpo e peccati dello spirito, ma è l’individuo concreto che pecca o quello che fa il bene.</a:t>
            </a:r>
          </a:p>
        </p:txBody>
      </p:sp>
      <p:sp>
        <p:nvSpPr>
          <p:cNvPr id="3081" name="Text Box 9">
            <a:extLst>
              <a:ext uri="{FF2B5EF4-FFF2-40B4-BE49-F238E27FC236}">
                <a16:creationId xmlns:a16="http://schemas.microsoft.com/office/drawing/2014/main" id="{1D6C769C-68F2-BCBE-37DB-313DC49994AE}"/>
              </a:ext>
            </a:extLst>
          </p:cNvPr>
          <p:cNvSpPr txBox="1">
            <a:spLocks noChangeArrowheads="1"/>
          </p:cNvSpPr>
          <p:nvPr/>
        </p:nvSpPr>
        <p:spPr bwMode="auto">
          <a:xfrm>
            <a:off x="1524000" y="2852738"/>
            <a:ext cx="7369175" cy="1016000"/>
          </a:xfrm>
          <a:prstGeom prst="rect">
            <a:avLst/>
          </a:prstGeom>
          <a:noFill/>
          <a:ln w="57150">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La </a:t>
            </a:r>
            <a:r>
              <a:rPr lang="es-ES_tradnl" altLang="it-IT" sz="2000" b="1">
                <a:solidFill>
                  <a:srgbClr val="CC0000"/>
                </a:solidFill>
              </a:rPr>
              <a:t>condizione storica</a:t>
            </a:r>
            <a:r>
              <a:rPr lang="es-ES_tradnl" altLang="it-IT" sz="2000"/>
              <a:t> che è  propria della persona: età, condizione dell’individuo, formazione ricevuta, biografia, valutazioni etiche del suo tempo.</a:t>
            </a:r>
          </a:p>
        </p:txBody>
      </p:sp>
      <p:sp>
        <p:nvSpPr>
          <p:cNvPr id="3082" name="Text Box 10">
            <a:extLst>
              <a:ext uri="{FF2B5EF4-FFF2-40B4-BE49-F238E27FC236}">
                <a16:creationId xmlns:a16="http://schemas.microsoft.com/office/drawing/2014/main" id="{AB09AD38-E216-A952-90FB-345975D66E87}"/>
              </a:ext>
            </a:extLst>
          </p:cNvPr>
          <p:cNvSpPr txBox="1">
            <a:spLocks noChangeArrowheads="1"/>
          </p:cNvSpPr>
          <p:nvPr/>
        </p:nvSpPr>
        <p:spPr bwMode="auto">
          <a:xfrm>
            <a:off x="1524000" y="4221163"/>
            <a:ext cx="7369175" cy="708025"/>
          </a:xfrm>
          <a:prstGeom prst="rect">
            <a:avLst/>
          </a:prstGeom>
          <a:noFill/>
          <a:ln w="57150">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_tradnl" altLang="it-IT" sz="2000"/>
              <a:t>La </a:t>
            </a:r>
            <a:r>
              <a:rPr lang="es-ES_tradnl" altLang="it-IT" sz="2000" b="1">
                <a:solidFill>
                  <a:srgbClr val="CC0000"/>
                </a:solidFill>
              </a:rPr>
              <a:t>socialità</a:t>
            </a:r>
            <a:r>
              <a:rPr lang="es-ES_tradnl" altLang="it-IT" sz="2000"/>
              <a:t>: influenza dell’ambiente culturale, azione negativa delle cosidette “strutture di peccato”, etc..</a:t>
            </a:r>
          </a:p>
        </p:txBody>
      </p:sp>
      <p:sp>
        <p:nvSpPr>
          <p:cNvPr id="3083" name="Text Box 11">
            <a:extLst>
              <a:ext uri="{FF2B5EF4-FFF2-40B4-BE49-F238E27FC236}">
                <a16:creationId xmlns:a16="http://schemas.microsoft.com/office/drawing/2014/main" id="{CE7C4F18-7F7B-3A1F-7C65-EFC59109631B}"/>
              </a:ext>
            </a:extLst>
          </p:cNvPr>
          <p:cNvSpPr txBox="1">
            <a:spLocks noChangeArrowheads="1"/>
          </p:cNvSpPr>
          <p:nvPr/>
        </p:nvSpPr>
        <p:spPr bwMode="auto">
          <a:xfrm>
            <a:off x="1524000" y="5229225"/>
            <a:ext cx="7369175" cy="708025"/>
          </a:xfrm>
          <a:prstGeom prst="rect">
            <a:avLst/>
          </a:prstGeom>
          <a:noFill/>
          <a:ln w="57150">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2000"/>
              <a:t>La persona è radicalmente aperta alla </a:t>
            </a:r>
            <a:r>
              <a:rPr lang="es-ES_tradnl" altLang="it-IT" sz="2000" b="1">
                <a:solidFill>
                  <a:srgbClr val="CC0000"/>
                </a:solidFill>
              </a:rPr>
              <a:t>trascendenza</a:t>
            </a:r>
            <a:r>
              <a:rPr lang="es-ES_tradnl" altLang="it-IT" sz="2000"/>
              <a:t>: A cui si aggiunge, l’elevazione soprannaturale del cristiano alla grazia.</a:t>
            </a:r>
          </a:p>
        </p:txBody>
      </p:sp>
      <p:sp>
        <p:nvSpPr>
          <p:cNvPr id="3090" name="Text Box 18">
            <a:extLst>
              <a:ext uri="{FF2B5EF4-FFF2-40B4-BE49-F238E27FC236}">
                <a16:creationId xmlns:a16="http://schemas.microsoft.com/office/drawing/2014/main" id="{41BAAAD3-FBC5-43EA-DBFC-3DC42B5C6E27}"/>
              </a:ext>
            </a:extLst>
          </p:cNvPr>
          <p:cNvSpPr txBox="1">
            <a:spLocks noChangeArrowheads="1"/>
          </p:cNvSpPr>
          <p:nvPr/>
        </p:nvSpPr>
        <p:spPr bwMode="auto">
          <a:xfrm>
            <a:off x="0" y="632460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sz="2200" b="1">
                <a:solidFill>
                  <a:srgbClr val="CC0000"/>
                </a:solidFill>
              </a:rPr>
              <a:t>Solo Dio può emettere un giudizio veritiero sulla condotta delle persone</a:t>
            </a:r>
            <a:endParaRPr lang="es-ES_tradnl" altLang="it-IT" sz="2200"/>
          </a:p>
        </p:txBody>
      </p:sp>
      <p:sp>
        <p:nvSpPr>
          <p:cNvPr id="27661" name="Text Box 19">
            <a:extLst>
              <a:ext uri="{FF2B5EF4-FFF2-40B4-BE49-F238E27FC236}">
                <a16:creationId xmlns:a16="http://schemas.microsoft.com/office/drawing/2014/main" id="{045FEB81-6210-2359-9A88-D176C50BB83B}"/>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ppt_x</p:attrName>
                                        </p:attrNameLst>
                                      </p:cBhvr>
                                      <p:tavLst>
                                        <p:tav tm="0">
                                          <p:val>
                                            <p:strVal val="#ppt_x-#ppt_w/2"/>
                                          </p:val>
                                        </p:tav>
                                        <p:tav tm="100000">
                                          <p:val>
                                            <p:strVal val="#ppt_x"/>
                                          </p:val>
                                        </p:tav>
                                      </p:tavLst>
                                    </p:anim>
                                    <p:anim calcmode="lin" valueType="num">
                                      <p:cBhvr>
                                        <p:cTn id="8" dur="1000" fill="hold"/>
                                        <p:tgtEl>
                                          <p:spTgt spid="3076"/>
                                        </p:tgtEl>
                                        <p:attrNameLst>
                                          <p:attrName>ppt_y</p:attrName>
                                        </p:attrNameLst>
                                      </p:cBhvr>
                                      <p:tavLst>
                                        <p:tav tm="0">
                                          <p:val>
                                            <p:strVal val="#ppt_y"/>
                                          </p:val>
                                        </p:tav>
                                        <p:tav tm="100000">
                                          <p:val>
                                            <p:strVal val="#ppt_y"/>
                                          </p:val>
                                        </p:tav>
                                      </p:tavLst>
                                    </p:anim>
                                    <p:anim calcmode="lin" valueType="num">
                                      <p:cBhvr>
                                        <p:cTn id="9" dur="1000" fill="hold"/>
                                        <p:tgtEl>
                                          <p:spTgt spid="3076"/>
                                        </p:tgtEl>
                                        <p:attrNameLst>
                                          <p:attrName>ppt_w</p:attrName>
                                        </p:attrNameLst>
                                      </p:cBhvr>
                                      <p:tavLst>
                                        <p:tav tm="0">
                                          <p:val>
                                            <p:fltVal val="0"/>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nodeType="afterEffect">
                                  <p:stCondLst>
                                    <p:cond delay="0"/>
                                  </p:stCondLst>
                                  <p:childTnLst>
                                    <p:set>
                                      <p:cBhvr>
                                        <p:cTn id="13" dur="1" fill="hold">
                                          <p:stCondLst>
                                            <p:cond delay="0"/>
                                          </p:stCondLst>
                                        </p:cTn>
                                        <p:tgtEl>
                                          <p:spTgt spid="3080"/>
                                        </p:tgtEl>
                                        <p:attrNameLst>
                                          <p:attrName>style.visibility</p:attrName>
                                        </p:attrNameLst>
                                      </p:cBhvr>
                                      <p:to>
                                        <p:strVal val="visible"/>
                                      </p:to>
                                    </p:set>
                                    <p:anim calcmode="lin" valueType="num">
                                      <p:cBhvr>
                                        <p:cTn id="14" dur="1000" fill="hold"/>
                                        <p:tgtEl>
                                          <p:spTgt spid="3080"/>
                                        </p:tgtEl>
                                        <p:attrNameLst>
                                          <p:attrName>ppt_x</p:attrName>
                                        </p:attrNameLst>
                                      </p:cBhvr>
                                      <p:tavLst>
                                        <p:tav tm="0">
                                          <p:val>
                                            <p:strVal val="#ppt_x-#ppt_w/2"/>
                                          </p:val>
                                        </p:tav>
                                        <p:tav tm="100000">
                                          <p:val>
                                            <p:strVal val="#ppt_x"/>
                                          </p:val>
                                        </p:tav>
                                      </p:tavLst>
                                    </p:anim>
                                    <p:anim calcmode="lin" valueType="num">
                                      <p:cBhvr>
                                        <p:cTn id="15" dur="1000" fill="hold"/>
                                        <p:tgtEl>
                                          <p:spTgt spid="3080"/>
                                        </p:tgtEl>
                                        <p:attrNameLst>
                                          <p:attrName>ppt_y</p:attrName>
                                        </p:attrNameLst>
                                      </p:cBhvr>
                                      <p:tavLst>
                                        <p:tav tm="0">
                                          <p:val>
                                            <p:strVal val="#ppt_y"/>
                                          </p:val>
                                        </p:tav>
                                        <p:tav tm="100000">
                                          <p:val>
                                            <p:strVal val="#ppt_y"/>
                                          </p:val>
                                        </p:tav>
                                      </p:tavLst>
                                    </p:anim>
                                    <p:anim calcmode="lin" valueType="num">
                                      <p:cBhvr>
                                        <p:cTn id="16" dur="1000" fill="hold"/>
                                        <p:tgtEl>
                                          <p:spTgt spid="3080"/>
                                        </p:tgtEl>
                                        <p:attrNameLst>
                                          <p:attrName>ppt_w</p:attrName>
                                        </p:attrNameLst>
                                      </p:cBhvr>
                                      <p:tavLst>
                                        <p:tav tm="0">
                                          <p:val>
                                            <p:fltVal val="0"/>
                                          </p:val>
                                        </p:tav>
                                        <p:tav tm="100000">
                                          <p:val>
                                            <p:strVal val="#ppt_w"/>
                                          </p:val>
                                        </p:tav>
                                      </p:tavLst>
                                    </p:anim>
                                    <p:anim calcmode="lin" valueType="num">
                                      <p:cBhvr>
                                        <p:cTn id="17" dur="1000" fill="hold"/>
                                        <p:tgtEl>
                                          <p:spTgt spid="3080"/>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 calcmode="lin" valueType="num">
                                      <p:cBhvr>
                                        <p:cTn id="22" dur="1000" fill="hold"/>
                                        <p:tgtEl>
                                          <p:spTgt spid="3077"/>
                                        </p:tgtEl>
                                        <p:attrNameLst>
                                          <p:attrName>ppt_x</p:attrName>
                                        </p:attrNameLst>
                                      </p:cBhvr>
                                      <p:tavLst>
                                        <p:tav tm="0">
                                          <p:val>
                                            <p:strVal val="#ppt_x-#ppt_w/2"/>
                                          </p:val>
                                        </p:tav>
                                        <p:tav tm="100000">
                                          <p:val>
                                            <p:strVal val="#ppt_x"/>
                                          </p:val>
                                        </p:tav>
                                      </p:tavLst>
                                    </p:anim>
                                    <p:anim calcmode="lin" valueType="num">
                                      <p:cBhvr>
                                        <p:cTn id="23" dur="1000" fill="hold"/>
                                        <p:tgtEl>
                                          <p:spTgt spid="3077"/>
                                        </p:tgtEl>
                                        <p:attrNameLst>
                                          <p:attrName>ppt_y</p:attrName>
                                        </p:attrNameLst>
                                      </p:cBhvr>
                                      <p:tavLst>
                                        <p:tav tm="0">
                                          <p:val>
                                            <p:strVal val="#ppt_y"/>
                                          </p:val>
                                        </p:tav>
                                        <p:tav tm="100000">
                                          <p:val>
                                            <p:strVal val="#ppt_y"/>
                                          </p:val>
                                        </p:tav>
                                      </p:tavLst>
                                    </p:anim>
                                    <p:anim calcmode="lin" valueType="num">
                                      <p:cBhvr>
                                        <p:cTn id="24" dur="1000" fill="hold"/>
                                        <p:tgtEl>
                                          <p:spTgt spid="3077"/>
                                        </p:tgtEl>
                                        <p:attrNameLst>
                                          <p:attrName>ppt_w</p:attrName>
                                        </p:attrNameLst>
                                      </p:cBhvr>
                                      <p:tavLst>
                                        <p:tav tm="0">
                                          <p:val>
                                            <p:fltVal val="0"/>
                                          </p:val>
                                        </p:tav>
                                        <p:tav tm="100000">
                                          <p:val>
                                            <p:strVal val="#ppt_w"/>
                                          </p:val>
                                        </p:tav>
                                      </p:tavLst>
                                    </p:anim>
                                    <p:anim calcmode="lin" valueType="num">
                                      <p:cBhvr>
                                        <p:cTn id="25" dur="1000" fill="hold"/>
                                        <p:tgtEl>
                                          <p:spTgt spid="3077"/>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000"/>
                            </p:stCondLst>
                            <p:childTnLst>
                              <p:par>
                                <p:cTn id="27" presetID="17" presetClass="entr" presetSubtype="8" fill="hold" nodeType="after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p:cTn id="29" dur="1000" fill="hold"/>
                                        <p:tgtEl>
                                          <p:spTgt spid="3081"/>
                                        </p:tgtEl>
                                        <p:attrNameLst>
                                          <p:attrName>ppt_x</p:attrName>
                                        </p:attrNameLst>
                                      </p:cBhvr>
                                      <p:tavLst>
                                        <p:tav tm="0">
                                          <p:val>
                                            <p:strVal val="#ppt_x-#ppt_w/2"/>
                                          </p:val>
                                        </p:tav>
                                        <p:tav tm="100000">
                                          <p:val>
                                            <p:strVal val="#ppt_x"/>
                                          </p:val>
                                        </p:tav>
                                      </p:tavLst>
                                    </p:anim>
                                    <p:anim calcmode="lin" valueType="num">
                                      <p:cBhvr>
                                        <p:cTn id="30" dur="1000" fill="hold"/>
                                        <p:tgtEl>
                                          <p:spTgt spid="3081"/>
                                        </p:tgtEl>
                                        <p:attrNameLst>
                                          <p:attrName>ppt_y</p:attrName>
                                        </p:attrNameLst>
                                      </p:cBhvr>
                                      <p:tavLst>
                                        <p:tav tm="0">
                                          <p:val>
                                            <p:strVal val="#ppt_y"/>
                                          </p:val>
                                        </p:tav>
                                        <p:tav tm="100000">
                                          <p:val>
                                            <p:strVal val="#ppt_y"/>
                                          </p:val>
                                        </p:tav>
                                      </p:tavLst>
                                    </p:anim>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1000" fill="hold"/>
                                        <p:tgtEl>
                                          <p:spTgt spid="3078"/>
                                        </p:tgtEl>
                                        <p:attrNameLst>
                                          <p:attrName>ppt_x</p:attrName>
                                        </p:attrNameLst>
                                      </p:cBhvr>
                                      <p:tavLst>
                                        <p:tav tm="0">
                                          <p:val>
                                            <p:strVal val="#ppt_x-#ppt_w/2"/>
                                          </p:val>
                                        </p:tav>
                                        <p:tav tm="100000">
                                          <p:val>
                                            <p:strVal val="#ppt_x"/>
                                          </p:val>
                                        </p:tav>
                                      </p:tavLst>
                                    </p:anim>
                                    <p:anim calcmode="lin" valueType="num">
                                      <p:cBhvr>
                                        <p:cTn id="38" dur="1000" fill="hold"/>
                                        <p:tgtEl>
                                          <p:spTgt spid="3078"/>
                                        </p:tgtEl>
                                        <p:attrNameLst>
                                          <p:attrName>ppt_y</p:attrName>
                                        </p:attrNameLst>
                                      </p:cBhvr>
                                      <p:tavLst>
                                        <p:tav tm="0">
                                          <p:val>
                                            <p:strVal val="#ppt_y"/>
                                          </p:val>
                                        </p:tav>
                                        <p:tav tm="100000">
                                          <p:val>
                                            <p:strVal val="#ppt_y"/>
                                          </p:val>
                                        </p:tav>
                                      </p:tavLst>
                                    </p:anim>
                                    <p:anim calcmode="lin" valueType="num">
                                      <p:cBhvr>
                                        <p:cTn id="39" dur="1000" fill="hold"/>
                                        <p:tgtEl>
                                          <p:spTgt spid="3078"/>
                                        </p:tgtEl>
                                        <p:attrNameLst>
                                          <p:attrName>ppt_w</p:attrName>
                                        </p:attrNameLst>
                                      </p:cBhvr>
                                      <p:tavLst>
                                        <p:tav tm="0">
                                          <p:val>
                                            <p:fltVal val="0"/>
                                          </p:val>
                                        </p:tav>
                                        <p:tav tm="100000">
                                          <p:val>
                                            <p:strVal val="#ppt_w"/>
                                          </p:val>
                                        </p:tav>
                                      </p:tavLst>
                                    </p:anim>
                                    <p:anim calcmode="lin" valueType="num">
                                      <p:cBhvr>
                                        <p:cTn id="40" dur="1000" fill="hold"/>
                                        <p:tgtEl>
                                          <p:spTgt spid="3078"/>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1000"/>
                            </p:stCondLst>
                            <p:childTnLst>
                              <p:par>
                                <p:cTn id="42" presetID="17" presetClass="entr" presetSubtype="8" fill="hold" nodeType="afterEffect">
                                  <p:stCondLst>
                                    <p:cond delay="0"/>
                                  </p:stCondLst>
                                  <p:childTnLst>
                                    <p:set>
                                      <p:cBhvr>
                                        <p:cTn id="43" dur="1" fill="hold">
                                          <p:stCondLst>
                                            <p:cond delay="0"/>
                                          </p:stCondLst>
                                        </p:cTn>
                                        <p:tgtEl>
                                          <p:spTgt spid="3082"/>
                                        </p:tgtEl>
                                        <p:attrNameLst>
                                          <p:attrName>style.visibility</p:attrName>
                                        </p:attrNameLst>
                                      </p:cBhvr>
                                      <p:to>
                                        <p:strVal val="visible"/>
                                      </p:to>
                                    </p:set>
                                    <p:anim calcmode="lin" valueType="num">
                                      <p:cBhvr>
                                        <p:cTn id="44" dur="1000" fill="hold"/>
                                        <p:tgtEl>
                                          <p:spTgt spid="3082"/>
                                        </p:tgtEl>
                                        <p:attrNameLst>
                                          <p:attrName>ppt_x</p:attrName>
                                        </p:attrNameLst>
                                      </p:cBhvr>
                                      <p:tavLst>
                                        <p:tav tm="0">
                                          <p:val>
                                            <p:strVal val="#ppt_x-#ppt_w/2"/>
                                          </p:val>
                                        </p:tav>
                                        <p:tav tm="100000">
                                          <p:val>
                                            <p:strVal val="#ppt_x"/>
                                          </p:val>
                                        </p:tav>
                                      </p:tavLst>
                                    </p:anim>
                                    <p:anim calcmode="lin" valueType="num">
                                      <p:cBhvr>
                                        <p:cTn id="45" dur="1000" fill="hold"/>
                                        <p:tgtEl>
                                          <p:spTgt spid="3082"/>
                                        </p:tgtEl>
                                        <p:attrNameLst>
                                          <p:attrName>ppt_y</p:attrName>
                                        </p:attrNameLst>
                                      </p:cBhvr>
                                      <p:tavLst>
                                        <p:tav tm="0">
                                          <p:val>
                                            <p:strVal val="#ppt_y"/>
                                          </p:val>
                                        </p:tav>
                                        <p:tav tm="100000">
                                          <p:val>
                                            <p:strVal val="#ppt_y"/>
                                          </p:val>
                                        </p:tav>
                                      </p:tavLst>
                                    </p:anim>
                                    <p:anim calcmode="lin" valueType="num">
                                      <p:cBhvr>
                                        <p:cTn id="46" dur="1000" fill="hold"/>
                                        <p:tgtEl>
                                          <p:spTgt spid="3082"/>
                                        </p:tgtEl>
                                        <p:attrNameLst>
                                          <p:attrName>ppt_w</p:attrName>
                                        </p:attrNameLst>
                                      </p:cBhvr>
                                      <p:tavLst>
                                        <p:tav tm="0">
                                          <p:val>
                                            <p:fltVal val="0"/>
                                          </p:val>
                                        </p:tav>
                                        <p:tav tm="100000">
                                          <p:val>
                                            <p:strVal val="#ppt_w"/>
                                          </p:val>
                                        </p:tav>
                                      </p:tavLst>
                                    </p:anim>
                                    <p:anim calcmode="lin" valueType="num">
                                      <p:cBhvr>
                                        <p:cTn id="47" dur="1000" fill="hold"/>
                                        <p:tgtEl>
                                          <p:spTgt spid="3082"/>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8" fill="hold" nodeType="clickEffect">
                                  <p:stCondLst>
                                    <p:cond delay="0"/>
                                  </p:stCondLst>
                                  <p:childTnLst>
                                    <p:set>
                                      <p:cBhvr>
                                        <p:cTn id="51" dur="1" fill="hold">
                                          <p:stCondLst>
                                            <p:cond delay="0"/>
                                          </p:stCondLst>
                                        </p:cTn>
                                        <p:tgtEl>
                                          <p:spTgt spid="3079"/>
                                        </p:tgtEl>
                                        <p:attrNameLst>
                                          <p:attrName>style.visibility</p:attrName>
                                        </p:attrNameLst>
                                      </p:cBhvr>
                                      <p:to>
                                        <p:strVal val="visible"/>
                                      </p:to>
                                    </p:set>
                                    <p:anim calcmode="lin" valueType="num">
                                      <p:cBhvr>
                                        <p:cTn id="52" dur="1000" fill="hold"/>
                                        <p:tgtEl>
                                          <p:spTgt spid="3079"/>
                                        </p:tgtEl>
                                        <p:attrNameLst>
                                          <p:attrName>ppt_x</p:attrName>
                                        </p:attrNameLst>
                                      </p:cBhvr>
                                      <p:tavLst>
                                        <p:tav tm="0">
                                          <p:val>
                                            <p:strVal val="#ppt_x-#ppt_w/2"/>
                                          </p:val>
                                        </p:tav>
                                        <p:tav tm="100000">
                                          <p:val>
                                            <p:strVal val="#ppt_x"/>
                                          </p:val>
                                        </p:tav>
                                      </p:tavLst>
                                    </p:anim>
                                    <p:anim calcmode="lin" valueType="num">
                                      <p:cBhvr>
                                        <p:cTn id="53" dur="1000" fill="hold"/>
                                        <p:tgtEl>
                                          <p:spTgt spid="3079"/>
                                        </p:tgtEl>
                                        <p:attrNameLst>
                                          <p:attrName>ppt_y</p:attrName>
                                        </p:attrNameLst>
                                      </p:cBhvr>
                                      <p:tavLst>
                                        <p:tav tm="0">
                                          <p:val>
                                            <p:strVal val="#ppt_y"/>
                                          </p:val>
                                        </p:tav>
                                        <p:tav tm="100000">
                                          <p:val>
                                            <p:strVal val="#ppt_y"/>
                                          </p:val>
                                        </p:tav>
                                      </p:tavLst>
                                    </p:anim>
                                    <p:anim calcmode="lin" valueType="num">
                                      <p:cBhvr>
                                        <p:cTn id="54" dur="1000" fill="hold"/>
                                        <p:tgtEl>
                                          <p:spTgt spid="3079"/>
                                        </p:tgtEl>
                                        <p:attrNameLst>
                                          <p:attrName>ppt_w</p:attrName>
                                        </p:attrNameLst>
                                      </p:cBhvr>
                                      <p:tavLst>
                                        <p:tav tm="0">
                                          <p:val>
                                            <p:fltVal val="0"/>
                                          </p:val>
                                        </p:tav>
                                        <p:tav tm="100000">
                                          <p:val>
                                            <p:strVal val="#ppt_w"/>
                                          </p:val>
                                        </p:tav>
                                      </p:tavLst>
                                    </p:anim>
                                    <p:anim calcmode="lin" valueType="num">
                                      <p:cBhvr>
                                        <p:cTn id="55" dur="1000" fill="hold"/>
                                        <p:tgtEl>
                                          <p:spTgt spid="3079"/>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1000"/>
                            </p:stCondLst>
                            <p:childTnLst>
                              <p:par>
                                <p:cTn id="57" presetID="17" presetClass="entr" presetSubtype="8" fill="hold" nodeType="afterEffect">
                                  <p:stCondLst>
                                    <p:cond delay="0"/>
                                  </p:stCondLst>
                                  <p:childTnLst>
                                    <p:set>
                                      <p:cBhvr>
                                        <p:cTn id="58" dur="1" fill="hold">
                                          <p:stCondLst>
                                            <p:cond delay="0"/>
                                          </p:stCondLst>
                                        </p:cTn>
                                        <p:tgtEl>
                                          <p:spTgt spid="3083"/>
                                        </p:tgtEl>
                                        <p:attrNameLst>
                                          <p:attrName>style.visibility</p:attrName>
                                        </p:attrNameLst>
                                      </p:cBhvr>
                                      <p:to>
                                        <p:strVal val="visible"/>
                                      </p:to>
                                    </p:set>
                                    <p:anim calcmode="lin" valueType="num">
                                      <p:cBhvr>
                                        <p:cTn id="59" dur="1000" fill="hold"/>
                                        <p:tgtEl>
                                          <p:spTgt spid="3083"/>
                                        </p:tgtEl>
                                        <p:attrNameLst>
                                          <p:attrName>ppt_x</p:attrName>
                                        </p:attrNameLst>
                                      </p:cBhvr>
                                      <p:tavLst>
                                        <p:tav tm="0">
                                          <p:val>
                                            <p:strVal val="#ppt_x-#ppt_w/2"/>
                                          </p:val>
                                        </p:tav>
                                        <p:tav tm="100000">
                                          <p:val>
                                            <p:strVal val="#ppt_x"/>
                                          </p:val>
                                        </p:tav>
                                      </p:tavLst>
                                    </p:anim>
                                    <p:anim calcmode="lin" valueType="num">
                                      <p:cBhvr>
                                        <p:cTn id="60" dur="1000" fill="hold"/>
                                        <p:tgtEl>
                                          <p:spTgt spid="3083"/>
                                        </p:tgtEl>
                                        <p:attrNameLst>
                                          <p:attrName>ppt_y</p:attrName>
                                        </p:attrNameLst>
                                      </p:cBhvr>
                                      <p:tavLst>
                                        <p:tav tm="0">
                                          <p:val>
                                            <p:strVal val="#ppt_y"/>
                                          </p:val>
                                        </p:tav>
                                        <p:tav tm="100000">
                                          <p:val>
                                            <p:strVal val="#ppt_y"/>
                                          </p:val>
                                        </p:tav>
                                      </p:tavLst>
                                    </p:anim>
                                    <p:anim calcmode="lin" valueType="num">
                                      <p:cBhvr>
                                        <p:cTn id="61" dur="1000" fill="hold"/>
                                        <p:tgtEl>
                                          <p:spTgt spid="3083"/>
                                        </p:tgtEl>
                                        <p:attrNameLst>
                                          <p:attrName>ppt_w</p:attrName>
                                        </p:attrNameLst>
                                      </p:cBhvr>
                                      <p:tavLst>
                                        <p:tav tm="0">
                                          <p:val>
                                            <p:fltVal val="0"/>
                                          </p:val>
                                        </p:tav>
                                        <p:tav tm="100000">
                                          <p:val>
                                            <p:strVal val="#ppt_w"/>
                                          </p:val>
                                        </p:tav>
                                      </p:tavLst>
                                    </p:anim>
                                    <p:anim calcmode="lin" valueType="num">
                                      <p:cBhvr>
                                        <p:cTn id="62" dur="1000" fill="hold"/>
                                        <p:tgtEl>
                                          <p:spTgt spid="3083"/>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090"/>
                                        </p:tgtEl>
                                        <p:attrNameLst>
                                          <p:attrName>style.visibility</p:attrName>
                                        </p:attrNameLst>
                                      </p:cBhvr>
                                      <p:to>
                                        <p:strVal val="visible"/>
                                      </p:to>
                                    </p:set>
                                    <p:anim calcmode="lin" valueType="num">
                                      <p:cBhvr additive="base">
                                        <p:cTn id="67" dur="1000" fill="hold"/>
                                        <p:tgtEl>
                                          <p:spTgt spid="3090"/>
                                        </p:tgtEl>
                                        <p:attrNameLst>
                                          <p:attrName>ppt_x</p:attrName>
                                        </p:attrNameLst>
                                      </p:cBhvr>
                                      <p:tavLst>
                                        <p:tav tm="0">
                                          <p:val>
                                            <p:strVal val="#ppt_x"/>
                                          </p:val>
                                        </p:tav>
                                        <p:tav tm="100000">
                                          <p:val>
                                            <p:strVal val="#ppt_x"/>
                                          </p:val>
                                        </p:tav>
                                      </p:tavLst>
                                    </p:anim>
                                    <p:anim calcmode="lin" valueType="num">
                                      <p:cBhvr additive="base">
                                        <p:cTn id="68" dur="1000" fill="hold"/>
                                        <p:tgtEl>
                                          <p:spTgt spid="3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autoUpdateAnimBg="0"/>
      <p:bldP spid="3077" grpId="0" animBg="1" autoUpdateAnimBg="0"/>
      <p:bldP spid="3078" grpId="0" animBg="1" autoUpdateAnimBg="0"/>
      <p:bldP spid="3079" grpId="0" animBg="1" autoUpdateAnimBg="0"/>
      <p:bldP spid="3080" grpId="0" animBg="1" autoUpdateAnimBg="0"/>
      <p:bldP spid="3081" grpId="0" animBg="1" autoUpdateAnimBg="0"/>
      <p:bldP spid="3082" grpId="0" animBg="1" autoUpdateAnimBg="0"/>
      <p:bldP spid="3083" grpId="0" animBg="1" autoUpdateAnimBg="0"/>
      <p:bldP spid="3090"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95A151-2007-5FCE-D460-D7A711E4C03A}"/>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4</a:t>
            </a:r>
            <a:endParaRPr lang="es-ES_tradnl" sz="2400" dirty="0"/>
          </a:p>
        </p:txBody>
      </p:sp>
      <p:sp>
        <p:nvSpPr>
          <p:cNvPr id="4099" name="Text Box 3">
            <a:extLst>
              <a:ext uri="{FF2B5EF4-FFF2-40B4-BE49-F238E27FC236}">
                <a16:creationId xmlns:a16="http://schemas.microsoft.com/office/drawing/2014/main" id="{34A84F26-7D8C-86D7-87E0-9C2EC8A284C7}"/>
              </a:ext>
            </a:extLst>
          </p:cNvPr>
          <p:cNvSpPr txBox="1">
            <a:spLocks noChangeArrowheads="1"/>
          </p:cNvSpPr>
          <p:nvPr/>
        </p:nvSpPr>
        <p:spPr bwMode="auto">
          <a:xfrm>
            <a:off x="323850" y="3860800"/>
            <a:ext cx="8513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lgDash"/>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a:t>Quando questi atti sono buoni, rendono la </a:t>
            </a:r>
            <a:r>
              <a:rPr lang="es-ES_tradnl" altLang="it-IT" b="1">
                <a:solidFill>
                  <a:srgbClr val="008000"/>
                </a:solidFill>
              </a:rPr>
              <a:t>persona buona</a:t>
            </a:r>
            <a:r>
              <a:rPr lang="es-ES_tradnl" altLang="it-IT"/>
              <a:t>; </a:t>
            </a:r>
          </a:p>
          <a:p>
            <a:pPr algn="ctr"/>
            <a:r>
              <a:rPr lang="es-ES_tradnl" altLang="it-IT"/>
              <a:t>quando sono cattivi, la rendono </a:t>
            </a:r>
            <a:r>
              <a:rPr lang="es-ES_tradnl" altLang="it-IT" b="1">
                <a:solidFill>
                  <a:srgbClr val="008000"/>
                </a:solidFill>
              </a:rPr>
              <a:t>cattiva</a:t>
            </a:r>
            <a:r>
              <a:rPr lang="es-ES_tradnl" altLang="it-IT"/>
              <a:t>.</a:t>
            </a:r>
          </a:p>
        </p:txBody>
      </p:sp>
      <p:sp>
        <p:nvSpPr>
          <p:cNvPr id="28676" name="Text Box 5">
            <a:extLst>
              <a:ext uri="{FF2B5EF4-FFF2-40B4-BE49-F238E27FC236}">
                <a16:creationId xmlns:a16="http://schemas.microsoft.com/office/drawing/2014/main" id="{E2509D97-82D1-9558-3CC8-B813879A677C}"/>
              </a:ext>
            </a:extLst>
          </p:cNvPr>
          <p:cNvSpPr txBox="1">
            <a:spLocks noChangeArrowheads="1"/>
          </p:cNvSpPr>
          <p:nvPr/>
        </p:nvSpPr>
        <p:spPr bwMode="auto">
          <a:xfrm>
            <a:off x="0" y="7651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FF0000"/>
                </a:solidFill>
              </a:rPr>
              <a:t>Atti umani</a:t>
            </a:r>
            <a:endParaRPr lang="es-ES_tradnl" altLang="it-IT">
              <a:solidFill>
                <a:srgbClr val="FF0000"/>
              </a:solidFill>
            </a:endParaRPr>
          </a:p>
        </p:txBody>
      </p:sp>
      <p:sp>
        <p:nvSpPr>
          <p:cNvPr id="4102" name="Text Box 6">
            <a:extLst>
              <a:ext uri="{FF2B5EF4-FFF2-40B4-BE49-F238E27FC236}">
                <a16:creationId xmlns:a16="http://schemas.microsoft.com/office/drawing/2014/main" id="{3F532778-02A2-CF0E-A9D8-2560B302C646}"/>
              </a:ext>
            </a:extLst>
          </p:cNvPr>
          <p:cNvSpPr txBox="1">
            <a:spLocks noChangeArrowheads="1"/>
          </p:cNvSpPr>
          <p:nvPr/>
        </p:nvSpPr>
        <p:spPr bwMode="auto">
          <a:xfrm>
            <a:off x="468313" y="4868863"/>
            <a:ext cx="8207375" cy="1570037"/>
          </a:xfrm>
          <a:prstGeom prst="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it-IT" dirty="0"/>
              <a:t>Perché un’azione possa ritenersi «</a:t>
            </a:r>
            <a:r>
              <a:rPr lang="it-IT" b="1" dirty="0">
                <a:solidFill>
                  <a:schemeClr val="accent6">
                    <a:lumMod val="75000"/>
                  </a:schemeClr>
                </a:solidFill>
              </a:rPr>
              <a:t>morale</a:t>
            </a:r>
            <a:r>
              <a:rPr lang="it-IT" dirty="0"/>
              <a:t>», prima di tutto </a:t>
            </a:r>
            <a:r>
              <a:rPr lang="it-IT" dirty="0" err="1"/>
              <a:t>dev</a:t>
            </a:r>
            <a:r>
              <a:rPr lang="it-IT" dirty="0"/>
              <a:t>’essere «</a:t>
            </a:r>
            <a:r>
              <a:rPr lang="it-IT" b="1" dirty="0">
                <a:solidFill>
                  <a:schemeClr val="accent6">
                    <a:lumMod val="75000"/>
                  </a:schemeClr>
                </a:solidFill>
              </a:rPr>
              <a:t>umana</a:t>
            </a:r>
            <a:r>
              <a:rPr lang="it-IT" dirty="0"/>
              <a:t>», e sono tali quando sono propri dell’uomo. Pertanto g</a:t>
            </a:r>
            <a:r>
              <a:rPr lang="es-ES_tradnl" dirty="0"/>
              <a:t>li </a:t>
            </a:r>
            <a:r>
              <a:rPr lang="es-ES_tradnl" b="1" dirty="0">
                <a:solidFill>
                  <a:srgbClr val="CC0000"/>
                </a:solidFill>
              </a:rPr>
              <a:t>atti umani</a:t>
            </a:r>
            <a:r>
              <a:rPr lang="es-ES_tradnl" dirty="0"/>
              <a:t> sono quelli compiuti con </a:t>
            </a:r>
            <a:r>
              <a:rPr lang="es-ES_tradnl" b="1" dirty="0">
                <a:solidFill>
                  <a:srgbClr val="CC0000"/>
                </a:solidFill>
              </a:rPr>
              <a:t>cognizione e libertà</a:t>
            </a:r>
            <a:r>
              <a:rPr lang="es-ES_tradnl" dirty="0"/>
              <a:t>.</a:t>
            </a:r>
          </a:p>
        </p:txBody>
      </p:sp>
      <p:sp>
        <p:nvSpPr>
          <p:cNvPr id="28678" name="Text Box 9">
            <a:extLst>
              <a:ext uri="{FF2B5EF4-FFF2-40B4-BE49-F238E27FC236}">
                <a16:creationId xmlns:a16="http://schemas.microsoft.com/office/drawing/2014/main" id="{27695298-C789-8452-4651-B535452230D6}"/>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64</a:t>
            </a:r>
          </a:p>
        </p:txBody>
      </p:sp>
      <p:sp>
        <p:nvSpPr>
          <p:cNvPr id="9" name="CasellaDiTesto 8">
            <a:extLst>
              <a:ext uri="{FF2B5EF4-FFF2-40B4-BE49-F238E27FC236}">
                <a16:creationId xmlns:a16="http://schemas.microsoft.com/office/drawing/2014/main" id="{A8B0DAAD-0DE8-838A-7146-F705D976E64D}"/>
              </a:ext>
            </a:extLst>
          </p:cNvPr>
          <p:cNvSpPr txBox="1"/>
          <p:nvPr/>
        </p:nvSpPr>
        <p:spPr>
          <a:xfrm>
            <a:off x="395288" y="1412875"/>
            <a:ext cx="8353425" cy="1200150"/>
          </a:xfrm>
          <a:prstGeom prst="rect">
            <a:avLst/>
          </a:prstGeom>
          <a:noFill/>
        </p:spPr>
        <p:txBody>
          <a:bodyPr>
            <a:spAutoFit/>
          </a:bodyPr>
          <a:lstStyle/>
          <a:p>
            <a:pPr algn="ctr">
              <a:defRPr/>
            </a:pPr>
            <a:r>
              <a:rPr lang="es-ES_tradnl" dirty="0">
                <a:latin typeface="Times New Roman"/>
              </a:rPr>
              <a:t>“Gli </a:t>
            </a:r>
            <a:r>
              <a:rPr lang="es-ES_tradnl" b="1" dirty="0">
                <a:solidFill>
                  <a:srgbClr val="CC0000"/>
                </a:solidFill>
                <a:latin typeface="Times New Roman"/>
              </a:rPr>
              <a:t>atti umani </a:t>
            </a:r>
            <a:r>
              <a:rPr lang="es-ES_tradnl" dirty="0">
                <a:latin typeface="Times New Roman"/>
              </a:rPr>
              <a:t>sono </a:t>
            </a:r>
            <a:r>
              <a:rPr lang="es-ES_tradnl" b="1" dirty="0">
                <a:solidFill>
                  <a:srgbClr val="CC0000"/>
                </a:solidFill>
                <a:latin typeface="Times New Roman"/>
              </a:rPr>
              <a:t>atti morali</a:t>
            </a:r>
            <a:r>
              <a:rPr lang="es-ES_tradnl" dirty="0">
                <a:latin typeface="Times New Roman"/>
              </a:rPr>
              <a:t>, perché esprimono e decidono della </a:t>
            </a:r>
            <a:r>
              <a:rPr lang="es-ES_tradnl" b="1" dirty="0">
                <a:solidFill>
                  <a:schemeClr val="accent2"/>
                </a:solidFill>
                <a:latin typeface="Times New Roman"/>
              </a:rPr>
              <a:t>bontà o malizia</a:t>
            </a:r>
            <a:r>
              <a:rPr lang="es-ES_tradnl" dirty="0">
                <a:latin typeface="Times New Roman"/>
              </a:rPr>
              <a:t> dell’uomo stesso che realizza questi atti” (</a:t>
            </a:r>
            <a:r>
              <a:rPr lang="es-ES_tradnl" b="1" dirty="0">
                <a:effectLst>
                  <a:outerShdw blurRad="38100" dist="38100" dir="2700000" algn="tl">
                    <a:srgbClr val="C0C0C0"/>
                  </a:outerShdw>
                </a:effectLst>
                <a:latin typeface="Times New Roman"/>
              </a:rPr>
              <a:t>Veritatis splendor 71)</a:t>
            </a:r>
            <a:r>
              <a:rPr lang="es-ES_tradnl" dirty="0">
                <a:latin typeface="Times New Roman"/>
              </a:rPr>
              <a:t>.</a:t>
            </a:r>
            <a:endParaRPr lang="it-IT" dirty="0">
              <a:latin typeface="Times New Roman" charset="0"/>
            </a:endParaRPr>
          </a:p>
        </p:txBody>
      </p:sp>
      <p:sp>
        <p:nvSpPr>
          <p:cNvPr id="10" name="Callout con freccia in giù 9">
            <a:extLst>
              <a:ext uri="{FF2B5EF4-FFF2-40B4-BE49-F238E27FC236}">
                <a16:creationId xmlns:a16="http://schemas.microsoft.com/office/drawing/2014/main" id="{CCFA606D-32B2-B0C2-F52F-A806F371B197}"/>
              </a:ext>
            </a:extLst>
          </p:cNvPr>
          <p:cNvSpPr>
            <a:spLocks noChangeArrowheads="1"/>
          </p:cNvSpPr>
          <p:nvPr/>
        </p:nvSpPr>
        <p:spPr bwMode="auto">
          <a:xfrm>
            <a:off x="4067175" y="2874963"/>
            <a:ext cx="914400" cy="914400"/>
          </a:xfrm>
          <a:prstGeom prst="downArrowCallout">
            <a:avLst>
              <a:gd name="adj1" fmla="val 25000"/>
              <a:gd name="adj2" fmla="val 25000"/>
              <a:gd name="adj3" fmla="val 25000"/>
              <a:gd name="adj4" fmla="val 64977"/>
            </a:avLst>
          </a:prstGeom>
          <a:solidFill>
            <a:srgbClr val="FFFF00"/>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nodeType="afterGroup">
                            <p:stCondLst>
                              <p:cond delay="500"/>
                            </p:stCondLst>
                            <p:childTnLst>
                              <p:par>
                                <p:cTn id="16" presetID="5" presetClass="entr" presetSubtype="10"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checkerboard(across)">
                                      <p:cBhvr>
                                        <p:cTn id="18" dur="1000"/>
                                        <p:tgtEl>
                                          <p:spTgt spid="40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p:cTn id="23" dur="1000" fill="hold"/>
                                        <p:tgtEl>
                                          <p:spTgt spid="4102"/>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4102"/>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4102"/>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2" grpId="0" animBg="1" autoUpdateAnimBg="0"/>
      <p:bldP spid="9" grpId="0"/>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9A146C-F509-862A-2A8B-4460FB7E5F71}"/>
              </a:ext>
            </a:extLst>
          </p:cNvPr>
          <p:cNvSpPr>
            <a:spLocks noGrp="1" noChangeArrowheads="1"/>
          </p:cNvSpPr>
          <p:nvPr>
            <p:ph type="title"/>
          </p:nvPr>
        </p:nvSpPr>
        <p:spPr>
          <a:xfrm>
            <a:off x="0" y="0"/>
            <a:ext cx="9144000" cy="765175"/>
          </a:xfrm>
          <a:solidFill>
            <a:srgbClr val="FFFF00"/>
          </a:solidFill>
        </p:spPr>
        <p:txBody>
          <a:bodyPr/>
          <a:lstStyle/>
          <a:p>
            <a:pPr algn="r">
              <a:defRPr/>
            </a:pPr>
            <a:r>
              <a:rPr lang="es-ES_tradnl" sz="2400" b="1" i="1" dirty="0">
                <a:effectLst>
                  <a:outerShdw blurRad="38100" dist="38100" dir="2700000" algn="tl">
                    <a:srgbClr val="FFFFFF"/>
                  </a:outerShdw>
                </a:effectLst>
              </a:rPr>
              <a:t>ATTI LIBERI, 5</a:t>
            </a:r>
            <a:endParaRPr lang="es-ES_tradnl" sz="2400" dirty="0"/>
          </a:p>
        </p:txBody>
      </p:sp>
      <p:sp>
        <p:nvSpPr>
          <p:cNvPr id="4099" name="Text Box 3">
            <a:extLst>
              <a:ext uri="{FF2B5EF4-FFF2-40B4-BE49-F238E27FC236}">
                <a16:creationId xmlns:a16="http://schemas.microsoft.com/office/drawing/2014/main" id="{B2D3DFBD-C3AC-4646-AC0E-F5F1A32D9CE4}"/>
              </a:ext>
            </a:extLst>
          </p:cNvPr>
          <p:cNvSpPr txBox="1">
            <a:spLocks noChangeArrowheads="1"/>
          </p:cNvSpPr>
          <p:nvPr/>
        </p:nvSpPr>
        <p:spPr bwMode="auto">
          <a:xfrm>
            <a:off x="395536" y="1484784"/>
            <a:ext cx="8513763" cy="19389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just">
              <a:defRPr/>
            </a:pPr>
            <a:r>
              <a:rPr lang="it-IT" dirty="0"/>
              <a:t>Se manca la conoscenza o se vengono compiuti senza che intervenga la libertà, questi atti si dicono «</a:t>
            </a:r>
            <a:r>
              <a:rPr lang="it-IT" b="1" dirty="0">
                <a:solidFill>
                  <a:schemeClr val="bg1"/>
                </a:solidFill>
              </a:rPr>
              <a:t>atti dell’uomo</a:t>
            </a:r>
            <a:r>
              <a:rPr lang="it-IT" dirty="0"/>
              <a:t>». In tal senso, </a:t>
            </a:r>
            <a:r>
              <a:rPr lang="it-IT" b="1" dirty="0">
                <a:solidFill>
                  <a:srgbClr val="FFFF00"/>
                </a:solidFill>
              </a:rPr>
              <a:t>«atti dell’uomo» sono quelli compiuti nella spontaneità</a:t>
            </a:r>
            <a:r>
              <a:rPr lang="it-IT" dirty="0"/>
              <a:t>, </a:t>
            </a:r>
            <a:r>
              <a:rPr lang="it-IT" b="1" dirty="0">
                <a:solidFill>
                  <a:srgbClr val="FFFF00"/>
                </a:solidFill>
              </a:rPr>
              <a:t>senza</a:t>
            </a:r>
            <a:r>
              <a:rPr lang="it-IT" dirty="0"/>
              <a:t> che intervenga né l’avvertenza dell’</a:t>
            </a:r>
            <a:r>
              <a:rPr lang="it-IT" b="1" dirty="0">
                <a:solidFill>
                  <a:srgbClr val="FFFF00"/>
                </a:solidFill>
              </a:rPr>
              <a:t>intelletto</a:t>
            </a:r>
            <a:r>
              <a:rPr lang="it-IT" dirty="0"/>
              <a:t> né la decisione della </a:t>
            </a:r>
            <a:r>
              <a:rPr lang="it-IT" b="1" dirty="0">
                <a:solidFill>
                  <a:srgbClr val="FFFF00"/>
                </a:solidFill>
              </a:rPr>
              <a:t>volontà</a:t>
            </a:r>
            <a:r>
              <a:rPr lang="it-IT" dirty="0"/>
              <a:t>.</a:t>
            </a:r>
            <a:endParaRPr lang="es-ES_tradnl" dirty="0"/>
          </a:p>
        </p:txBody>
      </p:sp>
      <p:sp>
        <p:nvSpPr>
          <p:cNvPr id="29702" name="Text Box 5">
            <a:extLst>
              <a:ext uri="{FF2B5EF4-FFF2-40B4-BE49-F238E27FC236}">
                <a16:creationId xmlns:a16="http://schemas.microsoft.com/office/drawing/2014/main" id="{3AA569EF-5373-6A7A-4EF4-86C1D512D6FB}"/>
              </a:ext>
            </a:extLst>
          </p:cNvPr>
          <p:cNvSpPr txBox="1">
            <a:spLocks noChangeArrowheads="1"/>
          </p:cNvSpPr>
          <p:nvPr/>
        </p:nvSpPr>
        <p:spPr bwMode="auto">
          <a:xfrm>
            <a:off x="0" y="7651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it-IT" b="1">
                <a:solidFill>
                  <a:srgbClr val="FF0000"/>
                </a:solidFill>
              </a:rPr>
              <a:t>Atti dell’uomo</a:t>
            </a:r>
            <a:endParaRPr lang="es-ES_tradnl" altLang="it-IT">
              <a:solidFill>
                <a:srgbClr val="FF0000"/>
              </a:solidFill>
            </a:endParaRPr>
          </a:p>
        </p:txBody>
      </p:sp>
      <p:sp>
        <p:nvSpPr>
          <p:cNvPr id="4103" name="AutoShape 7">
            <a:extLst>
              <a:ext uri="{FF2B5EF4-FFF2-40B4-BE49-F238E27FC236}">
                <a16:creationId xmlns:a16="http://schemas.microsoft.com/office/drawing/2014/main" id="{9672B9F3-72D5-8E0A-6F3B-0B7D458C7F18}"/>
              </a:ext>
            </a:extLst>
          </p:cNvPr>
          <p:cNvSpPr>
            <a:spLocks noChangeArrowheads="1"/>
          </p:cNvSpPr>
          <p:nvPr/>
        </p:nvSpPr>
        <p:spPr bwMode="auto">
          <a:xfrm>
            <a:off x="4284663" y="3644900"/>
            <a:ext cx="457200" cy="685800"/>
          </a:xfrm>
          <a:prstGeom prst="upDownArrowCallout">
            <a:avLst>
              <a:gd name="adj1" fmla="val 25000"/>
              <a:gd name="adj2" fmla="val 25000"/>
              <a:gd name="adj3" fmla="val 18750"/>
              <a:gd name="adj4" fmla="val 50000"/>
            </a:avLst>
          </a:prstGeom>
          <a:solidFill>
            <a:srgbClr val="CC66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a:p>
        </p:txBody>
      </p:sp>
      <p:sp>
        <p:nvSpPr>
          <p:cNvPr id="4104" name="Text Box 8">
            <a:extLst>
              <a:ext uri="{FF2B5EF4-FFF2-40B4-BE49-F238E27FC236}">
                <a16:creationId xmlns:a16="http://schemas.microsoft.com/office/drawing/2014/main" id="{FC1C2CDC-EC96-6EDB-5B59-CC878BBC39DE}"/>
              </a:ext>
            </a:extLst>
          </p:cNvPr>
          <p:cNvSpPr txBox="1">
            <a:spLocks noChangeArrowheads="1"/>
          </p:cNvSpPr>
          <p:nvPr/>
        </p:nvSpPr>
        <p:spPr bwMode="auto">
          <a:xfrm>
            <a:off x="468313" y="4581525"/>
            <a:ext cx="8374062" cy="1570038"/>
          </a:xfrm>
          <a:prstGeom prst="rect">
            <a:avLst/>
          </a:prstGeom>
          <a:noFill/>
          <a:ln w="76200">
            <a:solidFill>
              <a:srgbClr val="CC66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t-IT" altLang="it-IT"/>
              <a:t>«Solo si considerano come specificamente </a:t>
            </a:r>
            <a:r>
              <a:rPr lang="it-IT" altLang="it-IT" b="1">
                <a:solidFill>
                  <a:srgbClr val="FF0000"/>
                </a:solidFill>
              </a:rPr>
              <a:t>umane</a:t>
            </a:r>
            <a:r>
              <a:rPr lang="it-IT" altLang="it-IT"/>
              <a:t> le azioni che </a:t>
            </a:r>
            <a:r>
              <a:rPr lang="it-IT" altLang="it-IT" b="1">
                <a:solidFill>
                  <a:srgbClr val="FF0000"/>
                </a:solidFill>
              </a:rPr>
              <a:t>procedono da una decisione deliberata</a:t>
            </a:r>
            <a:r>
              <a:rPr lang="it-IT" altLang="it-IT"/>
              <a:t>; le altre è meglio chiamarle </a:t>
            </a:r>
            <a:r>
              <a:rPr lang="it-IT" altLang="it-IT" b="1" i="1">
                <a:solidFill>
                  <a:srgbClr val="008000"/>
                </a:solidFill>
              </a:rPr>
              <a:t>atti dell’uomo</a:t>
            </a:r>
            <a:r>
              <a:rPr lang="it-IT" altLang="it-IT"/>
              <a:t>, e non umani, perché </a:t>
            </a:r>
            <a:r>
              <a:rPr lang="it-IT" altLang="it-IT" b="1">
                <a:solidFill>
                  <a:srgbClr val="008000"/>
                </a:solidFill>
              </a:rPr>
              <a:t>non procedono dall’uomo in quanto uomo</a:t>
            </a:r>
            <a:r>
              <a:rPr lang="it-IT" altLang="it-IT"/>
              <a:t>» (</a:t>
            </a:r>
            <a:r>
              <a:rPr lang="it-IT" altLang="it-IT" i="1"/>
              <a:t>S.Tommaso</a:t>
            </a:r>
            <a:r>
              <a:rPr lang="it-IT" altLang="it-IT"/>
              <a:t>, Summa Th. I-II, 1, 1). </a:t>
            </a:r>
          </a:p>
        </p:txBody>
      </p:sp>
      <p:sp>
        <p:nvSpPr>
          <p:cNvPr id="29705" name="Text Box 9">
            <a:extLst>
              <a:ext uri="{FF2B5EF4-FFF2-40B4-BE49-F238E27FC236}">
                <a16:creationId xmlns:a16="http://schemas.microsoft.com/office/drawing/2014/main" id="{E5A1E6DC-A334-9D57-0779-5CC7212E0647}"/>
              </a:ext>
            </a:extLst>
          </p:cNvPr>
          <p:cNvSpPr txBox="1">
            <a:spLocks noChangeArrowheads="1"/>
          </p:cNvSpPr>
          <p:nvPr/>
        </p:nvSpPr>
        <p:spPr bwMode="auto">
          <a:xfrm>
            <a:off x="0" y="0"/>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it-IT" sz="1400"/>
              <a:t>MF 65</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09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09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p:cTn id="15" dur="500" fill="hold"/>
                                        <p:tgtEl>
                                          <p:spTgt spid="4103"/>
                                        </p:tgtEl>
                                        <p:attrNameLst>
                                          <p:attrName>ppt_x</p:attrName>
                                        </p:attrNameLst>
                                      </p:cBhvr>
                                      <p:tavLst>
                                        <p:tav tm="0">
                                          <p:val>
                                            <p:strVal val="#ppt_x"/>
                                          </p:val>
                                        </p:tav>
                                        <p:tav tm="100000">
                                          <p:val>
                                            <p:strVal val="#ppt_x"/>
                                          </p:val>
                                        </p:tav>
                                      </p:tavLst>
                                    </p:anim>
                                    <p:anim calcmode="lin" valueType="num">
                                      <p:cBhvr>
                                        <p:cTn id="16" dur="500" fill="hold"/>
                                        <p:tgtEl>
                                          <p:spTgt spid="4103"/>
                                        </p:tgtEl>
                                        <p:attrNameLst>
                                          <p:attrName>ppt_y</p:attrName>
                                        </p:attrNameLst>
                                      </p:cBhvr>
                                      <p:tavLst>
                                        <p:tav tm="0">
                                          <p:val>
                                            <p:strVal val="#ppt_y-#ppt_h/2"/>
                                          </p:val>
                                        </p:tav>
                                        <p:tav tm="100000">
                                          <p:val>
                                            <p:strVal val="#ppt_y"/>
                                          </p:val>
                                        </p:tav>
                                      </p:tavLst>
                                    </p:anim>
                                    <p:anim calcmode="lin" valueType="num">
                                      <p:cBhvr>
                                        <p:cTn id="17" dur="500" fill="hold"/>
                                        <p:tgtEl>
                                          <p:spTgt spid="4103"/>
                                        </p:tgtEl>
                                        <p:attrNameLst>
                                          <p:attrName>ppt_w</p:attrName>
                                        </p:attrNameLst>
                                      </p:cBhvr>
                                      <p:tavLst>
                                        <p:tav tm="0">
                                          <p:val>
                                            <p:strVal val="#ppt_w"/>
                                          </p:val>
                                        </p:tav>
                                        <p:tav tm="100000">
                                          <p:val>
                                            <p:strVal val="#ppt_w"/>
                                          </p:val>
                                        </p:tav>
                                      </p:tavLst>
                                    </p:anim>
                                    <p:anim calcmode="lin" valueType="num">
                                      <p:cBhvr>
                                        <p:cTn id="18" dur="500" fill="hold"/>
                                        <p:tgtEl>
                                          <p:spTgt spid="410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5" presetClass="entr" presetSubtype="5"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checkerboard(down)">
                                      <p:cBhvr>
                                        <p:cTn id="22"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TotalTime>
  <Words>22144</Words>
  <Application>Microsoft Macintosh PowerPoint</Application>
  <PresentationFormat>Presentazione su schermo (4:3)</PresentationFormat>
  <Paragraphs>1558</Paragraphs>
  <Slides>193</Slides>
  <Notes>165</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193</vt:i4>
      </vt:variant>
    </vt:vector>
  </HeadingPairs>
  <TitlesOfParts>
    <vt:vector size="208" baseType="lpstr">
      <vt:lpstr>Abadi</vt:lpstr>
      <vt:lpstr>Arial</vt:lpstr>
      <vt:lpstr>Baskerville Old Face</vt:lpstr>
      <vt:lpstr>Book Antiqua</vt:lpstr>
      <vt:lpstr>Calibri</vt:lpstr>
      <vt:lpstr>Cooper Black</vt:lpstr>
      <vt:lpstr>Franklin Gothic Medium</vt:lpstr>
      <vt:lpstr>Showcard Gothic</vt:lpstr>
      <vt:lpstr>Times</vt:lpstr>
      <vt:lpstr>Times New Roman</vt:lpstr>
      <vt:lpstr>Tw Cen MT</vt:lpstr>
      <vt:lpstr>Wingdings</vt:lpstr>
      <vt:lpstr>Circuito</vt:lpstr>
      <vt:lpstr>CorelPhotoPaint.Image.8</vt:lpstr>
      <vt:lpstr>Imagen</vt:lpstr>
      <vt:lpstr>     CORSO DI TEOLOGIA MORALE   «QUESTIONI TEOLOGICHE DI ETICA  E MORALE CRISTIANA»  Prof. Paolo Morocutti 2024-2025                                                </vt:lpstr>
      <vt:lpstr>INTRODUZIONE ALLA TEOLOGIA MORALE</vt:lpstr>
      <vt:lpstr> «LA RIVELAZIONE»  PRINCIPIO OGGETTIVO  DELLA CONOSCENZA TEOLOGICA </vt:lpstr>
      <vt:lpstr>IL FIGLIO UNIGENITO  RIVELA IL PADRE ATTRAVERSO: </vt:lpstr>
      <vt:lpstr> «LA RIVELAZIONE»  PRINCIPIO OGGETTIVO DELLA CONOSCENZA TEOLOGICA </vt:lpstr>
      <vt:lpstr>Presentazione standard di PowerPoint</vt:lpstr>
      <vt:lpstr>Presentazione standard di PowerPoint</vt:lpstr>
      <vt:lpstr>Il “luogo” della rivelazione e la sua trasmissione: Scrittura e Tradizione </vt:lpstr>
      <vt:lpstr>Presentazione standard di PowerPoint</vt:lpstr>
      <vt:lpstr>A chi affidare il compito di trasmettere la fede e come</vt:lpstr>
      <vt:lpstr>Presentazione standard di PowerPoint</vt:lpstr>
      <vt:lpstr>Presentazione standard di PowerPoint</vt:lpstr>
      <vt:lpstr>Presentazione standard di PowerPoint</vt:lpstr>
      <vt:lpstr>Presentazione standard di PowerPoint</vt:lpstr>
      <vt:lpstr>Presentazione standard di PowerPoint</vt:lpstr>
      <vt:lpstr>Tradizione e “tradizioni”</vt:lpstr>
      <vt:lpstr>Vincenzo di Lérins</vt:lpstr>
      <vt:lpstr>Martin Lutero (1483-1546) e il principio della sola scriptura</vt:lpstr>
      <vt:lpstr>Il Concilio di Trento (1545-62) in risposta alla riforma luterana</vt:lpstr>
      <vt:lpstr>Presentazione standard di PowerPoint</vt:lpstr>
      <vt:lpstr>La teologia post-tridentina</vt:lpstr>
      <vt:lpstr>Scrittura e Tradizione nel cap. 2 della costituzione Dei Verbum (1965) del Concilio Vaticano II </vt:lpstr>
      <vt:lpstr>DV 7: gli apostoli e i loro successori missionari del Vangelo</vt:lpstr>
      <vt:lpstr>DV 8: la tradizione</vt:lpstr>
      <vt:lpstr>DV 9: la relazione tra Tradizione e Scrittura</vt:lpstr>
      <vt:lpstr>Presentazione standard di PowerPoint</vt:lpstr>
      <vt:lpstr>DV 10: Scrittura, tradizione, magistero</vt:lpstr>
      <vt:lpstr>Presentazione standard di PowerPoint</vt:lpstr>
      <vt:lpstr>Presentazione standard di PowerPoint</vt:lpstr>
      <vt:lpstr>Corso di Teologia Morale</vt:lpstr>
      <vt:lpstr>NOZIONE, 1</vt:lpstr>
      <vt:lpstr>NOZIONE, 2</vt:lpstr>
      <vt:lpstr>NOZIONE, 3</vt:lpstr>
      <vt:lpstr>NOZIONE, 4</vt:lpstr>
      <vt:lpstr>NOZIONE, 5</vt:lpstr>
      <vt:lpstr>NOZIONE, 6</vt:lpstr>
      <vt:lpstr>NOZIONE, 7</vt:lpstr>
      <vt:lpstr>NOZIONE, 8</vt:lpstr>
      <vt:lpstr>NOZIONE, 9</vt:lpstr>
      <vt:lpstr>NOZIONE, 10</vt:lpstr>
      <vt:lpstr>Corso di Teologia Morale</vt:lpstr>
      <vt:lpstr>FONDAMENTO DELLA MORALITA’, 1</vt:lpstr>
      <vt:lpstr>FONDAMENTO DELLA MORALITA’, 2</vt:lpstr>
      <vt:lpstr>FONDAMENTO DELLA MORALITA’, 3</vt:lpstr>
      <vt:lpstr>FONDAMENTO DELLA MORALITA’, 4</vt:lpstr>
      <vt:lpstr>FONDAMENTO DELLA MORALITA’, 5</vt:lpstr>
      <vt:lpstr>FONDAMENTO DELLA MORALITA’, 6</vt:lpstr>
      <vt:lpstr>FONDAMENTO DELLA MORALITA’, 7</vt:lpstr>
      <vt:lpstr>FONDAMENTO DELLA MORALITA’, 8</vt:lpstr>
      <vt:lpstr>FONDAMENTO DELLA MORALITA’, 9</vt:lpstr>
      <vt:lpstr>FONDAMENTO DELLA MORALITA’, 10</vt:lpstr>
      <vt:lpstr>FONDAMENTO DELLA MORALITA’, 7bis</vt:lpstr>
      <vt:lpstr>Corso di Teologia Morale</vt:lpstr>
      <vt:lpstr>IL FINE ULTIMO, 1</vt:lpstr>
      <vt:lpstr>IL FINE ULTIMO, 2</vt:lpstr>
      <vt:lpstr>IL FINE ULTIMO, 3</vt:lpstr>
      <vt:lpstr>IL FINE ULTIMO, 4</vt:lpstr>
      <vt:lpstr>IL FINE ULTIMO, 5</vt:lpstr>
      <vt:lpstr>FIN ULTIMO, 2</vt:lpstr>
      <vt:lpstr>IL FINE ULTIMO, 7</vt:lpstr>
      <vt:lpstr>FIN ULTIMO, 3</vt:lpstr>
      <vt:lpstr>FIN ULTIMO, 4</vt:lpstr>
      <vt:lpstr>FIN ULTIMO, 4</vt:lpstr>
      <vt:lpstr>FIN ULTIMO, 5</vt:lpstr>
      <vt:lpstr>FIN ULTIMO, 5</vt:lpstr>
      <vt:lpstr>FIN ULTIMO, 5</vt:lpstr>
      <vt:lpstr>FIN ULTIMO, 6</vt:lpstr>
      <vt:lpstr>FIN ULTIMO, 7</vt:lpstr>
      <vt:lpstr>FIN ULTIMO, 8</vt:lpstr>
      <vt:lpstr>FIN ULTIMO, 8</vt:lpstr>
      <vt:lpstr>FIN ULTIMO, 8</vt:lpstr>
      <vt:lpstr>FIN ULTIMO, 8</vt:lpstr>
      <vt:lpstr>Corso di  Teologia Morale Fondamentale</vt:lpstr>
      <vt:lpstr>LIBERTA’ UMANA, 1</vt:lpstr>
      <vt:lpstr>Presentazione standard di PowerPoint</vt:lpstr>
      <vt:lpstr>Presentazione standard di PowerPoint</vt:lpstr>
      <vt:lpstr>LIBERTA’ UMANA, 4</vt:lpstr>
      <vt:lpstr>Presentazione standard di PowerPoint</vt:lpstr>
      <vt:lpstr>LIBERTA’ UMANA, 6</vt:lpstr>
      <vt:lpstr>LIBERTA’ UMANA, 7</vt:lpstr>
      <vt:lpstr>LIBERTA’ UMANA, 8</vt:lpstr>
      <vt:lpstr>LIBERTA’ UMANA, 9</vt:lpstr>
      <vt:lpstr>LIBERTA’ UMANA, 10</vt:lpstr>
      <vt:lpstr>LIBERTA’ UMANA, 11</vt:lpstr>
      <vt:lpstr>LIBERTA’ UMANA, 12</vt:lpstr>
      <vt:lpstr>LIBERTA’ UMANA, 13</vt:lpstr>
      <vt:lpstr>LIBERTA’ UMANA, 14</vt:lpstr>
      <vt:lpstr>LIBERTA’ UMANA, 15</vt:lpstr>
      <vt:lpstr>LIBERTA’ UMANA, 16</vt:lpstr>
      <vt:lpstr>LIBERTA’ UMANA, 17</vt:lpstr>
      <vt:lpstr>LIBERTA’ UMANA, 18</vt:lpstr>
      <vt:lpstr>LIBERTA’ UMANA, 19</vt:lpstr>
      <vt:lpstr>LIBERTA’ UMANA, 20</vt:lpstr>
      <vt:lpstr>Corso di  Teologia Morale Fondamentale</vt:lpstr>
      <vt:lpstr>ATTI LIBERI, 1</vt:lpstr>
      <vt:lpstr>ATTI LIBERI, 2</vt:lpstr>
      <vt:lpstr>ATTI LIBERI, 3</vt:lpstr>
      <vt:lpstr>ATTI LIBERI, 4</vt:lpstr>
      <vt:lpstr>ATTI LIBERI, 5</vt:lpstr>
      <vt:lpstr>ATTI LIBERI, 6</vt:lpstr>
      <vt:lpstr>ATTI LIBERI, 7</vt:lpstr>
      <vt:lpstr>ATTI LIBERI, 8</vt:lpstr>
      <vt:lpstr>ATTI LIBERI, 9</vt:lpstr>
      <vt:lpstr>ATTI LIBERI, 10</vt:lpstr>
      <vt:lpstr>ATTI LIBERI, 11</vt:lpstr>
      <vt:lpstr>ATTI LIBERI, 12</vt:lpstr>
      <vt:lpstr>ATTI LIBERI, 13</vt:lpstr>
      <vt:lpstr>ATTI LIBERI, 14</vt:lpstr>
      <vt:lpstr>ATTI LIBERI, 15</vt:lpstr>
      <vt:lpstr>ATTI LIBERI, 16</vt:lpstr>
      <vt:lpstr>ATTI LIBERI, 17</vt:lpstr>
      <vt:lpstr>ATTI LIBERI, 18</vt:lpstr>
      <vt:lpstr>ATTI LIBERI, 19</vt:lpstr>
      <vt:lpstr>ATTI LIBERI, 20</vt:lpstr>
      <vt:lpstr>Corso di  Teologia Morale Fondamentale</vt:lpstr>
      <vt:lpstr>COSCIENZA MORALE, 1</vt:lpstr>
      <vt:lpstr>COSCIENZA MORALE, 2</vt:lpstr>
      <vt:lpstr>COSCIENZA MORALE, 3</vt:lpstr>
      <vt:lpstr>COSCIENZA MORALE, 4</vt:lpstr>
      <vt:lpstr>COSCIENZA MORALE, 5</vt:lpstr>
      <vt:lpstr>COSCIENZA MORALE, 6</vt:lpstr>
      <vt:lpstr>COSCIENZA MORALE, 7</vt:lpstr>
      <vt:lpstr>COSCIENZA MORALE, 8</vt:lpstr>
      <vt:lpstr>COSCIENZA MORALE, 9</vt:lpstr>
      <vt:lpstr>COSCIENZA MORALE, 10</vt:lpstr>
      <vt:lpstr>COSCIENZA MORALE, 11</vt:lpstr>
      <vt:lpstr>COSCIENZA MORALE, 12</vt:lpstr>
      <vt:lpstr>COSCIENZA MORALE, 13</vt:lpstr>
      <vt:lpstr>Corso di  Teologia Morale Fondamentale</vt:lpstr>
      <vt:lpstr>LEGGE MORALE, 1</vt:lpstr>
      <vt:lpstr>LEGGE MORALE, 2</vt:lpstr>
      <vt:lpstr>Presentazione standard di PowerPoint</vt:lpstr>
      <vt:lpstr>LEGGE MORALE, 4</vt:lpstr>
      <vt:lpstr>LEGGE MORALE, 5</vt:lpstr>
      <vt:lpstr>LEGGE MORALE, 6</vt:lpstr>
      <vt:lpstr>LEGGE MORALE, 7</vt:lpstr>
      <vt:lpstr>LEGGE MORALE, 8</vt:lpstr>
      <vt:lpstr>LEGGE MORALE, 9</vt:lpstr>
      <vt:lpstr>LEGGE MORALE, 10</vt:lpstr>
      <vt:lpstr>LEGGE MORALE, 11</vt:lpstr>
      <vt:lpstr>LEGGE MORALE, 12</vt:lpstr>
      <vt:lpstr>LEGGE MORALE, 13</vt:lpstr>
      <vt:lpstr>Corso di  Teologia Morale Fondamentale</vt:lpstr>
      <vt:lpstr>VIRTU’, 1</vt:lpstr>
      <vt:lpstr>VIRTU’, 2</vt:lpstr>
      <vt:lpstr>VIRTU’, 3</vt:lpstr>
      <vt:lpstr>VIRTU’, 4</vt:lpstr>
      <vt:lpstr>VIRTU’, 5</vt:lpstr>
      <vt:lpstr>VIRTU’, 6</vt:lpstr>
      <vt:lpstr>Presentazione standard di PowerPoint</vt:lpstr>
      <vt:lpstr>VIRTU’, 8</vt:lpstr>
      <vt:lpstr>VIRTU’, 9</vt:lpstr>
      <vt:lpstr>VIRTU’, 10</vt:lpstr>
      <vt:lpstr>VIRTU’, 11</vt:lpstr>
      <vt:lpstr>VIRTU’, 12</vt:lpstr>
      <vt:lpstr>VIRTU’, 13</vt:lpstr>
      <vt:lpstr>VIRTU’, 14</vt:lpstr>
      <vt:lpstr>VIRTU’, 15</vt:lpstr>
      <vt:lpstr>VIRTU’, 16</vt:lpstr>
      <vt:lpstr>VIRTU’, 17</vt:lpstr>
      <vt:lpstr>VIRTU’, 18</vt:lpstr>
      <vt:lpstr>VIRTU’, 19</vt:lpstr>
      <vt:lpstr>VIRTU’, 20</vt:lpstr>
      <vt:lpstr>Corso di  Teologia Morale Fondamentale</vt:lpstr>
      <vt:lpstr>PECCATO, 1</vt:lpstr>
      <vt:lpstr>PECCATO, 2</vt:lpstr>
      <vt:lpstr>PECCATO, 3</vt:lpstr>
      <vt:lpstr>PECCATO, 4</vt:lpstr>
      <vt:lpstr>PECCATO, 5</vt:lpstr>
      <vt:lpstr>PECCATO, 6</vt:lpstr>
      <vt:lpstr>PECCATO, 7</vt:lpstr>
      <vt:lpstr>PECCATO, 8</vt:lpstr>
      <vt:lpstr>PECCATO, 9</vt:lpstr>
      <vt:lpstr>PECCATO, 10</vt:lpstr>
      <vt:lpstr>PECCATO, 11</vt:lpstr>
      <vt:lpstr>PECCATO, 12</vt:lpstr>
      <vt:lpstr>PECCATO, 13</vt:lpstr>
      <vt:lpstr>PECCATO, 14</vt:lpstr>
      <vt:lpstr>PECCATO, 15</vt:lpstr>
      <vt:lpstr>PECCATO, 16</vt:lpstr>
      <vt:lpstr>PECCATO, 17</vt:lpstr>
      <vt:lpstr>PECCATO, 18</vt:lpstr>
      <vt:lpstr>PECCATO, 19</vt:lpstr>
      <vt:lpstr>PECCATO, 20</vt:lpstr>
      <vt:lpstr>PECCATO, 21</vt:lpstr>
      <vt:lpstr>PECCATO, 22</vt:lpstr>
      <vt:lpstr>Corso di  Teologia Morale Fondamentale</vt:lpstr>
      <vt:lpstr>CONVERSIONE, 1</vt:lpstr>
      <vt:lpstr>CONVERSIONE, 2</vt:lpstr>
      <vt:lpstr>CONVERSIONE, 3</vt:lpstr>
      <vt:lpstr>CONVERSIONE, 4</vt:lpstr>
      <vt:lpstr>CONVERSIONE, 5</vt:lpstr>
      <vt:lpstr>CONVERSIONE,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MORALE FONDAMENTALE, 1</dc:title>
  <dc:creator>S.FUMAGALLI</dc:creator>
  <cp:keywords>morale</cp:keywords>
  <cp:lastModifiedBy>Morocutti Paolo (paolo.morocutti1)</cp:lastModifiedBy>
  <cp:revision>55</cp:revision>
  <dcterms:created xsi:type="dcterms:W3CDTF">2001-01-23T16:15:25Z</dcterms:created>
  <dcterms:modified xsi:type="dcterms:W3CDTF">2024-11-25T07:16:59Z</dcterms:modified>
</cp:coreProperties>
</file>